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68.xml"/>
  <Override ContentType="application/vnd.openxmlformats-officedocument.presentationml.notesSlide+xml" PartName="/ppt/notesSlides/notesSlide222.xml"/>
  <Override ContentType="application/vnd.openxmlformats-officedocument.presentationml.notesSlide+xml" PartName="/ppt/notesSlides/notesSlide311.xml"/>
  <Override ContentType="application/vnd.openxmlformats-officedocument.presentationml.notesSlide+xml" PartName="/ppt/notesSlides/notesSlide257.xml"/>
  <Override ContentType="application/vnd.openxmlformats-officedocument.presentationml.notesSlide+xml" PartName="/ppt/notesSlides/notesSlide265.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249.xml"/>
  <Override ContentType="application/vnd.openxmlformats-officedocument.presentationml.notesSlide+xml" PartName="/ppt/notesSlides/notesSlide273.xml"/>
  <Override ContentType="application/vnd.openxmlformats-officedocument.presentationml.notesSlide+xml" PartName="/ppt/notesSlides/notesSlide206.xml"/>
  <Override ContentType="application/vnd.openxmlformats-officedocument.presentationml.notesSlide+xml" PartName="/ppt/notesSlides/notesSlide230.xml"/>
  <Override ContentType="application/vnd.openxmlformats-officedocument.presentationml.notesSlide+xml" PartName="/ppt/notesSlides/notesSlide338.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76.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16.xml"/>
  <Override ContentType="application/vnd.openxmlformats-officedocument.presentationml.notesSlide+xml" PartName="/ppt/notesSlides/notesSlide303.xml"/>
  <Override ContentType="application/vnd.openxmlformats-officedocument.presentationml.notesSlide+xml" PartName="/ppt/notesSlides/notesSlide346.xml"/>
  <Override ContentType="application/vnd.openxmlformats-officedocument.presentationml.notesSlide+xml" PartName="/ppt/notesSlides/notesSlide214.xml"/>
  <Override ContentType="application/vnd.openxmlformats-officedocument.presentationml.notesSlide+xml" PartName="/ppt/notesSlides/notesSlide1.xml"/>
  <Override ContentType="application/vnd.openxmlformats-officedocument.presentationml.notesSlide+xml" PartName="/ppt/notesSlides/notesSlide196.xml"/>
  <Override ContentType="application/vnd.openxmlformats-officedocument.presentationml.notesSlide+xml" PartName="/ppt/notesSlides/notesSlide250.xml"/>
  <Override ContentType="application/vnd.openxmlformats-officedocument.presentationml.notesSlide+xml" PartName="/ppt/notesSlides/notesSlide105.xml"/>
  <Override ContentType="application/vnd.openxmlformats-officedocument.presentationml.notesSlide+xml" PartName="/ppt/notesSlides/notesSlide148.xml"/>
  <Override ContentType="application/vnd.openxmlformats-officedocument.presentationml.notesSlide+xml" PartName="/ppt/notesSlides/notesSlide202.xml"/>
  <Override ContentType="application/vnd.openxmlformats-officedocument.presentationml.notesSlide+xml" PartName="/ppt/notesSlides/notesSlide39.xml"/>
  <Override ContentType="application/vnd.openxmlformats-officedocument.presentationml.notesSlide+xml" PartName="/ppt/notesSlides/notesSlide293.xml"/>
  <Override ContentType="application/vnd.openxmlformats-officedocument.presentationml.notesSlide+xml" PartName="/ppt/notesSlides/notesSlide137.xml"/>
  <Override ContentType="application/vnd.openxmlformats-officedocument.presentationml.notesSlide+xml" PartName="/ppt/notesSlides/notesSlide277.xml"/>
  <Override ContentType="application/vnd.openxmlformats-officedocument.presentationml.notesSlide+xml" PartName="/ppt/notesSlides/notesSlide87.xml"/>
  <Override ContentType="application/vnd.openxmlformats-officedocument.presentationml.notesSlide+xml" PartName="/ppt/notesSlides/notesSlide44.xml"/>
  <Override ContentType="application/vnd.openxmlformats-officedocument.presentationml.notesSlide+xml" PartName="/ppt/notesSlides/notesSlide234.xml"/>
  <Override ContentType="application/vnd.openxmlformats-officedocument.presentationml.notesSlide+xml" PartName="/ppt/notesSlides/notesSlide141.xml"/>
  <Override ContentType="application/vnd.openxmlformats-officedocument.presentationml.notesSlide+xml" PartName="/ppt/notesSlides/notesSlide153.xml"/>
  <Override ContentType="application/vnd.openxmlformats-officedocument.presentationml.notesSlide+xml" PartName="/ppt/notesSlides/notesSlide326.xml"/>
  <Override ContentType="application/vnd.openxmlformats-officedocument.presentationml.notesSlide+xml" PartName="/ppt/notesSlides/notesSlide110.xml"/>
  <Override ContentType="application/vnd.openxmlformats-officedocument.presentationml.notesSlide+xml" PartName="/ppt/notesSlides/notesSlide184.xml"/>
  <Override ContentType="application/vnd.openxmlformats-officedocument.presentationml.notesSlide+xml" PartName="/ppt/notesSlides/notesSlide75.xml"/>
  <Override ContentType="application/vnd.openxmlformats-officedocument.presentationml.notesSlide+xml" PartName="/ppt/notesSlides/notesSlide281.xml"/>
  <Override ContentType="application/vnd.openxmlformats-officedocument.presentationml.notesSlide+xml" PartName="/ppt/notesSlides/notesSlide331.xml"/>
  <Override ContentType="application/vnd.openxmlformats-officedocument.presentationml.notesSlide+xml" PartName="/ppt/notesSlides/notesSlide229.xml"/>
  <Override ContentType="application/vnd.openxmlformats-officedocument.presentationml.notesSlide+xml" PartName="/ppt/notesSlides/notesSlide180.xml"/>
  <Override ContentType="application/vnd.openxmlformats-officedocument.presentationml.notesSlide+xml" PartName="/ppt/notesSlides/notesSlide172.xml"/>
  <Override ContentType="application/vnd.openxmlformats-officedocument.presentationml.notesSlide+xml" PartName="/ppt/notesSlides/notesSlide261.xml"/>
  <Override ContentType="application/vnd.openxmlformats-officedocument.presentationml.notesSlide+xml" PartName="/ppt/notesSlides/notesSlide9.xml"/>
  <Override ContentType="application/vnd.openxmlformats-officedocument.presentationml.notesSlide+xml" PartName="/ppt/notesSlides/notesSlide63.xml"/>
  <Override ContentType="application/vnd.openxmlformats-officedocument.presentationml.notesSlide+xml" PartName="/ppt/notesSlides/notesSlide342.xml"/>
  <Override ContentType="application/vnd.openxmlformats-officedocument.presentationml.notesSlide+xml" PartName="/ppt/notesSlides/notesSlide270.xml"/>
  <Override ContentType="application/vnd.openxmlformats-officedocument.presentationml.notesSlide+xml" PartName="/ppt/notesSlides/notesSlide20.xml"/>
  <Override ContentType="application/vnd.openxmlformats-officedocument.presentationml.notesSlide+xml" PartName="/ppt/notesSlides/notesSlide210.xml"/>
  <Override ContentType="application/vnd.openxmlformats-officedocument.presentationml.notesSlide+xml" PartName="/ppt/notesSlides/notesSlide315.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296.xml"/>
  <Override ContentType="application/vnd.openxmlformats-officedocument.presentationml.notesSlide+xml" PartName="/ppt/notesSlides/notesSlide253.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238.xml"/>
  <Override ContentType="application/vnd.openxmlformats-officedocument.presentationml.notesSlide+xml" PartName="/ppt/notesSlides/notesSlide15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52.xml"/>
  <Override ContentType="application/vnd.openxmlformats-officedocument.presentationml.notesSlide+xml" PartName="/ppt/notesSlides/notesSlide319.xml"/>
  <Override ContentType="application/vnd.openxmlformats-officedocument.presentationml.notesSlide+xml" PartName="/ppt/notesSlides/notesSlide35.xml"/>
  <Override ContentType="application/vnd.openxmlformats-officedocument.presentationml.notesSlide+xml" PartName="/ppt/notesSlides/notesSlide161.xml"/>
  <Override ContentType="application/vnd.openxmlformats-officedocument.presentationml.notesSlide+xml" PartName="/ppt/notesSlides/notesSlide334.xml"/>
  <Override ContentType="application/vnd.openxmlformats-officedocument.presentationml.notesSlide+xml" PartName="/ppt/notesSlides/notesSlide306.xml"/>
  <Override ContentType="application/vnd.openxmlformats-officedocument.presentationml.notesSlide+xml" PartName="/ppt/notesSlides/notesSlide349.xml"/>
  <Override ContentType="application/vnd.openxmlformats-officedocument.presentationml.notesSlide+xml" PartName="/ppt/notesSlides/notesSlide5.xml"/>
  <Override ContentType="application/vnd.openxmlformats-officedocument.presentationml.notesSlide+xml" PartName="/ppt/notesSlides/notesSlide187.xml"/>
  <Override ContentType="application/vnd.openxmlformats-officedocument.presentationml.notesSlide+xml" PartName="/ppt/notesSlides/notesSlide78.xml"/>
  <Override ContentType="application/vnd.openxmlformats-officedocument.presentationml.notesSlide+xml" PartName="/ppt/notesSlides/notesSlide323.xml"/>
  <Override ContentType="application/vnd.openxmlformats-officedocument.presentationml.notesSlide+xml" PartName="/ppt/notesSlides/notesSlide71.xml"/>
  <Override ContentType="application/vnd.openxmlformats-officedocument.presentationml.notesSlide+xml" PartName="/ppt/notesSlides/notesSlide285.xml"/>
  <Override ContentType="application/vnd.openxmlformats-officedocument.presentationml.notesSlide+xml" PartName="/ppt/notesSlides/notesSlide225.xml"/>
  <Override ContentType="application/vnd.openxmlformats-officedocument.presentationml.notesSlide+xml" PartName="/ppt/notesSlides/notesSlide242.xml"/>
  <Override ContentType="application/vnd.openxmlformats-officedocument.presentationml.notesSlide+xml" PartName="/ppt/notesSlides/notesSlide268.xml"/>
  <Override ContentType="application/vnd.openxmlformats-officedocument.presentationml.notesSlide+xml" PartName="/ppt/notesSlides/notesSlide329.xml"/>
  <Override ContentType="application/vnd.openxmlformats-officedocument.presentationml.notesSlide+xml" PartName="/ppt/notesSlides/notesSlide290.xml"/>
  <Override ContentType="application/vnd.openxmlformats-officedocument.presentationml.notesSlide+xml" PartName="/ppt/notesSlides/notesSlide274.xml"/>
  <Override ContentType="application/vnd.openxmlformats-officedocument.presentationml.notesSlide+xml" PartName="/ppt/notesSlides/notesSlide84.xml"/>
  <Override ContentType="application/vnd.openxmlformats-officedocument.presentationml.notesSlide+xml" PartName="/ppt/notesSlides/notesSlide302.xml"/>
  <Override ContentType="application/vnd.openxmlformats-officedocument.presentationml.notesSlide+xml" PartName="/ppt/notesSlides/notesSlide76.xml"/>
  <Override ContentType="application/vnd.openxmlformats-officedocument.presentationml.notesSlide+xml" PartName="/ppt/notesSlides/notesSlide345.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24.xml"/>
  <Override ContentType="application/vnd.openxmlformats-officedocument.presentationml.notesSlide+xml" PartName="/ppt/notesSlides/notesSlide256.xml"/>
  <Override ContentType="application/vnd.openxmlformats-officedocument.presentationml.notesSlide+xml" PartName="/ppt/notesSlides/notesSlide213.xml"/>
  <Override ContentType="application/vnd.openxmlformats-officedocument.presentationml.notesSlide+xml" PartName="/ppt/notesSlides/notesSlide223.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177.xml"/>
  <Override ContentType="application/vnd.openxmlformats-officedocument.presentationml.notesSlide+xml" PartName="/ppt/notesSlides/notesSlide231.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266.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320.xml"/>
  <Override ContentType="application/vnd.openxmlformats-officedocument.presentationml.notesSlide+xml" PartName="/ppt/notesSlides/notesSlide4.xml"/>
  <Override ContentType="application/vnd.openxmlformats-officedocument.presentationml.notesSlide+xml" PartName="/ppt/notesSlides/notesSlide203.xml"/>
  <Override ContentType="application/vnd.openxmlformats-officedocument.presentationml.notesSlide+xml" PartName="/ppt/notesSlides/notesSlide330.xml"/>
  <Override ContentType="application/vnd.openxmlformats-officedocument.presentationml.notesSlide+xml" PartName="/ppt/notesSlides/notesSlide13.xml"/>
  <Override ContentType="application/vnd.openxmlformats-officedocument.presentationml.notesSlide+xml" PartName="/ppt/notesSlides/notesSlide24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52.xml"/>
  <Override ContentType="application/vnd.openxmlformats-officedocument.presentationml.notesSlide+xml" PartName="/ppt/notesSlides/notesSlide195.xml"/>
  <Override ContentType="application/vnd.openxmlformats-officedocument.presentationml.notesSlide+xml" PartName="/ppt/notesSlides/notesSlide289.xml"/>
  <Override ContentType="application/vnd.openxmlformats-officedocument.presentationml.notesSlide+xml" PartName="/ppt/notesSlides/notesSlide280.xml"/>
  <Override ContentType="application/vnd.openxmlformats-officedocument.presentationml.notesSlide+xml" PartName="/ppt/notesSlides/notesSlide183.xml"/>
  <Override ContentType="application/vnd.openxmlformats-officedocument.presentationml.notesSlide+xml" PartName="/ppt/notesSlides/notesSlide217.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167.xml"/>
  <Override ContentType="application/vnd.openxmlformats-officedocument.presentationml.notesSlide+xml" PartName="/ppt/notesSlides/notesSlide140.xml"/>
  <Override ContentType="application/vnd.openxmlformats-officedocument.presentationml.notesSlide+xml" PartName="/ppt/notesSlides/notesSlide314.xml"/>
  <Override ContentType="application/vnd.openxmlformats-officedocument.presentationml.notesSlide+xml" PartName="/ppt/notesSlides/notesSlide27.xml"/>
  <Override ContentType="application/vnd.openxmlformats-officedocument.presentationml.notesSlide+xml" PartName="/ppt/notesSlides/notesSlide339.xml"/>
  <Override ContentType="application/vnd.openxmlformats-officedocument.presentationml.notesSlide+xml" PartName="/ppt/notesSlides/notesSlide88.xml"/>
  <Override ContentType="application/vnd.openxmlformats-officedocument.presentationml.notesSlide+xml" PartName="/ppt/notesSlides/notesSlide251.xml"/>
  <Override ContentType="application/vnd.openxmlformats-officedocument.presentationml.notesSlide+xml" PartName="/ppt/notesSlides/notesSlide294.xml"/>
  <Override ContentType="application/vnd.openxmlformats-officedocument.presentationml.notesSlide+xml" PartName="/ppt/notesSlides/notesSlide149.xml"/>
  <Override ContentType="application/vnd.openxmlformats-officedocument.presentationml.notesSlide+xml" PartName="/ppt/notesSlides/notesSlide252.xml"/>
  <Override ContentType="application/vnd.openxmlformats-officedocument.presentationml.notesSlide+xml" PartName="/ppt/notesSlides/notesSlide62.xml"/>
  <Override ContentType="application/vnd.openxmlformats-officedocument.presentationml.notesSlide+xml" PartName="/ppt/notesSlides/notesSlide295.xml"/>
  <Override ContentType="application/vnd.openxmlformats-officedocument.presentationml.notesSlide+xml" PartName="/ppt/notesSlides/notesSlide324.xml"/>
  <Override ContentType="application/vnd.openxmlformats-officedocument.presentationml.notesSlide+xml" PartName="/ppt/notesSlides/notesSlide235.xml"/>
  <Override ContentType="application/vnd.openxmlformats-officedocument.presentationml.notesSlide+xml" PartName="/ppt/notesSlides/notesSlide341.xml"/>
  <Override ContentType="application/vnd.openxmlformats-officedocument.presentationml.notesSlide+xml" PartName="/ppt/notesSlides/notesSlide45.xml"/>
  <Override ContentType="application/vnd.openxmlformats-officedocument.presentationml.notesSlide+xml" PartName="/ppt/notesSlides/notesSlide28.xml"/>
  <Override ContentType="application/vnd.openxmlformats-officedocument.presentationml.notesSlide+xml" PartName="/ppt/notesSlides/notesSlide139.xml"/>
  <Override ContentType="application/vnd.openxmlformats-officedocument.presentationml.notesSlide+xml" PartName="/ppt/notesSlides/notesSlide278.xml"/>
  <Override ContentType="application/vnd.openxmlformats-officedocument.presentationml.notesSlide+xml" PartName="/ppt/notesSlides/notesSlide228.xml"/>
  <Override ContentType="application/vnd.openxmlformats-officedocument.presentationml.notesSlide+xml" PartName="/ppt/notesSlides/notesSlide55.xml"/>
  <Override ContentType="application/vnd.openxmlformats-officedocument.presentationml.notesSlide+xml" PartName="/ppt/notesSlides/notesSlide156.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199.xml"/>
  <Override ContentType="application/vnd.openxmlformats-officedocument.presentationml.notesSlide+xml" PartName="/ppt/notesSlides/notesSlide245.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288.xml"/>
  <Override ContentType="application/vnd.openxmlformats-officedocument.presentationml.notesSlide+xml" PartName="/ppt/notesSlides/notesSlide190.xml"/>
  <Override ContentType="application/vnd.openxmlformats-officedocument.presentationml.notesSlide+xml" PartName="/ppt/notesSlides/notesSlide218.xml"/>
  <Override ContentType="application/vnd.openxmlformats-officedocument.presentationml.notesSlide+xml" PartName="/ppt/notesSlides/notesSlide262.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173.xml"/>
  <Override ContentType="application/vnd.openxmlformats-officedocument.presentationml.notesSlide+xml" PartName="/ppt/notesSlides/notesSlide307.xml"/>
  <Override ContentType="application/vnd.openxmlformats-officedocument.presentationml.notesSlide+xml" PartName="/ppt/notesSlides/notesSlide335.xml"/>
  <Override ContentType="application/vnd.openxmlformats-officedocument.presentationml.notesSlide+xml" PartName="/ppt/notesSlides/notesSlide318.xml"/>
  <Override ContentType="application/vnd.openxmlformats-officedocument.presentationml.notesSlide+xml" PartName="/ppt/notesSlides/notesSlide284.xml"/>
  <Override ContentType="application/vnd.openxmlformats-officedocument.presentationml.notesSlide+xml" PartName="/ppt/notesSlides/notesSlide128.xml"/>
  <Override ContentType="application/vnd.openxmlformats-officedocument.presentationml.notesSlide+xml" PartName="/ppt/notesSlides/notesSlide267.xml"/>
  <Override ContentType="application/vnd.openxmlformats-officedocument.presentationml.notesSlide+xml" PartName="/ppt/notesSlides/notesSlide224.xml"/>
  <Override ContentType="application/vnd.openxmlformats-officedocument.presentationml.notesSlide+xml" PartName="/ppt/notesSlides/notesSlide241.xml"/>
  <Override ContentType="application/vnd.openxmlformats-officedocument.presentationml.notesSlide+xml" PartName="/ppt/notesSlides/notesSlide162.xml"/>
  <Override ContentType="application/vnd.openxmlformats-officedocument.presentationml.notesSlide+xml" PartName="/ppt/notesSlides/notesSlide49.xml"/>
  <Override ContentType="application/vnd.openxmlformats-officedocument.presentationml.notesSlide+xml" PartName="/ppt/notesSlides/notesSlide145.xml"/>
  <Override ContentType="application/vnd.openxmlformats-officedocument.presentationml.notesSlide+xml" PartName="/ppt/notesSlides/notesSlide207.xml"/>
  <Override ContentType="application/vnd.openxmlformats-officedocument.presentationml.notesSlide+xml" PartName="/ppt/notesSlides/notesSlide299.xml"/>
  <Override ContentType="application/vnd.openxmlformats-officedocument.presentationml.notesSlide+xml" PartName="/ppt/notesSlides/notesSlide102.xml"/>
  <Override ContentType="application/vnd.openxmlformats-officedocument.presentationml.notesSlide+xml" PartName="/ppt/notesSlides/notesSlide8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88.xml"/>
  <Override ContentType="application/vnd.openxmlformats-officedocument.presentationml.notesSlide+xml" PartName="/ppt/notesSlides/notesSlide3.xml"/>
  <Override ContentType="application/vnd.openxmlformats-officedocument.presentationml.notesSlide+xml" PartName="/ppt/notesSlides/notesSlide291.xml"/>
  <Override ContentType="application/vnd.openxmlformats-officedocument.presentationml.notesSlide+xml" PartName="/ppt/notesSlides/notesSlide50.xml"/>
  <Override ContentType="application/vnd.openxmlformats-officedocument.presentationml.notesSlide+xml" PartName="/ppt/notesSlides/notesSlide239.xml"/>
  <Override ContentType="application/vnd.openxmlformats-officedocument.presentationml.notesSlide+xml" PartName="/ppt/notesSlides/notesSlide240.xml"/>
  <Override ContentType="application/vnd.openxmlformats-officedocument.presentationml.notesSlide+xml" PartName="/ppt/notesSlides/notesSlide107.xml"/>
  <Override ContentType="application/vnd.openxmlformats-officedocument.presentationml.notesSlide+xml" PartName="/ppt/notesSlides/notesSlide186.xml"/>
  <Override ContentType="application/vnd.openxmlformats-officedocument.presentationml.notesSlide+xml" PartName="/ppt/notesSlides/notesSlide143.xml"/>
  <Override ContentType="application/vnd.openxmlformats-officedocument.presentationml.notesSlide+xml" PartName="/ppt/notesSlides/notesSlide151.xml"/>
  <Override ContentType="application/vnd.openxmlformats-officedocument.presentationml.notesSlide+xml" PartName="/ppt/notesSlides/notesSlide283.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232.xml"/>
  <Override ContentType="application/vnd.openxmlformats-officedocument.presentationml.notesSlide+xml" PartName="/ppt/notesSlides/notesSlide275.xml"/>
  <Override ContentType="application/vnd.openxmlformats-officedocument.presentationml.notesSlide+xml" PartName="/ppt/notesSlides/notesSlide85.xml"/>
  <Override ContentType="application/vnd.openxmlformats-officedocument.presentationml.notesSlide+xml" PartName="/ppt/notesSlides/notesSlide194.xml"/>
  <Override ContentType="application/vnd.openxmlformats-officedocument.presentationml.notesSlide+xml" PartName="/ppt/notesSlides/notesSlide328.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263.xml"/>
  <Override ContentType="application/vnd.openxmlformats-officedocument.presentationml.notesSlide+xml" PartName="/ppt/notesSlides/notesSlide259.xml"/>
  <Override ContentType="application/vnd.openxmlformats-officedocument.presentationml.notesSlide+xml" PartName="/ppt/notesSlides/notesSlide81.xml"/>
  <Override ContentType="application/vnd.openxmlformats-officedocument.presentationml.notesSlide+xml" PartName="/ppt/notesSlides/notesSlide166.xml"/>
  <Override ContentType="application/vnd.openxmlformats-officedocument.presentationml.notesSlide+xml" PartName="/ppt/notesSlides/notesSlide182.xml"/>
  <Override ContentType="application/vnd.openxmlformats-officedocument.presentationml.notesSlide+xml" PartName="/ppt/notesSlides/notesSlide30.xml"/>
  <Override ContentType="application/vnd.openxmlformats-officedocument.presentationml.notesSlide+xml" PartName="/ppt/notesSlides/notesSlide220.xml"/>
  <Override ContentType="application/vnd.openxmlformats-officedocument.presentationml.notesSlide+xml" PartName="/ppt/notesSlides/notesSlide313.xml"/>
  <Override ContentType="application/vnd.openxmlformats-officedocument.presentationml.notesSlide+xml" PartName="/ppt/notesSlides/notesSlide69.xml"/>
  <Override ContentType="application/vnd.openxmlformats-officedocument.presentationml.notesSlide+xml" PartName="/ppt/notesSlides/notesSlide178.xml"/>
  <Override ContentType="application/vnd.openxmlformats-officedocument.presentationml.notesSlide+xml" PartName="/ppt/notesSlides/notesSlide26.xml"/>
  <Override ContentType="application/vnd.openxmlformats-officedocument.presentationml.notesSlide+xml" PartName="/ppt/notesSlides/notesSlide135.xml"/>
  <Override ContentType="application/vnd.openxmlformats-officedocument.presentationml.notesSlide+xml" PartName="/ppt/notesSlides/notesSlide93.xml"/>
  <Override ContentType="application/vnd.openxmlformats-officedocument.presentationml.notesSlide+xml" PartName="/ppt/notesSlides/notesSlide204.xml"/>
  <Override ContentType="application/vnd.openxmlformats-officedocument.presentationml.notesSlide+xml" PartName="/ppt/notesSlides/notesSlide247.xml"/>
  <Override ContentType="application/vnd.openxmlformats-officedocument.presentationml.notesSlide+xml" PartName="/ppt/notesSlides/notesSlide301.xml"/>
  <Override ContentType="application/vnd.openxmlformats-officedocument.presentationml.notesSlide+xml" PartName="/ppt/notesSlides/notesSlide57.xml"/>
  <Override ContentType="application/vnd.openxmlformats-officedocument.presentationml.notesSlide+xml" PartName="/ppt/notesSlides/notesSlide123.xml"/>
  <Override ContentType="application/vnd.openxmlformats-officedocument.presentationml.notesSlide+xml" PartName="/ppt/notesSlides/notesSlide171.xml"/>
  <Override ContentType="application/vnd.openxmlformats-officedocument.presentationml.notesSlide+xml" PartName="/ppt/notesSlides/notesSlide344.xml"/>
  <Override ContentType="application/vnd.openxmlformats-officedocument.presentationml.notesSlide+xml" PartName="/ppt/notesSlides/notesSlide14.xml"/>
  <Override ContentType="application/vnd.openxmlformats-officedocument.presentationml.notesSlide+xml" PartName="/ppt/notesSlides/notesSlide216.xml"/>
  <Override ContentType="application/vnd.openxmlformats-officedocument.presentationml.notesSlide+xml" PartName="/ppt/notesSlides/notesSlide227.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163.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98.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155.xml"/>
  <Override ContentType="application/vnd.openxmlformats-officedocument.presentationml.notesSlide+xml" PartName="/ppt/notesSlides/notesSlide287.xml"/>
  <Override ContentType="application/vnd.openxmlformats-officedocument.presentationml.notesSlide+xml" PartName="/ppt/notesSlides/notesSlide189.xml"/>
  <Override ContentType="application/vnd.openxmlformats-officedocument.presentationml.notesSlide+xml" PartName="/ppt/notesSlides/notesSlide46.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219.xml"/>
  <Override ContentType="application/vnd.openxmlformats-officedocument.presentationml.notesSlide+xml" PartName="/ppt/notesSlides/notesSlide11.xml"/>
  <Override ContentType="application/vnd.openxmlformats-officedocument.presentationml.notesSlide+xml" PartName="/ppt/notesSlides/notesSlide332.xml"/>
  <Override ContentType="application/vnd.openxmlformats-officedocument.presentationml.notesSlide+xml" PartName="/ppt/notesSlides/notesSlide120.xml"/>
  <Override ContentType="application/vnd.openxmlformats-officedocument.presentationml.notesSlide+xml" PartName="/ppt/notesSlides/notesSlide308.xml"/>
  <Override ContentType="application/vnd.openxmlformats-officedocument.presentationml.notesSlide+xml" PartName="/ppt/notesSlides/notesSlide325.xml"/>
  <Override ContentType="application/vnd.openxmlformats-officedocument.presentationml.notesSlide+xml" PartName="/ppt/notesSlides/notesSlide279.xml"/>
  <Override ContentType="application/vnd.openxmlformats-officedocument.presentationml.notesSlide+xml" PartName="/ppt/notesSlides/notesSlide236.xml"/>
  <Override ContentType="application/vnd.openxmlformats-officedocument.presentationml.notesSlide+xml" PartName="/ppt/notesSlides/notesSlide244.xml"/>
  <Override ContentType="application/vnd.openxmlformats-officedocument.presentationml.notesSlide+xml" PartName="/ppt/notesSlides/notesSlide201.xml"/>
  <Override ContentType="application/vnd.openxmlformats-officedocument.presentationml.notesSlide+xml" PartName="/ppt/notesSlides/notesSlide1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91.xml"/>
  <Override ContentType="application/vnd.openxmlformats-officedocument.presentationml.notesSlide+xml" PartName="/ppt/notesSlides/notesSlide208.xml"/>
  <Override ContentType="application/vnd.openxmlformats-officedocument.presentationml.notesSlide+xml" PartName="/ppt/notesSlides/notesSlide22.xml"/>
  <Override ContentType="application/vnd.openxmlformats-officedocument.presentationml.notesSlide+xml" PartName="/ppt/notesSlides/notesSlide321.xml"/>
  <Override ContentType="application/vnd.openxmlformats-officedocument.presentationml.notesSlide+xml" PartName="/ppt/notesSlides/notesSlide7.xml"/>
  <Override ContentType="application/vnd.openxmlformats-officedocument.presentationml.notesSlide+xml" PartName="/ppt/notesSlides/notesSlide65.xml"/>
  <Override ContentType="application/vnd.openxmlformats-officedocument.presentationml.notesSlide+xml" PartName="/ppt/notesSlides/notesSlide174.xml"/>
  <Override ContentType="application/vnd.openxmlformats-officedocument.presentationml.notesSlide+xml" PartName="/ppt/notesSlides/notesSlide347.xml"/>
  <Override ContentType="application/vnd.openxmlformats-officedocument.presentationml.notesSlide+xml" PartName="/ppt/notesSlides/notesSlide317.xml"/>
  <Override ContentType="application/vnd.openxmlformats-officedocument.presentationml.notesSlide+xml" PartName="/ppt/notesSlides/notesSlide336.xml"/>
  <Override ContentType="application/vnd.openxmlformats-officedocument.presentationml.notesSlide+xml" PartName="/ppt/notesSlides/notesSlide304.xml"/>
  <Override ContentType="application/vnd.openxmlformats-officedocument.presentationml.notesSlide+xml" PartName="/ppt/notesSlides/notesSlide272.xml"/>
  <Override ContentType="application/vnd.openxmlformats-officedocument.presentationml.notesSlide+xml" PartName="/ppt/notesSlides/notesSlide310.xml"/>
  <Override ContentType="application/vnd.openxmlformats-officedocument.presentationml.notesSlide+xml" PartName="/ppt/notesSlides/notesSlide340.xml"/>
  <Override ContentType="application/vnd.openxmlformats-officedocument.presentationml.notesSlide+xml" PartName="/ppt/notesSlides/notesSlide255.xml"/>
  <Override ContentType="application/vnd.openxmlformats-officedocument.presentationml.notesSlide+xml" PartName="/ppt/notesSlides/notesSlide212.xml"/>
  <Override ContentType="application/vnd.openxmlformats-officedocument.presentationml.notesSlide+xml" PartName="/ppt/notesSlides/notesSlide298.xml"/>
  <Override ContentType="application/vnd.openxmlformats-officedocument.presentationml.notesSlide+xml" PartName="/ppt/notesSlides/notesSlide92.xml"/>
  <Override ContentType="application/vnd.openxmlformats-officedocument.presentationml.notesSlide+xml" PartName="/ppt/notesSlides/notesSlide193.xml"/>
  <Override ContentType="application/vnd.openxmlformats-officedocument.presentationml.notesSlide+xml" PartName="/ppt/notesSlides/notesSlide282.xml"/>
  <Override ContentType="application/vnd.openxmlformats-officedocument.presentationml.notesSlide+xml" PartName="/ppt/notesSlides/notesSlide150.xml"/>
  <Override ContentType="application/vnd.openxmlformats-officedocument.presentationml.notesSlide+xml" PartName="/ppt/notesSlides/notesSlide142.xml"/>
  <Override ContentType="application/vnd.openxmlformats-officedocument.presentationml.notesSlide+xml" PartName="/ppt/notesSlides/notesSlide248.xml"/>
  <Override ContentType="application/vnd.openxmlformats-officedocument.presentationml.notesSlide+xml" PartName="/ppt/notesSlides/notesSlide116.xml"/>
  <Override ContentType="application/vnd.openxmlformats-officedocument.presentationml.notesSlide+xml" PartName="/ppt/notesSlides/notesSlide15.xml"/>
  <Override ContentType="application/vnd.openxmlformats-officedocument.presentationml.notesSlide+xml" PartName="/ppt/notesSlides/notesSlide159.xml"/>
  <Override ContentType="application/vnd.openxmlformats-officedocument.presentationml.notesSlide+xml" PartName="/ppt/notesSlides/notesSlide185.xml"/>
  <Override ContentType="application/vnd.openxmlformats-officedocument.presentationml.notesSlide+xml" PartName="/ppt/notesSlides/notesSlide215.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258.xml"/>
  <Override ContentType="application/vnd.openxmlformats-officedocument.presentationml.notesSlide+xml" PartName="/ppt/notesSlides/notesSlide312.xml"/>
  <Override ContentType="application/vnd.openxmlformats-officedocument.presentationml.notesSlide+xml" PartName="/ppt/notesSlides/notesSlide169.xml"/>
  <Override ContentType="application/vnd.openxmlformats-officedocument.presentationml.notesSlide+xml" PartName="/ppt/notesSlides/notesSlide292.xml"/>
  <Override ContentType="application/vnd.openxmlformats-officedocument.presentationml.notesSlide+xml" PartName="/ppt/notesSlides/notesSlide205.xml"/>
  <Override ContentType="application/vnd.openxmlformats-officedocument.presentationml.notesSlide+xml" PartName="/ppt/notesSlides/notesSlide337.xml"/>
  <Override ContentType="application/vnd.openxmlformats-officedocument.presentationml.notesSlide+xml" PartName="/ppt/notesSlides/notesSlide108.xml"/>
  <Override ContentType="application/vnd.openxmlformats-officedocument.presentationml.notesSlide+xml" PartName="/ppt/notesSlides/notesSlide25.xml"/>
  <Override ContentType="application/vnd.openxmlformats-officedocument.presentationml.notesSlide+xml" PartName="/ppt/notesSlides/notesSlide160.xml"/>
  <Override ContentType="application/vnd.openxmlformats-officedocument.presentationml.notesSlide+xml" PartName="/ppt/notesSlides/notesSlide43.xml"/>
  <Override ContentType="application/vnd.openxmlformats-officedocument.presentationml.notesSlide+xml" PartName="/ppt/notesSlides/notesSlide276.xml"/>
  <Override ContentType="application/vnd.openxmlformats-officedocument.presentationml.notesSlide+xml" PartName="/ppt/notesSlides/notesSlide86.xml"/>
  <Override ContentType="application/vnd.openxmlformats-officedocument.presentationml.notesSlide+xml" PartName="/ppt/notesSlides/notesSlide179.xml"/>
  <Override ContentType="application/vnd.openxmlformats-officedocument.presentationml.notesSlide+xml" PartName="/ppt/notesSlides/notesSlide343.xml"/>
  <Override ContentType="application/vnd.openxmlformats-officedocument.presentationml.notesSlide+xml" PartName="/ppt/notesSlides/notesSlide233.xml"/>
  <Override ContentType="application/vnd.openxmlformats-officedocument.presentationml.notesSlide+xml" PartName="/ppt/notesSlides/notesSlide300.xml"/>
  <Override ContentType="application/vnd.openxmlformats-officedocument.presentationml.notesSlide+xml" PartName="/ppt/notesSlides/notesSlide327.xml"/>
  <Override ContentType="application/vnd.openxmlformats-officedocument.presentationml.notesSlide+xml" PartName="/ppt/notesSlides/notesSlide165.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264.xml"/>
  <Override ContentType="application/vnd.openxmlformats-officedocument.presentationml.notesSlide+xml" PartName="/ppt/notesSlides/notesSlide74.xml"/>
  <Override ContentType="application/vnd.openxmlformats-officedocument.presentationml.notesSlide+xml" PartName="/ppt/notesSlides/notesSlide170.xml"/>
  <Override ContentType="application/vnd.openxmlformats-officedocument.presentationml.notesSlide+xml" PartName="/ppt/notesSlides/notesSlide197.xml"/>
  <Override ContentType="application/vnd.openxmlformats-officedocument.presentationml.notesSlide+xml" PartName="/ppt/notesSlides/notesSlide221.xml"/>
  <Override ContentType="application/vnd.openxmlformats-officedocument.presentationml.notesSlide+xml" PartName="/ppt/notesSlides/notesSlide58.xml"/>
  <Override ContentType="application/vnd.openxmlformats-officedocument.presentationml.notesSlide+xml" PartName="/ppt/notesSlides/notesSlide154.xml"/>
  <Override ContentType="application/vnd.openxmlformats-officedocument.presentationml.notesSlide+xml" PartName="/ppt/notesSlides/notesSlide136.xml"/>
  <Override ContentType="application/vnd.openxmlformats-officedocument.presentationml.notesSlide+xml" PartName="/ppt/notesSlides/notesSlide309.xml"/>
  <Override ContentType="application/vnd.openxmlformats-officedocument.presentationml.notesSlide+xml" PartName="/ppt/notesSlides/notesSlide2.xml"/>
  <Override ContentType="application/vnd.openxmlformats-officedocument.presentationml.notesSlide+xml" PartName="/ppt/notesSlides/notesSlide260.xml"/>
  <Override ContentType="application/vnd.openxmlformats-officedocument.presentationml.notesSlide+xml" PartName="/ppt/notesSlides/notesSlide316.xml"/>
  <Override ContentType="application/vnd.openxmlformats-officedocument.presentationml.notesSlide+xml" PartName="/ppt/notesSlides/notesSlide70.xml"/>
  <Override ContentType="application/vnd.openxmlformats-officedocument.presentationml.notesSlide+xml" PartName="/ppt/notesSlides/notesSlide243.xml"/>
  <Override ContentType="application/vnd.openxmlformats-officedocument.presentationml.notesSlide+xml" PartName="/ppt/notesSlides/notesSlide111.xml"/>
  <Override ContentType="application/vnd.openxmlformats-officedocument.presentationml.notesSlide+xml" PartName="/ppt/notesSlides/notesSlide226.xml"/>
  <Override ContentType="application/vnd.openxmlformats-officedocument.presentationml.notesSlide+xml" PartName="/ppt/notesSlides/notesSlide269.xml"/>
  <Override ContentType="application/vnd.openxmlformats-officedocument.presentationml.notesSlide+xml" PartName="/ppt/notesSlides/notesSlide200.xml"/>
  <Override ContentType="application/vnd.openxmlformats-officedocument.presentationml.notesSlide+xml" PartName="/ppt/notesSlides/notesSlide181.xml"/>
  <Override ContentType="application/vnd.openxmlformats-officedocument.presentationml.notesSlide+xml" PartName="/ppt/notesSlides/notesSlide47.xml"/>
  <Override ContentType="application/vnd.openxmlformats-officedocument.presentationml.notesSlide+xml" PartName="/ppt/notesSlides/notesSlide350.xml"/>
  <Override ContentType="application/vnd.openxmlformats-officedocument.presentationml.notesSlide+xml" PartName="/ppt/notesSlides/notesSlide209.xml"/>
  <Override ContentType="application/vnd.openxmlformats-officedocument.presentationml.notesSlide+xml" PartName="/ppt/notesSlides/notesSlide104.xml"/>
  <Override ContentType="application/vnd.openxmlformats-officedocument.presentationml.notesSlide+xml" PartName="/ppt/notesSlides/notesSlide147.xml"/>
  <Override ContentType="application/vnd.openxmlformats-officedocument.presentationml.notesSlide+xml" PartName="/ppt/notesSlides/notesSlide21.xml"/>
  <Override ContentType="application/vnd.openxmlformats-officedocument.presentationml.notesSlide+xml" PartName="/ppt/notesSlides/notesSlide164.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333.xml"/>
  <Override ContentType="application/vnd.openxmlformats-officedocument.presentationml.notesSlide+xml" PartName="/ppt/notesSlides/notesSlide305.xml"/>
  <Override ContentType="application/vnd.openxmlformats-officedocument.presentationml.notesSlide+xml" PartName="/ppt/notesSlides/notesSlide6.xml"/>
  <Override ContentType="application/vnd.openxmlformats-officedocument.presentationml.notesSlide+xml" PartName="/ppt/notesSlides/notesSlide271.xml"/>
  <Override ContentType="application/vnd.openxmlformats-officedocument.presentationml.notesSlide+xml" PartName="/ppt/notesSlides/notesSlide237.xml"/>
  <Override ContentType="application/vnd.openxmlformats-officedocument.presentationml.notesSlide+xml" PartName="/ppt/notesSlides/notesSlide297.xml"/>
  <Override ContentType="application/vnd.openxmlformats-officedocument.presentationml.notesSlide+xml" PartName="/ppt/notesSlides/notesSlide211.xml"/>
  <Override ContentType="application/vnd.openxmlformats-officedocument.presentationml.notesSlide+xml" PartName="/ppt/notesSlides/notesSlide254.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96.xml"/>
  <Override ContentType="application/vnd.openxmlformats-officedocument.presentationml.notesSlide+xml" PartName="/ppt/notesSlides/notesSlide192.xml"/>
  <Override ContentType="application/vnd.openxmlformats-officedocument.presentationml.notesSlide+xml" PartName="/ppt/notesSlides/notesSlide286.xml"/>
  <Override ContentType="application/vnd.openxmlformats-officedocument.presentationml.notesSlide+xml" PartName="/ppt/notesSlides/notesSlide19.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158.xml"/>
  <Override ContentType="application/vnd.openxmlformats-officedocument.presentationml.notesSlide+xml" PartName="/ppt/notesSlides/notesSlide322.xml"/>
  <Override ContentType="application/vnd.openxmlformats-officedocument.presentationml.notesSlide+xml" PartName="/ppt/notesSlides/notesSlide175.xml"/>
  <Override ContentType="application/vnd.openxmlformats-officedocument.presentationml.notesSlide+xml" PartName="/ppt/notesSlides/notesSlide348.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296.xml"/>
  <Override ContentType="application/vnd.openxmlformats-officedocument.presentationml.slide+xml" PartName="/ppt/slides/slide164.xml"/>
  <Override ContentType="application/vnd.openxmlformats-officedocument.presentationml.slide+xml" PartName="/ppt/slides/slide253.xml"/>
  <Override ContentType="application/vnd.openxmlformats-officedocument.presentationml.slide+xml" PartName="/ppt/slides/slide43.xml"/>
  <Override ContentType="application/vnd.openxmlformats-officedocument.presentationml.slide+xml" PartName="/ppt/slides/slide199.xml"/>
  <Override ContentType="application/vnd.openxmlformats-officedocument.presentationml.slide+xml" PartName="/ppt/slides/slide210.xml"/>
  <Override ContentType="application/vnd.openxmlformats-officedocument.presentationml.slide+xml" PartName="/ppt/slides/slide78.xml"/>
  <Override ContentType="application/vnd.openxmlformats-officedocument.presentationml.slide+xml" PartName="/ppt/slides/slide350.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202.xml"/>
  <Override ContentType="application/vnd.openxmlformats-officedocument.presentationml.slide+xml" PartName="/ppt/slides/slide334.xml"/>
  <Override ContentType="application/vnd.openxmlformats-officedocument.presentationml.slide+xml" PartName="/ppt/slides/slide105.xml"/>
  <Override ContentType="application/vnd.openxmlformats-officedocument.presentationml.slide+xml" PartName="/ppt/slides/slide148.xml"/>
  <Override ContentType="application/vnd.openxmlformats-officedocument.presentationml.slide+xml" PartName="/ppt/slides/slide172.xml"/>
  <Override ContentType="application/vnd.openxmlformats-officedocument.presentationml.slide+xml" PartName="/ppt/slides/slide19.xml"/>
  <Override ContentType="application/vnd.openxmlformats-officedocument.presentationml.slide+xml" PartName="/ppt/slides/slide326.xml"/>
  <Override ContentType="application/vnd.openxmlformats-officedocument.presentationml.slide+xml" PartName="/ppt/slides/slide5.xml"/>
  <Override ContentType="application/vnd.openxmlformats-officedocument.presentationml.slide+xml" PartName="/ppt/slides/slide237.xml"/>
  <Override ContentType="application/vnd.openxmlformats-officedocument.presentationml.slide+xml" PartName="/ppt/slides/slide261.xml"/>
  <Override ContentType="application/vnd.openxmlformats-officedocument.presentationml.slide+xml" PartName="/ppt/slides/slide51.xml"/>
  <Override ContentType="application/vnd.openxmlformats-officedocument.presentationml.slide+xml" PartName="/ppt/slides/slide245.xml"/>
  <Override ContentType="application/vnd.openxmlformats-officedocument.presentationml.slide+xml" PartName="/ppt/slides/slide113.xml"/>
  <Override ContentType="application/vnd.openxmlformats-officedocument.presentationml.slide+xml" PartName="/ppt/slides/slide288.xml"/>
  <Override ContentType="application/vnd.openxmlformats-officedocument.presentationml.slide+xml" PartName="/ppt/slides/slide342.xml"/>
  <Override ContentType="application/vnd.openxmlformats-officedocument.presentationml.slide+xml" PartName="/ppt/slides/slide94.xml"/>
  <Override ContentType="application/vnd.openxmlformats-officedocument.presentationml.slide+xml" PartName="/ppt/slides/slide156.xml"/>
  <Override ContentType="application/vnd.openxmlformats-officedocument.presentationml.slide+xml" PartName="/ppt/slides/slide217.xml"/>
  <Override ContentType="application/vnd.openxmlformats-officedocument.presentationml.slide+xml" PartName="/ppt/slides/slide281.xml"/>
  <Override ContentType="application/vnd.openxmlformats-officedocument.presentationml.slide+xml" PartName="/ppt/slides/slide71.xml"/>
  <Override ContentType="application/vnd.openxmlformats-officedocument.presentationml.slide+xml" PartName="/ppt/slides/slide179.xml"/>
  <Override ContentType="application/vnd.openxmlformats-officedocument.presentationml.slide+xml" PartName="/ppt/slides/slide276.xml"/>
  <Override ContentType="application/vnd.openxmlformats-officedocument.presentationml.slide+xml" PartName="/ppt/slides/slide233.xml"/>
  <Override ContentType="application/vnd.openxmlformats-officedocument.presentationml.slide+xml" PartName="/ppt/slides/slide66.xml"/>
  <Override ContentType="application/vnd.openxmlformats-officedocument.presentationml.slide+xml" PartName="/ppt/slides/slide265.xml"/>
  <Override ContentType="application/vnd.openxmlformats-officedocument.presentationml.slide+xml" PartName="/ppt/slides/slide23.xml"/>
  <Override ContentType="application/vnd.openxmlformats-officedocument.presentationml.slide+xml" PartName="/ppt/slides/slide229.xml"/>
  <Override ContentType="application/vnd.openxmlformats-officedocument.presentationml.slide+xml" PartName="/ppt/slides/slide136.xml"/>
  <Override ContentType="application/vnd.openxmlformats-officedocument.presentationml.slide+xml" PartName="/ppt/slides/slide184.xml"/>
  <Override ContentType="application/vnd.openxmlformats-officedocument.presentationml.slide+xml" PartName="/ppt/slides/slide141.xml"/>
  <Override ContentType="application/vnd.openxmlformats-officedocument.presentationml.slide+xml" PartName="/ppt/slides/slide314.xml"/>
  <Override ContentType="application/vnd.openxmlformats-officedocument.presentationml.slide+xml" PartName="/ppt/slides/slide338.xml"/>
  <Override ContentType="application/vnd.openxmlformats-officedocument.presentationml.slide+xml" PartName="/ppt/slides/slide82.xml"/>
  <Override ContentType="application/vnd.openxmlformats-officedocument.presentationml.slide+xml" PartName="/ppt/slides/slide9.xml"/>
  <Override ContentType="application/vnd.openxmlformats-officedocument.presentationml.slide+xml" PartName="/ppt/slides/slide16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187.xml"/>
  <Override ContentType="application/vnd.openxmlformats-officedocument.presentationml.slide+xml" PartName="/ppt/slides/slide98.xml"/>
  <Override ContentType="application/vnd.openxmlformats-officedocument.presentationml.slide+xml" PartName="/ppt/slides/slide152.xml"/>
  <Override ContentType="application/vnd.openxmlformats-officedocument.presentationml.slide+xml" PartName="/ppt/slides/slide125.xml"/>
  <Override ContentType="application/vnd.openxmlformats-officedocument.presentationml.slide+xml" PartName="/ppt/slides/slide257.xml"/>
  <Override ContentType="application/vnd.openxmlformats-officedocument.presentationml.slide+xml" PartName="/ppt/slides/slide20.xml"/>
  <Override ContentType="application/vnd.openxmlformats-officedocument.presentationml.slide+xml" PartName="/ppt/slides/slide161.xml"/>
  <Override ContentType="application/vnd.openxmlformats-officedocument.presentationml.slide+xml" PartName="/ppt/slides/slide214.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206.xml"/>
  <Override ContentType="application/vnd.openxmlformats-officedocument.presentationml.slide+xml" PartName="/ppt/slides/slide55.xml"/>
  <Override ContentType="application/vnd.openxmlformats-officedocument.presentationml.slide+xml" PartName="/ppt/slides/slide249.xml"/>
  <Override ContentType="application/vnd.openxmlformats-officedocument.presentationml.slide+xml" PartName="/ppt/slides/slide195.xml"/>
  <Override ContentType="application/vnd.openxmlformats-officedocument.presentationml.slide+xml" PartName="/ppt/slides/slide306.xml"/>
  <Override ContentType="application/vnd.openxmlformats-officedocument.presentationml.slide+xml" PartName="/ppt/slides/slide272.xml"/>
  <Override ContentType="application/vnd.openxmlformats-officedocument.presentationml.slide+xml" PartName="/ppt/slides/slide59.xml"/>
  <Override ContentType="application/vnd.openxmlformats-officedocument.presentationml.slide+xml" PartName="/ppt/slides/slide285.xml"/>
  <Override ContentType="application/vnd.openxmlformats-officedocument.presentationml.slide+xml" PartName="/ppt/slides/slide89.xml"/>
  <Override ContentType="application/vnd.openxmlformats-officedocument.presentationml.slide+xml" PartName="/ppt/slides/slide323.xml"/>
  <Override ContentType="application/vnd.openxmlformats-officedocument.presentationml.slide+xml" PartName="/ppt/slides/slide242.xml"/>
  <Override ContentType="application/vnd.openxmlformats-officedocument.presentationml.slide+xml" PartName="/ppt/slides/slide349.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59.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176.xml"/>
  <Override ContentType="application/vnd.openxmlformats-officedocument.presentationml.slide+xml" PartName="/ppt/slides/slide268.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225.xml"/>
  <Override ContentType="application/vnd.openxmlformats-officedocument.presentationml.slide+xml" PartName="/ppt/slides/slide310.xml"/>
  <Override ContentType="application/vnd.openxmlformats-officedocument.presentationml.slide+xml" PartName="/ppt/slides/slide180.xml"/>
  <Override ContentType="application/vnd.openxmlformats-officedocument.presentationml.slide+xml" PartName="/ppt/slides/slide18.xml"/>
  <Override ContentType="application/vnd.openxmlformats-officedocument.presentationml.slide+xml" PartName="/ppt/slides/slide333.xml"/>
  <Override ContentType="application/vnd.openxmlformats-officedocument.presentationml.slide+xml" PartName="/ppt/slides/slide201.xml"/>
  <Override ContentType="application/vnd.openxmlformats-officedocument.presentationml.slide+xml" PartName="/ppt/slides/slide309.xml"/>
  <Override ContentType="application/vnd.openxmlformats-officedocument.presentationml.slide+xml" PartName="/ppt/slides/slide244.xml"/>
  <Override ContentType="application/vnd.openxmlformats-officedocument.presentationml.slide+xml" PartName="/ppt/slides/slide52.xml"/>
  <Override ContentType="application/vnd.openxmlformats-officedocument.presentationml.slide+xml" PartName="/ppt/slides/slide287.xml"/>
  <Override ContentType="application/vnd.openxmlformats-officedocument.presentationml.slide+xml" PartName="/ppt/slides/slide270.xml"/>
  <Override ContentType="application/vnd.openxmlformats-officedocument.presentationml.slide+xml" PartName="/ppt/slides/slide95.xml"/>
  <Override ContentType="application/vnd.openxmlformats-officedocument.presentationml.slide+xml" PartName="/ppt/slides/slide181.xml"/>
  <Override ContentType="application/vnd.openxmlformats-officedocument.presentationml.slide+xml" PartName="/ppt/slides/slide157.xml"/>
  <Override ContentType="application/vnd.openxmlformats-officedocument.presentationml.slide+xml" PartName="/ppt/slides/slide343.xml"/>
  <Override ContentType="application/vnd.openxmlformats-officedocument.presentationml.slide+xml" PartName="/ppt/slides/slide211.xml"/>
  <Override ContentType="application/vnd.openxmlformats-officedocument.presentationml.slide+xml" PartName="/ppt/slides/slide77.xml"/>
  <Override ContentType="application/vnd.openxmlformats-officedocument.presentationml.slide+xml" PartName="/ppt/slides/slide165.xml"/>
  <Override ContentType="application/vnd.openxmlformats-officedocument.presentationml.slide+xml" PartName="/ppt/slides/slide297.xml"/>
  <Override ContentType="application/vnd.openxmlformats-officedocument.presentationml.slide+xml" PartName="/ppt/slides/slide34.xml"/>
  <Override ContentType="application/vnd.openxmlformats-officedocument.presentationml.slide+xml" PartName="/ppt/slides/slide254.xml"/>
  <Override ContentType="application/vnd.openxmlformats-officedocument.presentationml.slide+xml" PartName="/ppt/slides/slide122.xml"/>
  <Override ContentType="application/vnd.openxmlformats-officedocument.presentationml.slide+xml" PartName="/ppt/slides/slide147.xml"/>
  <Override ContentType="application/vnd.openxmlformats-officedocument.presentationml.slide+xml" PartName="/ppt/slides/slide191.xml"/>
  <Override ContentType="application/vnd.openxmlformats-officedocument.presentationml.slide+xml" PartName="/ppt/slides/slide279.xml"/>
  <Override ContentType="application/vnd.openxmlformats-officedocument.presentationml.slide+xml" PartName="/ppt/slides/slide23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293.xml"/>
  <Override ContentType="application/vnd.openxmlformats-officedocument.presentationml.slide+xml" PartName="/ppt/slides/slide250.xml"/>
  <Override ContentType="application/vnd.openxmlformats-officedocument.presentationml.slide+xml" PartName="/ppt/slides/slide153.xml"/>
  <Override ContentType="application/vnd.openxmlformats-officedocument.presentationml.slide+xml" PartName="/ppt/slides/slide248.xml"/>
  <Override ContentType="application/vnd.openxmlformats-officedocument.presentationml.slide+xml" PartName="/ppt/slides/slide67.xml"/>
  <Override ContentType="application/vnd.openxmlformats-officedocument.presentationml.slide+xml" PartName="/ppt/slides/slide196.xml"/>
  <Override ContentType="application/vnd.openxmlformats-officedocument.presentationml.slide+xml" PartName="/ppt/slides/slide300.xml"/>
  <Override ContentType="application/vnd.openxmlformats-officedocument.presentationml.slide+xml" PartName="/ppt/slides/slide315.xml"/>
  <Override ContentType="application/vnd.openxmlformats-officedocument.presentationml.slide+xml" PartName="/ppt/slides/slide171.xml"/>
  <Override ContentType="application/vnd.openxmlformats-officedocument.presentationml.slide+xml" PartName="/ppt/slides/slide259.xml"/>
  <Override ContentType="application/vnd.openxmlformats-officedocument.presentationml.slide+xml" PartName="/ppt/slides/slide282.xml"/>
  <Override ContentType="application/vnd.openxmlformats-officedocument.presentationml.slide+xml" PartName="/ppt/slides/slide49.xml"/>
  <Override ContentType="application/vnd.openxmlformats-officedocument.presentationml.slide+xml" PartName="/ppt/slides/slide216.xml"/>
  <Override ContentType="application/vnd.openxmlformats-officedocument.presentationml.slide+xml" PartName="/ppt/slides/slide327.xml"/>
  <Override ContentType="application/vnd.openxmlformats-officedocument.presentationml.slide+xml" PartName="/ppt/slides/slide83.xml"/>
  <Override ContentType="application/vnd.openxmlformats-officedocument.presentationml.slide+xml" PartName="/ppt/slides/slide6.xml"/>
  <Override ContentType="application/vnd.openxmlformats-officedocument.presentationml.slide+xml" PartName="/ppt/slides/slide264.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221.xml"/>
  <Override ContentType="application/vnd.openxmlformats-officedocument.presentationml.slide+xml" PartName="/ppt/slides/slide73.xml"/>
  <Override ContentType="application/vnd.openxmlformats-officedocument.presentationml.slide+xml" PartName="/ppt/slides/slide169.xml"/>
  <Override ContentType="application/vnd.openxmlformats-officedocument.presentationml.slide+xml" PartName="/ppt/slides/slide258.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86.xml"/>
  <Override ContentType="application/vnd.openxmlformats-officedocument.presentationml.slide+xml" PartName="/ppt/slides/slide215.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311.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222.xml"/>
  <Override ContentType="application/vnd.openxmlformats-officedocument.presentationml.slide+xml" PartName="/ppt/slides/slide337.xml"/>
  <Override ContentType="application/vnd.openxmlformats-officedocument.presentationml.slide+xml" PartName="/ppt/slides/slide205.xml"/>
  <Override ContentType="application/vnd.openxmlformats-officedocument.presentationml.slide+xml" PartName="/ppt/slides/slide292.xml"/>
  <Override ContentType="application/vnd.openxmlformats-officedocument.presentationml.slide+xml" PartName="/ppt/slides/slide160.xml"/>
  <Override ContentType="application/vnd.openxmlformats-officedocument.presentationml.slide+xml" PartName="/ppt/slides/slide232.xml"/>
  <Override ContentType="application/vnd.openxmlformats-officedocument.presentationml.slide+xml" PartName="/ppt/slides/slide100.xml"/>
  <Override ContentType="application/vnd.openxmlformats-officedocument.presentationml.slide+xml" PartName="/ppt/slides/slide90.xml"/>
  <Override ContentType="application/vnd.openxmlformats-officedocument.presentationml.slide+xml" PartName="/ppt/slides/slide143.xml"/>
  <Override ContentType="application/vnd.openxmlformats-officedocument.presentationml.slide+xml" PartName="/ppt/slides/slide275.xml"/>
  <Override ContentType="application/vnd.openxmlformats-officedocument.presentationml.slide+xml" PartName="/ppt/slides/slide132.xml"/>
  <Override ContentType="application/vnd.openxmlformats-officedocument.presentationml.slide+xml" PartName="/ppt/slides/slide62.xml"/>
  <Override ContentType="application/vnd.openxmlformats-officedocument.presentationml.slide+xml" PartName="/ppt/slides/slide175.xml"/>
  <Override ContentType="application/vnd.openxmlformats-officedocument.presentationml.slide+xml" PartName="/ppt/slides/slide269.xml"/>
  <Override ContentType="application/vnd.openxmlformats-officedocument.presentationml.slide+xml" PartName="/ppt/slides/slide322.xml"/>
  <Override ContentType="application/vnd.openxmlformats-officedocument.presentationml.slide+xml" PartName="/ppt/slides/slide1.xml"/>
  <Override ContentType="application/vnd.openxmlformats-officedocument.presentationml.slide+xml" PartName="/ppt/slides/slide192.xml"/>
  <Override ContentType="application/vnd.openxmlformats-officedocument.presentationml.slide+xml" PartName="/ppt/slides/slide45.xml"/>
  <Override ContentType="application/vnd.openxmlformats-officedocument.presentationml.slide+xml" PartName="/ppt/slides/slide226.xml"/>
  <Override ContentType="application/vnd.openxmlformats-officedocument.presentationml.slide+xml" PartName="/ppt/slides/slide28.xml"/>
  <Override ContentType="application/vnd.openxmlformats-officedocument.presentationml.slide+xml" PartName="/ppt/slides/slide209.xml"/>
  <Override ContentType="application/vnd.openxmlformats-officedocument.presentationml.slide+xml" PartName="/ppt/slides/slide305.xml"/>
  <Override ContentType="application/vnd.openxmlformats-officedocument.presentationml.slide+xml" PartName="/ppt/slides/slide200.xml"/>
  <Override ContentType="application/vnd.openxmlformats-officedocument.presentationml.slide+xml" PartName="/ppt/slides/slide243.xml"/>
  <Override ContentType="application/vnd.openxmlformats-officedocument.presentationml.slide+xml" PartName="/ppt/slides/slide348.xml"/>
  <Override ContentType="application/vnd.openxmlformats-officedocument.presentationml.slide+xml" PartName="/ppt/slides/slide88.xml"/>
  <Override ContentType="application/vnd.openxmlformats-officedocument.presentationml.slide+xml" PartName="/ppt/slides/slide286.xml"/>
  <Override ContentType="application/vnd.openxmlformats-officedocument.presentationml.slide+xml" PartName="/ppt/slides/slide158.xml"/>
  <Override ContentType="application/vnd.openxmlformats-officedocument.presentationml.slide+xml" PartName="/ppt/slides/slide115.xml"/>
  <Override ContentType="application/vnd.openxmlformats-officedocument.presentationml.slide+xml" PartName="/ppt/slides/slide260.xml"/>
  <Override ContentType="application/vnd.openxmlformats-officedocument.presentationml.slide+xml" PartName="/ppt/slides/slide308.xml"/>
  <Override ContentType="application/vnd.openxmlformats-officedocument.presentationml.slide+xml" PartName="/ppt/slides/slide3.xml"/>
  <Override ContentType="application/vnd.openxmlformats-officedocument.presentationml.slide+xml" PartName="/ppt/slides/slide182.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71.xml"/>
  <Override ContentType="application/vnd.openxmlformats-officedocument.presentationml.slide+xml" PartName="/ppt/slides/slide324.xml"/>
  <Override ContentType="application/vnd.openxmlformats-officedocument.presentationml.slide+xml" PartName="/ppt/slides/slide25.xml"/>
  <Override ContentType="application/vnd.openxmlformats-officedocument.presentationml.slide+xml" PartName="/ppt/slides/slide174.xml"/>
  <Override ContentType="application/vnd.openxmlformats-officedocument.presentationml.slide+xml" PartName="/ppt/slides/slide190.xml"/>
  <Override ContentType="application/vnd.openxmlformats-officedocument.presentationml.slide+xml" PartName="/ppt/slides/slide227.xml"/>
  <Override ContentType="application/vnd.openxmlformats-officedocument.presentationml.slide+xml" PartName="/ppt/slides/slide33.xml"/>
  <Override ContentType="application/vnd.openxmlformats-officedocument.presentationml.slide+xml" PartName="/ppt/slides/slide219.xml"/>
  <Override ContentType="application/vnd.openxmlformats-officedocument.presentationml.slide+xml" PartName="/ppt/slides/slide316.xml"/>
  <Override ContentType="application/vnd.openxmlformats-officedocument.presentationml.slide+xml" PartName="/ppt/slides/slide68.xml"/>
  <Override ContentType="application/vnd.openxmlformats-officedocument.presentationml.slide+xml" PartName="/ppt/slides/slide170.xml"/>
  <Override ContentType="application/vnd.openxmlformats-officedocument.presentationml.slide+xml" PartName="/ppt/slides/slide204.xml"/>
  <Override ContentType="application/vnd.openxmlformats-officedocument.presentationml.slide+xml" PartName="/ppt/slides/slide247.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44.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294.xml"/>
  <Override ContentType="application/vnd.openxmlformats-officedocument.presentationml.slide+xml" PartName="/ppt/slides/slide220.xml"/>
  <Override ContentType="application/vnd.openxmlformats-officedocument.presentationml.slide+xml" PartName="/ppt/slides/slide263.xml"/>
  <Override ContentType="application/vnd.openxmlformats-officedocument.presentationml.slide+xml" PartName="/ppt/slides/slide166.xml"/>
  <Override ContentType="application/vnd.openxmlformats-officedocument.presentationml.slide+xml" PartName="/ppt/slides/slide41.xml"/>
  <Override ContentType="application/vnd.openxmlformats-officedocument.presentationml.slide+xml" PartName="/ppt/slides/slide328.xml"/>
  <Override ContentType="application/vnd.openxmlformats-officedocument.presentationml.slide+xml" PartName="/ppt/slides/slide7.xml"/>
  <Override ContentType="application/vnd.openxmlformats-officedocument.presentationml.slide+xml" PartName="/ppt/slides/slide235.xml"/>
  <Override ContentType="application/vnd.openxmlformats-officedocument.presentationml.slide+xml" PartName="/ppt/slides/slide278.xml"/>
  <Override ContentType="application/vnd.openxmlformats-officedocument.presentationml.slide+xml" PartName="/ppt/slides/slide332.xml"/>
  <Override ContentType="application/vnd.openxmlformats-officedocument.presentationml.slide+xml" PartName="/ppt/slides/slide154.xml"/>
  <Override ContentType="application/vnd.openxmlformats-officedocument.presentationml.slide+xml" PartName="/ppt/slides/slide197.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25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301.xml"/>
  <Override ContentType="application/vnd.openxmlformats-officedocument.presentationml.slide+xml" PartName="/ppt/slides/slide48.xml"/>
  <Override ContentType="application/vnd.openxmlformats-officedocument.presentationml.slide+xml" PartName="/ppt/slides/slide223.xml"/>
  <Override ContentType="application/vnd.openxmlformats-officedocument.presentationml.slide+xml" PartName="/ppt/slides/slide266.xml"/>
  <Override ContentType="application/vnd.openxmlformats-officedocument.presentationml.slide+xml" PartName="/ppt/slides/slide283.xml"/>
  <Override ContentType="application/vnd.openxmlformats-officedocument.presentationml.slide+xml" PartName="/ppt/slides/slide291.xml"/>
  <Override ContentType="application/vnd.openxmlformats-officedocument.presentationml.slide+xml" PartName="/ppt/slides/slide312.xml"/>
  <Override ContentType="application/vnd.openxmlformats-officedocument.presentationml.slide+xml" PartName="/ppt/slides/slide240.xml"/>
  <Override ContentType="application/vnd.openxmlformats-officedocument.presentationml.slide+xml" PartName="/ppt/slides/slide347.xml"/>
  <Override ContentType="application/vnd.openxmlformats-officedocument.presentationml.slide+xml" PartName="/ppt/slides/slide22.xml"/>
  <Override ContentType="application/vnd.openxmlformats-officedocument.presentationml.slide+xml" PartName="/ppt/slides/slide304.xml"/>
  <Override ContentType="application/vnd.openxmlformats-officedocument.presentationml.slide+xml" PartName="/ppt/slides/slide185.xml"/>
  <Override ContentType="application/vnd.openxmlformats-officedocument.presentationml.slide+xml" PartName="/ppt/slides/slide231.xml"/>
  <Override ContentType="application/vnd.openxmlformats-officedocument.presentationml.slide+xml" PartName="/ppt/slides/slide65.xml"/>
  <Override ContentType="application/vnd.openxmlformats-officedocument.presentationml.slide+xml" PartName="/ppt/slides/slide118.xml"/>
  <Override ContentType="application/vnd.openxmlformats-officedocument.presentationml.slide+xml" PartName="/ppt/slides/slide274.xml"/>
  <Override ContentType="application/vnd.openxmlformats-officedocument.presentationml.slide+xml" PartName="/ppt/slides/slide142.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321.xml"/>
  <Override ContentType="application/vnd.openxmlformats-officedocument.presentationml.slide+xml" PartName="/ppt/slides/slide178.xml"/>
  <Override ContentType="application/vnd.openxmlformats-officedocument.presentationml.slide+xml" PartName="/ppt/slides/slide29.xml"/>
  <Override ContentType="application/vnd.openxmlformats-officedocument.presentationml.slide+xml" PartName="/ppt/slides/slide319.xml"/>
  <Override ContentType="application/vnd.openxmlformats-officedocument.presentationml.slide+xml" PartName="/ppt/slides/slide212.xml"/>
  <Override ContentType="application/vnd.openxmlformats-officedocument.presentationml.slide+xml" PartName="/ppt/slides/slide336.xml"/>
  <Override ContentType="application/vnd.openxmlformats-officedocument.presentationml.slide+xml" PartName="/ppt/slides/slide255.xml"/>
  <Override ContentType="application/vnd.openxmlformats-officedocument.presentationml.slide+xml" PartName="/ppt/slides/slide76.xml"/>
  <Override ContentType="application/vnd.openxmlformats-officedocument.presentationml.slide+xml" PartName="/ppt/slides/slide131.xml"/>
  <Override ContentType="application/vnd.openxmlformats-officedocument.presentationml.slide+xml" PartName="/ppt/slides/slide298.xml"/>
  <Override ContentType="application/vnd.openxmlformats-officedocument.presentationml.slide+xml" PartName="/ppt/slides/slide93.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14.xml"/>
  <Override ContentType="application/vnd.openxmlformats-officedocument.presentationml.slide+xml" PartName="/ppt/slides/slide163.xml"/>
  <Override ContentType="application/vnd.openxmlformats-officedocument.presentationml.slide+xml" PartName="/ppt/slides/slide127.xml"/>
  <Override ContentType="application/vnd.openxmlformats-officedocument.presentationml.slide+xml" PartName="/ppt/slides/slide146.xml"/>
  <Override ContentType="application/vnd.openxmlformats-officedocument.presentationml.slide+xml" PartName="/ppt/slides/slide150.xml"/>
  <Override ContentType="application/vnd.openxmlformats-officedocument.presentationml.slide+xml" PartName="/ppt/slides/slide189.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57.xml"/>
  <Override ContentType="application/vnd.openxmlformats-officedocument.presentationml.slide+xml" PartName="/ppt/slides/slide238.xml"/>
  <Override ContentType="application/vnd.openxmlformats-officedocument.presentationml.slide+xml" PartName="/ppt/slides/slide44.xml"/>
  <Override ContentType="application/vnd.openxmlformats-officedocument.presentationml.slide+xml" PartName="/ppt/slides/slide193.xml"/>
  <Override ContentType="application/vnd.openxmlformats-officedocument.presentationml.slide+xml" PartName="/ppt/slides/slide208.xml"/>
  <Override ContentType="application/vnd.openxmlformats-officedocument.presentationml.slide+xml" PartName="/ppt/slides/slide14.xml"/>
  <Override ContentType="application/vnd.openxmlformats-officedocument.presentationml.slide+xml" PartName="/ppt/slides/slide340.xml"/>
  <Override ContentType="application/vnd.openxmlformats-officedocument.presentationml.slide+xml" PartName="/ppt/slides/slide4.xml"/>
  <Override ContentType="application/vnd.openxmlformats-officedocument.presentationml.slide+xml" PartName="/ppt/slides/slide228.xml"/>
  <Override ContentType="application/vnd.openxmlformats-officedocument.presentationml.slide+xml" PartName="/ppt/slides/slide139.xml"/>
  <Override ContentType="application/vnd.openxmlformats-officedocument.presentationml.slide+xml" PartName="/ppt/slides/slide325.xml"/>
  <Override ContentType="application/vnd.openxmlformats-officedocument.presentationml.slide+xml" PartName="/ppt/slides/slide60.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198.xml"/>
  <Override ContentType="application/vnd.openxmlformats-officedocument.presentationml.slide+xml" PartName="/ppt/slides/slide317.xml"/>
  <Override ContentType="application/vnd.openxmlformats-officedocument.presentationml.slide+xml" PartName="/ppt/slides/slide155.xml"/>
  <Override ContentType="application/vnd.openxmlformats-officedocument.presentationml.slide+xml" PartName="/ppt/slides/slide341.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218.xml"/>
  <Override ContentType="application/vnd.openxmlformats-officedocument.presentationml.slide+xml" PartName="/ppt/slides/slide307.xml"/>
  <Override ContentType="application/vnd.openxmlformats-officedocument.presentationml.slide+xml" PartName="/ppt/slides/slide130.xml"/>
  <Override ContentType="application/vnd.openxmlformats-officedocument.presentationml.slide+xml" PartName="/ppt/slides/slide173.xml"/>
  <Override ContentType="application/vnd.openxmlformats-officedocument.presentationml.slide+xml" PartName="/ppt/slides/slide16.xml"/>
  <Override ContentType="application/vnd.openxmlformats-officedocument.presentationml.slide+xml" PartName="/ppt/slides/slide262.xml"/>
  <Override ContentType="application/vnd.openxmlformats-officedocument.presentationml.slide+xml" PartName="/ppt/slides/slide97.xml"/>
  <Override ContentType="application/vnd.openxmlformats-officedocument.presentationml.slide+xml" PartName="/ppt/slides/slide331.xml"/>
  <Override ContentType="application/vnd.openxmlformats-officedocument.presentationml.slide+xml" PartName="/ppt/slides/slide140.xml"/>
  <Override ContentType="application/vnd.openxmlformats-officedocument.presentationml.slide+xml" PartName="/ppt/slides/slide277.xml"/>
  <Override ContentType="application/vnd.openxmlformats-officedocument.presentationml.slide+xml" PartName="/ppt/slides/slide11.xml"/>
  <Override ContentType="application/vnd.openxmlformats-officedocument.presentationml.slide+xml" PartName="/ppt/slides/slide280.xml"/>
  <Override ContentType="application/vnd.openxmlformats-officedocument.presentationml.slide+xml" PartName="/ppt/slides/slide345.xml"/>
  <Override ContentType="application/vnd.openxmlformats-officedocument.presentationml.slide+xml" PartName="/ppt/slides/slide302.xml"/>
  <Override ContentType="application/vnd.openxmlformats-officedocument.presentationml.slide+xml" PartName="/ppt/slides/slide183.xml"/>
  <Override ContentType="application/vnd.openxmlformats-officedocument.presentationml.slide+xml" PartName="/ppt/slides/slide54.xml"/>
  <Override ContentType="application/vnd.openxmlformats-officedocument.presentationml.slide+xml" PartName="/ppt/slides/slide289.xml"/>
  <Override ContentType="application/vnd.openxmlformats-officedocument.presentationml.slide+xml" PartName="/ppt/slides/slide36.xml"/>
  <Override ContentType="application/vnd.openxmlformats-officedocument.presentationml.slide+xml" PartName="/ppt/slides/slide313.xml"/>
  <Override ContentType="application/vnd.openxmlformats-officedocument.presentationml.slide+xml" PartName="/ppt/slides/slide79.xml"/>
  <Override ContentType="application/vnd.openxmlformats-officedocument.presentationml.slide+xml" PartName="/ppt/slides/slide246.xml"/>
  <Override ContentType="application/vnd.openxmlformats-officedocument.presentationml.slide+xml" PartName="/ppt/slides/slide149.xml"/>
  <Override ContentType="application/vnd.openxmlformats-officedocument.presentationml.slide+xml" PartName="/ppt/slides/slide203.xml"/>
  <Override ContentType="application/vnd.openxmlformats-officedocument.presentationml.slide+xml" PartName="/ppt/slides/slide252.xml"/>
  <Override ContentType="application/vnd.openxmlformats-officedocument.presentationml.slide+xml" PartName="/ppt/slides/slide295.xml"/>
  <Override ContentType="application/vnd.openxmlformats-officedocument.presentationml.slide+xml" PartName="/ppt/slides/slide124.xml"/>
  <Override ContentType="application/vnd.openxmlformats-officedocument.presentationml.slide+xml" PartName="/ppt/slides/slide106.xml"/>
  <Override ContentType="application/vnd.openxmlformats-officedocument.presentationml.slide+xml" PartName="/ppt/slides/slide167.xml"/>
  <Override ContentType="application/vnd.openxmlformats-officedocument.presentationml.slide+xml" PartName="/ppt/slides/slide70.xml"/>
  <Override ContentType="application/vnd.openxmlformats-officedocument.presentationml.slide+xml" PartName="/ppt/slides/slide234.xml"/>
  <Override ContentType="application/vnd.openxmlformats-officedocument.presentationml.slide+xml" PartName="/ppt/slides/slide194.xml"/>
  <Override ContentType="application/vnd.openxmlformats-officedocument.presentationml.slide+xml" PartName="/ppt/slides/slide151.xml"/>
  <Override ContentType="application/vnd.openxmlformats-officedocument.presentationml.slide+xml" PartName="/ppt/slides/slide177.xml"/>
  <Override ContentType="application/vnd.openxmlformats-officedocument.presentationml.slide+xml" PartName="/ppt/slides/slide134.xml"/>
  <Override ContentType="application/vnd.openxmlformats-officedocument.presentationml.slide+xml" PartName="/ppt/slides/slide320.xml"/>
  <Override ContentType="application/vnd.openxmlformats-officedocument.presentationml.slide+xml" PartName="/ppt/slides/slide207.xml"/>
  <Override ContentType="application/vnd.openxmlformats-officedocument.presentationml.slide+xml" PartName="/ppt/slides/slide339.xml"/>
  <Override ContentType="application/vnd.openxmlformats-officedocument.presentationml.slide+xml" PartName="/ppt/slides/slide224.xml"/>
  <Override ContentType="application/vnd.openxmlformats-officedocument.presentationml.slide+xml" PartName="/ppt/slides/slide284.xml"/>
  <Override ContentType="application/vnd.openxmlformats-officedocument.presentationml.slide+xml" PartName="/ppt/slides/slide330.xml"/>
  <Override ContentType="application/vnd.openxmlformats-officedocument.presentationml.slide+xml" PartName="/ppt/slides/slide47.xml"/>
  <Override ContentType="application/vnd.openxmlformats-officedocument.presentationml.slide+xml" PartName="/ppt/slides/slide267.xml"/>
  <Override ContentType="application/vnd.openxmlformats-officedocument.presentationml.slide+xml" PartName="/ppt/slides/slide241.xml"/>
  <Override ContentType="application/vnd.openxmlformats-officedocument.presentationml.slide+xml" PartName="/ppt/slides/slide21.xml"/>
  <Override ContentType="application/vnd.openxmlformats-officedocument.presentationml.slide+xml" PartName="/ppt/slides/slide346.xml"/>
  <Override ContentType="application/vnd.openxmlformats-officedocument.presentationml.slide+xml" PartName="/ppt/slides/slide303.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329.xml"/>
  <Override ContentType="application/vnd.openxmlformats-officedocument.presentationml.slide+xml" PartName="/ppt/slides/slide145.xml"/>
  <Override ContentType="application/vnd.openxmlformats-officedocument.presentationml.slide+xml" PartName="/ppt/slides/slide188.xml"/>
  <Override ContentType="application/vnd.openxmlformats-officedocument.presentationml.slide+xml" PartName="/ppt/slides/slide162.xml"/>
  <Override ContentType="application/vnd.openxmlformats-officedocument.presentationml.slide+xml" PartName="/ppt/slides/slide32.xml"/>
  <Override ContentType="application/vnd.openxmlformats-officedocument.presentationml.slide+xml" PartName="/ppt/slides/slide75.xml"/>
  <Override ContentType="application/vnd.openxmlformats-officedocument.presentationml.slide+xml" PartName="/ppt/slides/slide213.xml"/>
  <Override ContentType="application/vnd.openxmlformats-officedocument.presentationml.slide+xml" PartName="/ppt/slides/slide58.xml"/>
  <Override ContentType="application/vnd.openxmlformats-officedocument.presentationml.slide+xml" PartName="/ppt/slides/slide239.xml"/>
  <Override ContentType="application/vnd.openxmlformats-officedocument.presentationml.slide+xml" PartName="/ppt/slides/slide15.xml"/>
  <Override ContentType="application/vnd.openxmlformats-officedocument.presentationml.slide+xml" PartName="/ppt/slides/slide318.xml"/>
  <Override ContentType="application/vnd.openxmlformats-officedocument.presentationml.slide+xml" PartName="/ppt/slides/slide230.xml"/>
  <Override ContentType="application/vnd.openxmlformats-officedocument.presentationml.slide+xml" PartName="/ppt/slides/slide290.xml"/>
  <Override ContentType="application/vnd.openxmlformats-officedocument.presentationml.slide+xml" PartName="/ppt/slides/slide335.xml"/>
  <Override ContentType="application/vnd.openxmlformats-officedocument.presentationml.slide+xml" PartName="/ppt/slides/slide256.xml"/>
  <Override ContentType="application/vnd.openxmlformats-officedocument.presentationml.slide+xml" PartName="/ppt/slides/slide299.xml"/>
  <Override ContentType="application/vnd.openxmlformats-officedocument.presentationml.slide+xml" PartName="/ppt/slides/slide128.xml"/>
  <Override ContentType="application/vnd.openxmlformats-officedocument.presentationml.slide+xml" PartName="/ppt/slides/slide273.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5"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 id="350" r:id="rId101"/>
    <p:sldId id="351" r:id="rId102"/>
    <p:sldId id="352" r:id="rId103"/>
    <p:sldId id="353" r:id="rId104"/>
    <p:sldId id="354" r:id="rId105"/>
    <p:sldId id="355" r:id="rId106"/>
    <p:sldId id="356" r:id="rId107"/>
    <p:sldId id="357" r:id="rId108"/>
    <p:sldId id="358" r:id="rId109"/>
    <p:sldId id="359" r:id="rId110"/>
    <p:sldId id="360" r:id="rId111"/>
    <p:sldId id="361" r:id="rId112"/>
    <p:sldId id="362" r:id="rId113"/>
    <p:sldId id="363" r:id="rId114"/>
    <p:sldId id="364" r:id="rId115"/>
    <p:sldId id="365" r:id="rId116"/>
    <p:sldId id="366" r:id="rId117"/>
    <p:sldId id="367" r:id="rId118"/>
    <p:sldId id="368" r:id="rId119"/>
    <p:sldId id="369" r:id="rId120"/>
    <p:sldId id="370" r:id="rId121"/>
    <p:sldId id="371" r:id="rId122"/>
    <p:sldId id="372" r:id="rId123"/>
    <p:sldId id="373" r:id="rId124"/>
    <p:sldId id="374" r:id="rId125"/>
    <p:sldId id="375" r:id="rId126"/>
    <p:sldId id="376" r:id="rId127"/>
    <p:sldId id="377" r:id="rId128"/>
    <p:sldId id="378" r:id="rId129"/>
    <p:sldId id="379" r:id="rId130"/>
    <p:sldId id="380" r:id="rId131"/>
    <p:sldId id="381" r:id="rId132"/>
    <p:sldId id="382" r:id="rId133"/>
    <p:sldId id="383" r:id="rId134"/>
    <p:sldId id="384" r:id="rId135"/>
    <p:sldId id="385" r:id="rId136"/>
    <p:sldId id="386" r:id="rId137"/>
    <p:sldId id="387" r:id="rId138"/>
    <p:sldId id="388" r:id="rId139"/>
    <p:sldId id="389" r:id="rId140"/>
    <p:sldId id="390" r:id="rId141"/>
    <p:sldId id="391" r:id="rId142"/>
    <p:sldId id="392" r:id="rId143"/>
    <p:sldId id="393" r:id="rId144"/>
    <p:sldId id="394" r:id="rId145"/>
    <p:sldId id="395" r:id="rId146"/>
    <p:sldId id="396" r:id="rId147"/>
    <p:sldId id="397" r:id="rId148"/>
    <p:sldId id="398" r:id="rId149"/>
    <p:sldId id="399" r:id="rId150"/>
    <p:sldId id="400" r:id="rId151"/>
    <p:sldId id="401" r:id="rId152"/>
    <p:sldId id="402" r:id="rId153"/>
    <p:sldId id="403" r:id="rId154"/>
    <p:sldId id="404" r:id="rId155"/>
    <p:sldId id="405" r:id="rId156"/>
    <p:sldId id="406" r:id="rId157"/>
    <p:sldId id="407" r:id="rId158"/>
    <p:sldId id="408" r:id="rId159"/>
    <p:sldId id="409" r:id="rId160"/>
    <p:sldId id="410" r:id="rId161"/>
    <p:sldId id="411" r:id="rId162"/>
    <p:sldId id="412" r:id="rId163"/>
    <p:sldId id="413" r:id="rId164"/>
    <p:sldId id="414" r:id="rId165"/>
    <p:sldId id="415" r:id="rId166"/>
    <p:sldId id="416" r:id="rId167"/>
    <p:sldId id="417" r:id="rId168"/>
    <p:sldId id="418" r:id="rId169"/>
    <p:sldId id="419" r:id="rId170"/>
    <p:sldId id="420" r:id="rId171"/>
    <p:sldId id="421" r:id="rId172"/>
    <p:sldId id="422" r:id="rId173"/>
    <p:sldId id="423" r:id="rId174"/>
    <p:sldId id="424" r:id="rId175"/>
    <p:sldId id="425" r:id="rId176"/>
    <p:sldId id="426" r:id="rId177"/>
    <p:sldId id="427" r:id="rId178"/>
    <p:sldId id="428" r:id="rId179"/>
    <p:sldId id="429" r:id="rId180"/>
    <p:sldId id="430" r:id="rId181"/>
    <p:sldId id="431" r:id="rId182"/>
    <p:sldId id="432" r:id="rId183"/>
    <p:sldId id="433" r:id="rId184"/>
    <p:sldId id="434" r:id="rId185"/>
    <p:sldId id="435" r:id="rId186"/>
    <p:sldId id="436" r:id="rId187"/>
    <p:sldId id="437" r:id="rId188"/>
    <p:sldId id="438" r:id="rId189"/>
    <p:sldId id="439" r:id="rId190"/>
    <p:sldId id="440" r:id="rId191"/>
    <p:sldId id="441" r:id="rId192"/>
    <p:sldId id="442" r:id="rId193"/>
    <p:sldId id="443" r:id="rId194"/>
    <p:sldId id="444" r:id="rId195"/>
    <p:sldId id="445" r:id="rId196"/>
    <p:sldId id="446" r:id="rId197"/>
    <p:sldId id="447" r:id="rId198"/>
    <p:sldId id="448" r:id="rId199"/>
    <p:sldId id="449" r:id="rId200"/>
    <p:sldId id="450" r:id="rId201"/>
    <p:sldId id="451" r:id="rId202"/>
    <p:sldId id="452" r:id="rId203"/>
    <p:sldId id="453" r:id="rId204"/>
    <p:sldId id="454" r:id="rId205"/>
    <p:sldId id="455" r:id="rId206"/>
    <p:sldId id="456" r:id="rId207"/>
    <p:sldId id="457" r:id="rId208"/>
    <p:sldId id="458" r:id="rId209"/>
    <p:sldId id="459" r:id="rId210"/>
    <p:sldId id="460" r:id="rId211"/>
    <p:sldId id="461" r:id="rId212"/>
    <p:sldId id="462" r:id="rId213"/>
    <p:sldId id="463" r:id="rId214"/>
    <p:sldId id="464" r:id="rId215"/>
    <p:sldId id="465" r:id="rId216"/>
    <p:sldId id="466" r:id="rId217"/>
    <p:sldId id="467" r:id="rId218"/>
    <p:sldId id="468" r:id="rId219"/>
    <p:sldId id="469" r:id="rId220"/>
    <p:sldId id="470" r:id="rId221"/>
    <p:sldId id="471" r:id="rId222"/>
    <p:sldId id="472" r:id="rId223"/>
    <p:sldId id="473" r:id="rId224"/>
    <p:sldId id="474" r:id="rId225"/>
    <p:sldId id="475" r:id="rId226"/>
    <p:sldId id="476" r:id="rId227"/>
    <p:sldId id="477" r:id="rId228"/>
    <p:sldId id="478" r:id="rId229"/>
    <p:sldId id="479" r:id="rId230"/>
    <p:sldId id="480" r:id="rId231"/>
    <p:sldId id="481" r:id="rId232"/>
    <p:sldId id="482" r:id="rId233"/>
    <p:sldId id="483" r:id="rId234"/>
    <p:sldId id="484" r:id="rId235"/>
    <p:sldId id="485" r:id="rId236"/>
    <p:sldId id="486" r:id="rId237"/>
    <p:sldId id="487" r:id="rId238"/>
    <p:sldId id="488" r:id="rId239"/>
    <p:sldId id="489" r:id="rId240"/>
    <p:sldId id="490" r:id="rId241"/>
    <p:sldId id="491" r:id="rId242"/>
    <p:sldId id="492" r:id="rId243"/>
    <p:sldId id="493" r:id="rId244"/>
    <p:sldId id="494" r:id="rId245"/>
    <p:sldId id="495" r:id="rId246"/>
    <p:sldId id="496" r:id="rId247"/>
    <p:sldId id="497" r:id="rId248"/>
    <p:sldId id="498" r:id="rId249"/>
    <p:sldId id="499" r:id="rId250"/>
    <p:sldId id="500" r:id="rId251"/>
    <p:sldId id="501" r:id="rId252"/>
    <p:sldId id="502" r:id="rId253"/>
    <p:sldId id="503" r:id="rId254"/>
    <p:sldId id="504" r:id="rId255"/>
    <p:sldId id="505" r:id="rId256"/>
    <p:sldId id="506" r:id="rId257"/>
    <p:sldId id="507" r:id="rId258"/>
    <p:sldId id="508" r:id="rId259"/>
    <p:sldId id="509" r:id="rId260"/>
    <p:sldId id="510" r:id="rId261"/>
    <p:sldId id="511" r:id="rId262"/>
    <p:sldId id="512" r:id="rId263"/>
    <p:sldId id="513" r:id="rId264"/>
    <p:sldId id="514" r:id="rId265"/>
    <p:sldId id="515" r:id="rId266"/>
    <p:sldId id="516" r:id="rId267"/>
    <p:sldId id="517" r:id="rId268"/>
    <p:sldId id="518" r:id="rId269"/>
    <p:sldId id="519" r:id="rId270"/>
    <p:sldId id="520" r:id="rId271"/>
    <p:sldId id="521" r:id="rId272"/>
    <p:sldId id="522" r:id="rId273"/>
    <p:sldId id="523" r:id="rId274"/>
    <p:sldId id="524" r:id="rId275"/>
    <p:sldId id="525" r:id="rId276"/>
    <p:sldId id="526" r:id="rId277"/>
    <p:sldId id="527" r:id="rId278"/>
    <p:sldId id="528" r:id="rId279"/>
    <p:sldId id="529" r:id="rId280"/>
    <p:sldId id="530" r:id="rId281"/>
    <p:sldId id="531" r:id="rId282"/>
    <p:sldId id="532" r:id="rId283"/>
    <p:sldId id="533" r:id="rId284"/>
    <p:sldId id="534" r:id="rId285"/>
    <p:sldId id="535" r:id="rId286"/>
    <p:sldId id="536" r:id="rId287"/>
    <p:sldId id="537" r:id="rId288"/>
    <p:sldId id="538" r:id="rId289"/>
    <p:sldId id="539" r:id="rId290"/>
    <p:sldId id="540" r:id="rId291"/>
    <p:sldId id="541" r:id="rId292"/>
    <p:sldId id="542" r:id="rId293"/>
    <p:sldId id="543" r:id="rId294"/>
    <p:sldId id="544" r:id="rId295"/>
    <p:sldId id="545" r:id="rId296"/>
    <p:sldId id="546" r:id="rId297"/>
    <p:sldId id="547" r:id="rId298"/>
    <p:sldId id="548" r:id="rId299"/>
    <p:sldId id="549" r:id="rId300"/>
    <p:sldId id="550" r:id="rId301"/>
    <p:sldId id="551" r:id="rId302"/>
    <p:sldId id="552" r:id="rId303"/>
    <p:sldId id="553" r:id="rId304"/>
    <p:sldId id="554" r:id="rId305"/>
    <p:sldId id="555" r:id="rId306"/>
    <p:sldId id="556" r:id="rId307"/>
    <p:sldId id="557" r:id="rId308"/>
    <p:sldId id="558" r:id="rId309"/>
    <p:sldId id="559" r:id="rId310"/>
    <p:sldId id="560" r:id="rId311"/>
    <p:sldId id="561" r:id="rId312"/>
    <p:sldId id="562" r:id="rId313"/>
    <p:sldId id="563" r:id="rId314"/>
    <p:sldId id="564" r:id="rId315"/>
    <p:sldId id="565" r:id="rId316"/>
    <p:sldId id="566" r:id="rId317"/>
    <p:sldId id="567" r:id="rId318"/>
    <p:sldId id="568" r:id="rId319"/>
    <p:sldId id="569" r:id="rId320"/>
    <p:sldId id="570" r:id="rId321"/>
    <p:sldId id="571" r:id="rId322"/>
    <p:sldId id="572" r:id="rId323"/>
    <p:sldId id="573" r:id="rId324"/>
    <p:sldId id="574" r:id="rId325"/>
    <p:sldId id="575" r:id="rId326"/>
    <p:sldId id="576" r:id="rId327"/>
    <p:sldId id="577" r:id="rId328"/>
    <p:sldId id="578" r:id="rId329"/>
    <p:sldId id="579" r:id="rId330"/>
    <p:sldId id="580" r:id="rId331"/>
    <p:sldId id="581" r:id="rId332"/>
    <p:sldId id="582" r:id="rId333"/>
    <p:sldId id="583" r:id="rId334"/>
    <p:sldId id="584" r:id="rId335"/>
    <p:sldId id="585" r:id="rId336"/>
    <p:sldId id="586" r:id="rId337"/>
    <p:sldId id="587" r:id="rId338"/>
    <p:sldId id="588" r:id="rId339"/>
    <p:sldId id="589" r:id="rId340"/>
    <p:sldId id="590" r:id="rId341"/>
    <p:sldId id="591" r:id="rId342"/>
    <p:sldId id="592" r:id="rId343"/>
    <p:sldId id="593" r:id="rId344"/>
    <p:sldId id="594" r:id="rId345"/>
    <p:sldId id="595" r:id="rId346"/>
    <p:sldId id="596" r:id="rId347"/>
    <p:sldId id="597" r:id="rId348"/>
    <p:sldId id="598" r:id="rId349"/>
    <p:sldId id="599" r:id="rId350"/>
    <p:sldId id="600" r:id="rId351"/>
    <p:sldId id="601" r:id="rId352"/>
    <p:sldId id="602" r:id="rId353"/>
    <p:sldId id="603" r:id="rId354"/>
    <p:sldId id="604" r:id="rId355"/>
    <p:sldId id="605" r:id="rId356"/>
  </p:sldIdLst>
  <p:sldSz cy="5143500" cx="9144000"/>
  <p:notesSz cx="6858000" cy="9144000"/>
  <p:embeddedFontLst>
    <p:embeddedFont>
      <p:font typeface="Libre Franklin"/>
      <p:regular r:id="rId357"/>
      <p:bold r:id="rId358"/>
      <p:italic r:id="rId359"/>
      <p:boldItalic r:id="rId360"/>
    </p:embeddedFont>
    <p:embeddedFont>
      <p:font typeface="Roboto"/>
      <p:regular r:id="rId361"/>
      <p:bold r:id="rId362"/>
      <p:italic r:id="rId363"/>
      <p:boldItalic r:id="rId364"/>
    </p:embeddedFont>
    <p:embeddedFont>
      <p:font typeface="Century Schoolbook"/>
      <p:regular r:id="rId365"/>
      <p:bold r:id="rId366"/>
      <p:italic r:id="rId367"/>
      <p:boldItalic r:id="rId368"/>
    </p:embeddedFont>
    <p:embeddedFont>
      <p:font typeface="Signika Negative"/>
      <p:regular r:id="rId369"/>
      <p:bold r:id="rId370"/>
    </p:embeddedFont>
    <p:embeddedFont>
      <p:font typeface="Helvetica Neue"/>
      <p:regular r:id="rId371"/>
      <p:bold r:id="rId372"/>
      <p:italic r:id="rId373"/>
      <p:boldItalic r:id="rId37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1156BEC-950C-49C2-B26A-44FC01BE5C78}">
  <a:tblStyle styleId="{91156BEC-950C-49C2-B26A-44FC01BE5C78}"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753DFC70-7BFD-4AEC-B65D-A799BD61F03B}" styleName="Table_1">
    <a:wholeTbl>
      <a:tcTxStyle b="off" i="off">
        <a:font>
          <a:latin typeface="Times New Roman"/>
          <a:ea typeface="Times New Roman"/>
          <a:cs typeface="Times New Roman"/>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6F6EF"/>
          </a:solidFill>
        </a:fill>
      </a:tcStyle>
    </a:wholeTbl>
    <a:band1H>
      <a:tcTxStyle/>
      <a:tcStyle>
        <a:fill>
          <a:solidFill>
            <a:srgbClr val="CAECDD"/>
          </a:solidFill>
        </a:fill>
      </a:tcStyle>
    </a:band1H>
    <a:band2H>
      <a:tcTxStyle/>
    </a:band2H>
    <a:band1V>
      <a:tcTxStyle/>
      <a:tcStyle>
        <a:fill>
          <a:solidFill>
            <a:srgbClr val="CAECDD"/>
          </a:solidFill>
        </a:fill>
      </a:tcStyle>
    </a:band1V>
    <a:band2V>
      <a:tcTxStyle/>
    </a:band2V>
    <a:lastCol>
      <a:tcTxStyle b="on" i="off">
        <a:font>
          <a:latin typeface="Times New Roman"/>
          <a:ea typeface="Times New Roman"/>
          <a:cs typeface="Times New Roman"/>
        </a:font>
        <a:schemeClr val="lt1"/>
      </a:tcTxStyle>
      <a:tcStyle>
        <a:fill>
          <a:solidFill>
            <a:schemeClr val="accent1"/>
          </a:solidFill>
        </a:fill>
      </a:tcStyle>
    </a:lastCol>
    <a:firstCol>
      <a:tcTxStyle b="on" i="off">
        <a:font>
          <a:latin typeface="Times New Roman"/>
          <a:ea typeface="Times New Roman"/>
          <a:cs typeface="Times New Roman"/>
        </a:font>
        <a:schemeClr val="lt1"/>
      </a:tcTxStyle>
      <a:tcStyle>
        <a:fill>
          <a:solidFill>
            <a:schemeClr val="accent1"/>
          </a:solidFill>
        </a:fill>
      </a:tcStyle>
    </a:firstCol>
    <a:lastRow>
      <a:tcTxStyle b="on" i="off">
        <a:font>
          <a:latin typeface="Times New Roman"/>
          <a:ea typeface="Times New Roman"/>
          <a:cs typeface="Times New Roman"/>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Times New Roman"/>
          <a:ea typeface="Times New Roman"/>
          <a:cs typeface="Times New Roman"/>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190" Type="http://schemas.openxmlformats.org/officeDocument/2006/relationships/slide" Target="slides/slide18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194" Type="http://schemas.openxmlformats.org/officeDocument/2006/relationships/slide" Target="slides/slide188.xml"/><Relationship Id="rId43" Type="http://schemas.openxmlformats.org/officeDocument/2006/relationships/slide" Target="slides/slide37.xml"/><Relationship Id="rId193" Type="http://schemas.openxmlformats.org/officeDocument/2006/relationships/slide" Target="slides/slide187.xml"/><Relationship Id="rId46" Type="http://schemas.openxmlformats.org/officeDocument/2006/relationships/slide" Target="slides/slide40.xml"/><Relationship Id="rId192" Type="http://schemas.openxmlformats.org/officeDocument/2006/relationships/slide" Target="slides/slide186.xml"/><Relationship Id="rId45" Type="http://schemas.openxmlformats.org/officeDocument/2006/relationships/slide" Target="slides/slide39.xml"/><Relationship Id="rId191" Type="http://schemas.openxmlformats.org/officeDocument/2006/relationships/slide" Target="slides/slide185.xml"/><Relationship Id="rId48" Type="http://schemas.openxmlformats.org/officeDocument/2006/relationships/slide" Target="slides/slide42.xml"/><Relationship Id="rId187" Type="http://schemas.openxmlformats.org/officeDocument/2006/relationships/slide" Target="slides/slide181.xml"/><Relationship Id="rId47" Type="http://schemas.openxmlformats.org/officeDocument/2006/relationships/slide" Target="slides/slide41.xml"/><Relationship Id="rId186" Type="http://schemas.openxmlformats.org/officeDocument/2006/relationships/slide" Target="slides/slide180.xml"/><Relationship Id="rId185" Type="http://schemas.openxmlformats.org/officeDocument/2006/relationships/slide" Target="slides/slide179.xml"/><Relationship Id="rId49" Type="http://schemas.openxmlformats.org/officeDocument/2006/relationships/slide" Target="slides/slide43.xml"/><Relationship Id="rId184" Type="http://schemas.openxmlformats.org/officeDocument/2006/relationships/slide" Target="slides/slide178.xml"/><Relationship Id="rId189" Type="http://schemas.openxmlformats.org/officeDocument/2006/relationships/slide" Target="slides/slide183.xml"/><Relationship Id="rId188" Type="http://schemas.openxmlformats.org/officeDocument/2006/relationships/slide" Target="slides/slide18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183" Type="http://schemas.openxmlformats.org/officeDocument/2006/relationships/slide" Target="slides/slide177.xml"/><Relationship Id="rId32" Type="http://schemas.openxmlformats.org/officeDocument/2006/relationships/slide" Target="slides/slide26.xml"/><Relationship Id="rId182" Type="http://schemas.openxmlformats.org/officeDocument/2006/relationships/slide" Target="slides/slide176.xml"/><Relationship Id="rId35" Type="http://schemas.openxmlformats.org/officeDocument/2006/relationships/slide" Target="slides/slide29.xml"/><Relationship Id="rId181" Type="http://schemas.openxmlformats.org/officeDocument/2006/relationships/slide" Target="slides/slide175.xml"/><Relationship Id="rId34" Type="http://schemas.openxmlformats.org/officeDocument/2006/relationships/slide" Target="slides/slide28.xml"/><Relationship Id="rId180" Type="http://schemas.openxmlformats.org/officeDocument/2006/relationships/slide" Target="slides/slide174.xml"/><Relationship Id="rId37" Type="http://schemas.openxmlformats.org/officeDocument/2006/relationships/slide" Target="slides/slide31.xml"/><Relationship Id="rId176" Type="http://schemas.openxmlformats.org/officeDocument/2006/relationships/slide" Target="slides/slide170.xml"/><Relationship Id="rId297" Type="http://schemas.openxmlformats.org/officeDocument/2006/relationships/slide" Target="slides/slide291.xml"/><Relationship Id="rId36" Type="http://schemas.openxmlformats.org/officeDocument/2006/relationships/slide" Target="slides/slide30.xml"/><Relationship Id="rId175" Type="http://schemas.openxmlformats.org/officeDocument/2006/relationships/slide" Target="slides/slide169.xml"/><Relationship Id="rId296" Type="http://schemas.openxmlformats.org/officeDocument/2006/relationships/slide" Target="slides/slide290.xml"/><Relationship Id="rId39" Type="http://schemas.openxmlformats.org/officeDocument/2006/relationships/slide" Target="slides/slide33.xml"/><Relationship Id="rId174" Type="http://schemas.openxmlformats.org/officeDocument/2006/relationships/slide" Target="slides/slide168.xml"/><Relationship Id="rId295" Type="http://schemas.openxmlformats.org/officeDocument/2006/relationships/slide" Target="slides/slide289.xml"/><Relationship Id="rId38" Type="http://schemas.openxmlformats.org/officeDocument/2006/relationships/slide" Target="slides/slide32.xml"/><Relationship Id="rId173" Type="http://schemas.openxmlformats.org/officeDocument/2006/relationships/slide" Target="slides/slide167.xml"/><Relationship Id="rId294" Type="http://schemas.openxmlformats.org/officeDocument/2006/relationships/slide" Target="slides/slide288.xml"/><Relationship Id="rId179" Type="http://schemas.openxmlformats.org/officeDocument/2006/relationships/slide" Target="slides/slide173.xml"/><Relationship Id="rId178" Type="http://schemas.openxmlformats.org/officeDocument/2006/relationships/slide" Target="slides/slide172.xml"/><Relationship Id="rId299" Type="http://schemas.openxmlformats.org/officeDocument/2006/relationships/slide" Target="slides/slide293.xml"/><Relationship Id="rId177" Type="http://schemas.openxmlformats.org/officeDocument/2006/relationships/slide" Target="slides/slide171.xml"/><Relationship Id="rId298" Type="http://schemas.openxmlformats.org/officeDocument/2006/relationships/slide" Target="slides/slide29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98" Type="http://schemas.openxmlformats.org/officeDocument/2006/relationships/slide" Target="slides/slide192.xml"/><Relationship Id="rId14" Type="http://schemas.openxmlformats.org/officeDocument/2006/relationships/slide" Target="slides/slide8.xml"/><Relationship Id="rId197" Type="http://schemas.openxmlformats.org/officeDocument/2006/relationships/slide" Target="slides/slide191.xml"/><Relationship Id="rId17" Type="http://schemas.openxmlformats.org/officeDocument/2006/relationships/slide" Target="slides/slide11.xml"/><Relationship Id="rId196" Type="http://schemas.openxmlformats.org/officeDocument/2006/relationships/slide" Target="slides/slide190.xml"/><Relationship Id="rId16" Type="http://schemas.openxmlformats.org/officeDocument/2006/relationships/slide" Target="slides/slide10.xml"/><Relationship Id="rId195" Type="http://schemas.openxmlformats.org/officeDocument/2006/relationships/slide" Target="slides/slide189.xml"/><Relationship Id="rId19" Type="http://schemas.openxmlformats.org/officeDocument/2006/relationships/slide" Target="slides/slide13.xml"/><Relationship Id="rId18" Type="http://schemas.openxmlformats.org/officeDocument/2006/relationships/slide" Target="slides/slide12.xml"/><Relationship Id="rId199" Type="http://schemas.openxmlformats.org/officeDocument/2006/relationships/slide" Target="slides/slide193.xml"/><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150" Type="http://schemas.openxmlformats.org/officeDocument/2006/relationships/slide" Target="slides/slide144.xml"/><Relationship Id="rId271" Type="http://schemas.openxmlformats.org/officeDocument/2006/relationships/slide" Target="slides/slide265.xml"/><Relationship Id="rId87" Type="http://schemas.openxmlformats.org/officeDocument/2006/relationships/slide" Target="slides/slide81.xml"/><Relationship Id="rId270" Type="http://schemas.openxmlformats.org/officeDocument/2006/relationships/slide" Target="slides/slide264.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149" Type="http://schemas.openxmlformats.org/officeDocument/2006/relationships/slide" Target="slides/slide143.xml"/><Relationship Id="rId4" Type="http://schemas.openxmlformats.org/officeDocument/2006/relationships/tableStyles" Target="tableStyles.xml"/><Relationship Id="rId148" Type="http://schemas.openxmlformats.org/officeDocument/2006/relationships/slide" Target="slides/slide142.xml"/><Relationship Id="rId269" Type="http://schemas.openxmlformats.org/officeDocument/2006/relationships/slide" Target="slides/slide263.xml"/><Relationship Id="rId9" Type="http://schemas.openxmlformats.org/officeDocument/2006/relationships/slide" Target="slides/slide3.xml"/><Relationship Id="rId143" Type="http://schemas.openxmlformats.org/officeDocument/2006/relationships/slide" Target="slides/slide137.xml"/><Relationship Id="rId264" Type="http://schemas.openxmlformats.org/officeDocument/2006/relationships/slide" Target="slides/slide258.xml"/><Relationship Id="rId142" Type="http://schemas.openxmlformats.org/officeDocument/2006/relationships/slide" Target="slides/slide136.xml"/><Relationship Id="rId263" Type="http://schemas.openxmlformats.org/officeDocument/2006/relationships/slide" Target="slides/slide257.xml"/><Relationship Id="rId141" Type="http://schemas.openxmlformats.org/officeDocument/2006/relationships/slide" Target="slides/slide135.xml"/><Relationship Id="rId262" Type="http://schemas.openxmlformats.org/officeDocument/2006/relationships/slide" Target="slides/slide256.xml"/><Relationship Id="rId140" Type="http://schemas.openxmlformats.org/officeDocument/2006/relationships/slide" Target="slides/slide134.xml"/><Relationship Id="rId261" Type="http://schemas.openxmlformats.org/officeDocument/2006/relationships/slide" Target="slides/slide255.xml"/><Relationship Id="rId5" Type="http://schemas.openxmlformats.org/officeDocument/2006/relationships/slideMaster" Target="slideMasters/slideMaster1.xml"/><Relationship Id="rId147" Type="http://schemas.openxmlformats.org/officeDocument/2006/relationships/slide" Target="slides/slide141.xml"/><Relationship Id="rId268" Type="http://schemas.openxmlformats.org/officeDocument/2006/relationships/slide" Target="slides/slide262.xml"/><Relationship Id="rId6" Type="http://schemas.openxmlformats.org/officeDocument/2006/relationships/notesMaster" Target="notesMasters/notesMaster1.xml"/><Relationship Id="rId146" Type="http://schemas.openxmlformats.org/officeDocument/2006/relationships/slide" Target="slides/slide140.xml"/><Relationship Id="rId267" Type="http://schemas.openxmlformats.org/officeDocument/2006/relationships/slide" Target="slides/slide261.xml"/><Relationship Id="rId7" Type="http://schemas.openxmlformats.org/officeDocument/2006/relationships/slide" Target="slides/slide1.xml"/><Relationship Id="rId145" Type="http://schemas.openxmlformats.org/officeDocument/2006/relationships/slide" Target="slides/slide139.xml"/><Relationship Id="rId266" Type="http://schemas.openxmlformats.org/officeDocument/2006/relationships/slide" Target="slides/slide260.xml"/><Relationship Id="rId8" Type="http://schemas.openxmlformats.org/officeDocument/2006/relationships/slide" Target="slides/slide2.xml"/><Relationship Id="rId144" Type="http://schemas.openxmlformats.org/officeDocument/2006/relationships/slide" Target="slides/slide138.xml"/><Relationship Id="rId265" Type="http://schemas.openxmlformats.org/officeDocument/2006/relationships/slide" Target="slides/slide259.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260" Type="http://schemas.openxmlformats.org/officeDocument/2006/relationships/slide" Target="slides/slide254.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139" Type="http://schemas.openxmlformats.org/officeDocument/2006/relationships/slide" Target="slides/slide133.xml"/><Relationship Id="rId138" Type="http://schemas.openxmlformats.org/officeDocument/2006/relationships/slide" Target="slides/slide132.xml"/><Relationship Id="rId259" Type="http://schemas.openxmlformats.org/officeDocument/2006/relationships/slide" Target="slides/slide253.xml"/><Relationship Id="rId137" Type="http://schemas.openxmlformats.org/officeDocument/2006/relationships/slide" Target="slides/slide131.xml"/><Relationship Id="rId258" Type="http://schemas.openxmlformats.org/officeDocument/2006/relationships/slide" Target="slides/slide252.xml"/><Relationship Id="rId132" Type="http://schemas.openxmlformats.org/officeDocument/2006/relationships/slide" Target="slides/slide126.xml"/><Relationship Id="rId253" Type="http://schemas.openxmlformats.org/officeDocument/2006/relationships/slide" Target="slides/slide247.xml"/><Relationship Id="rId374" Type="http://schemas.openxmlformats.org/officeDocument/2006/relationships/font" Target="fonts/HelveticaNeue-boldItalic.fntdata"/><Relationship Id="rId131" Type="http://schemas.openxmlformats.org/officeDocument/2006/relationships/slide" Target="slides/slide125.xml"/><Relationship Id="rId252" Type="http://schemas.openxmlformats.org/officeDocument/2006/relationships/slide" Target="slides/slide246.xml"/><Relationship Id="rId373" Type="http://schemas.openxmlformats.org/officeDocument/2006/relationships/font" Target="fonts/HelveticaNeue-italic.fntdata"/><Relationship Id="rId130" Type="http://schemas.openxmlformats.org/officeDocument/2006/relationships/slide" Target="slides/slide124.xml"/><Relationship Id="rId251" Type="http://schemas.openxmlformats.org/officeDocument/2006/relationships/slide" Target="slides/slide245.xml"/><Relationship Id="rId372" Type="http://schemas.openxmlformats.org/officeDocument/2006/relationships/font" Target="fonts/HelveticaNeue-bold.fntdata"/><Relationship Id="rId250" Type="http://schemas.openxmlformats.org/officeDocument/2006/relationships/slide" Target="slides/slide244.xml"/><Relationship Id="rId371" Type="http://schemas.openxmlformats.org/officeDocument/2006/relationships/font" Target="fonts/HelveticaNeue-regular.fntdata"/><Relationship Id="rId136" Type="http://schemas.openxmlformats.org/officeDocument/2006/relationships/slide" Target="slides/slide130.xml"/><Relationship Id="rId257" Type="http://schemas.openxmlformats.org/officeDocument/2006/relationships/slide" Target="slides/slide251.xml"/><Relationship Id="rId135" Type="http://schemas.openxmlformats.org/officeDocument/2006/relationships/slide" Target="slides/slide129.xml"/><Relationship Id="rId256" Type="http://schemas.openxmlformats.org/officeDocument/2006/relationships/slide" Target="slides/slide250.xml"/><Relationship Id="rId134" Type="http://schemas.openxmlformats.org/officeDocument/2006/relationships/slide" Target="slides/slide128.xml"/><Relationship Id="rId255" Type="http://schemas.openxmlformats.org/officeDocument/2006/relationships/slide" Target="slides/slide249.xml"/><Relationship Id="rId133" Type="http://schemas.openxmlformats.org/officeDocument/2006/relationships/slide" Target="slides/slide127.xml"/><Relationship Id="rId254" Type="http://schemas.openxmlformats.org/officeDocument/2006/relationships/slide" Target="slides/slide248.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172" Type="http://schemas.openxmlformats.org/officeDocument/2006/relationships/slide" Target="slides/slide166.xml"/><Relationship Id="rId293" Type="http://schemas.openxmlformats.org/officeDocument/2006/relationships/slide" Target="slides/slide287.xml"/><Relationship Id="rId65" Type="http://schemas.openxmlformats.org/officeDocument/2006/relationships/slide" Target="slides/slide59.xml"/><Relationship Id="rId171" Type="http://schemas.openxmlformats.org/officeDocument/2006/relationships/slide" Target="slides/slide165.xml"/><Relationship Id="rId292" Type="http://schemas.openxmlformats.org/officeDocument/2006/relationships/slide" Target="slides/slide286.xml"/><Relationship Id="rId68" Type="http://schemas.openxmlformats.org/officeDocument/2006/relationships/slide" Target="slides/slide62.xml"/><Relationship Id="rId170" Type="http://schemas.openxmlformats.org/officeDocument/2006/relationships/slide" Target="slides/slide164.xml"/><Relationship Id="rId291" Type="http://schemas.openxmlformats.org/officeDocument/2006/relationships/slide" Target="slides/slide285.xml"/><Relationship Id="rId67" Type="http://schemas.openxmlformats.org/officeDocument/2006/relationships/slide" Target="slides/slide61.xml"/><Relationship Id="rId290" Type="http://schemas.openxmlformats.org/officeDocument/2006/relationships/slide" Target="slides/slide284.xml"/><Relationship Id="rId60" Type="http://schemas.openxmlformats.org/officeDocument/2006/relationships/slide" Target="slides/slide54.xml"/><Relationship Id="rId165" Type="http://schemas.openxmlformats.org/officeDocument/2006/relationships/slide" Target="slides/slide159.xml"/><Relationship Id="rId286" Type="http://schemas.openxmlformats.org/officeDocument/2006/relationships/slide" Target="slides/slide280.xml"/><Relationship Id="rId69" Type="http://schemas.openxmlformats.org/officeDocument/2006/relationships/slide" Target="slides/slide63.xml"/><Relationship Id="rId164" Type="http://schemas.openxmlformats.org/officeDocument/2006/relationships/slide" Target="slides/slide158.xml"/><Relationship Id="rId285" Type="http://schemas.openxmlformats.org/officeDocument/2006/relationships/slide" Target="slides/slide279.xml"/><Relationship Id="rId163" Type="http://schemas.openxmlformats.org/officeDocument/2006/relationships/slide" Target="slides/slide157.xml"/><Relationship Id="rId284" Type="http://schemas.openxmlformats.org/officeDocument/2006/relationships/slide" Target="slides/slide278.xml"/><Relationship Id="rId162" Type="http://schemas.openxmlformats.org/officeDocument/2006/relationships/slide" Target="slides/slide156.xml"/><Relationship Id="rId283" Type="http://schemas.openxmlformats.org/officeDocument/2006/relationships/slide" Target="slides/slide277.xml"/><Relationship Id="rId169" Type="http://schemas.openxmlformats.org/officeDocument/2006/relationships/slide" Target="slides/slide163.xml"/><Relationship Id="rId168" Type="http://schemas.openxmlformats.org/officeDocument/2006/relationships/slide" Target="slides/slide162.xml"/><Relationship Id="rId289" Type="http://schemas.openxmlformats.org/officeDocument/2006/relationships/slide" Target="slides/slide283.xml"/><Relationship Id="rId167" Type="http://schemas.openxmlformats.org/officeDocument/2006/relationships/slide" Target="slides/slide161.xml"/><Relationship Id="rId288" Type="http://schemas.openxmlformats.org/officeDocument/2006/relationships/slide" Target="slides/slide282.xml"/><Relationship Id="rId166" Type="http://schemas.openxmlformats.org/officeDocument/2006/relationships/slide" Target="slides/slide160.xml"/><Relationship Id="rId287" Type="http://schemas.openxmlformats.org/officeDocument/2006/relationships/slide" Target="slides/slide281.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161" Type="http://schemas.openxmlformats.org/officeDocument/2006/relationships/slide" Target="slides/slide155.xml"/><Relationship Id="rId282" Type="http://schemas.openxmlformats.org/officeDocument/2006/relationships/slide" Target="slides/slide276.xml"/><Relationship Id="rId54" Type="http://schemas.openxmlformats.org/officeDocument/2006/relationships/slide" Target="slides/slide48.xml"/><Relationship Id="rId160" Type="http://schemas.openxmlformats.org/officeDocument/2006/relationships/slide" Target="slides/slide154.xml"/><Relationship Id="rId281" Type="http://schemas.openxmlformats.org/officeDocument/2006/relationships/slide" Target="slides/slide275.xml"/><Relationship Id="rId57" Type="http://schemas.openxmlformats.org/officeDocument/2006/relationships/slide" Target="slides/slide51.xml"/><Relationship Id="rId280" Type="http://schemas.openxmlformats.org/officeDocument/2006/relationships/slide" Target="slides/slide274.xml"/><Relationship Id="rId56" Type="http://schemas.openxmlformats.org/officeDocument/2006/relationships/slide" Target="slides/slide50.xml"/><Relationship Id="rId159" Type="http://schemas.openxmlformats.org/officeDocument/2006/relationships/slide" Target="slides/slide153.xml"/><Relationship Id="rId59" Type="http://schemas.openxmlformats.org/officeDocument/2006/relationships/slide" Target="slides/slide53.xml"/><Relationship Id="rId154" Type="http://schemas.openxmlformats.org/officeDocument/2006/relationships/slide" Target="slides/slide148.xml"/><Relationship Id="rId275" Type="http://schemas.openxmlformats.org/officeDocument/2006/relationships/slide" Target="slides/slide269.xml"/><Relationship Id="rId58" Type="http://schemas.openxmlformats.org/officeDocument/2006/relationships/slide" Target="slides/slide52.xml"/><Relationship Id="rId153" Type="http://schemas.openxmlformats.org/officeDocument/2006/relationships/slide" Target="slides/slide147.xml"/><Relationship Id="rId274" Type="http://schemas.openxmlformats.org/officeDocument/2006/relationships/slide" Target="slides/slide268.xml"/><Relationship Id="rId152" Type="http://schemas.openxmlformats.org/officeDocument/2006/relationships/slide" Target="slides/slide146.xml"/><Relationship Id="rId273" Type="http://schemas.openxmlformats.org/officeDocument/2006/relationships/slide" Target="slides/slide267.xml"/><Relationship Id="rId151" Type="http://schemas.openxmlformats.org/officeDocument/2006/relationships/slide" Target="slides/slide145.xml"/><Relationship Id="rId272" Type="http://schemas.openxmlformats.org/officeDocument/2006/relationships/slide" Target="slides/slide266.xml"/><Relationship Id="rId158" Type="http://schemas.openxmlformats.org/officeDocument/2006/relationships/slide" Target="slides/slide152.xml"/><Relationship Id="rId279" Type="http://schemas.openxmlformats.org/officeDocument/2006/relationships/slide" Target="slides/slide273.xml"/><Relationship Id="rId157" Type="http://schemas.openxmlformats.org/officeDocument/2006/relationships/slide" Target="slides/slide151.xml"/><Relationship Id="rId278" Type="http://schemas.openxmlformats.org/officeDocument/2006/relationships/slide" Target="slides/slide272.xml"/><Relationship Id="rId156" Type="http://schemas.openxmlformats.org/officeDocument/2006/relationships/slide" Target="slides/slide150.xml"/><Relationship Id="rId277" Type="http://schemas.openxmlformats.org/officeDocument/2006/relationships/slide" Target="slides/slide271.xml"/><Relationship Id="rId155" Type="http://schemas.openxmlformats.org/officeDocument/2006/relationships/slide" Target="slides/slide149.xml"/><Relationship Id="rId276" Type="http://schemas.openxmlformats.org/officeDocument/2006/relationships/slide" Target="slides/slide270.xml"/><Relationship Id="rId107" Type="http://schemas.openxmlformats.org/officeDocument/2006/relationships/slide" Target="slides/slide101.xml"/><Relationship Id="rId228" Type="http://schemas.openxmlformats.org/officeDocument/2006/relationships/slide" Target="slides/slide222.xml"/><Relationship Id="rId349" Type="http://schemas.openxmlformats.org/officeDocument/2006/relationships/slide" Target="slides/slide343.xml"/><Relationship Id="rId106" Type="http://schemas.openxmlformats.org/officeDocument/2006/relationships/slide" Target="slides/slide100.xml"/><Relationship Id="rId227" Type="http://schemas.openxmlformats.org/officeDocument/2006/relationships/slide" Target="slides/slide221.xml"/><Relationship Id="rId348" Type="http://schemas.openxmlformats.org/officeDocument/2006/relationships/slide" Target="slides/slide342.xml"/><Relationship Id="rId105" Type="http://schemas.openxmlformats.org/officeDocument/2006/relationships/slide" Target="slides/slide99.xml"/><Relationship Id="rId226" Type="http://schemas.openxmlformats.org/officeDocument/2006/relationships/slide" Target="slides/slide220.xml"/><Relationship Id="rId347" Type="http://schemas.openxmlformats.org/officeDocument/2006/relationships/slide" Target="slides/slide341.xml"/><Relationship Id="rId104" Type="http://schemas.openxmlformats.org/officeDocument/2006/relationships/slide" Target="slides/slide98.xml"/><Relationship Id="rId225" Type="http://schemas.openxmlformats.org/officeDocument/2006/relationships/slide" Target="slides/slide219.xml"/><Relationship Id="rId346" Type="http://schemas.openxmlformats.org/officeDocument/2006/relationships/slide" Target="slides/slide340.xml"/><Relationship Id="rId109" Type="http://schemas.openxmlformats.org/officeDocument/2006/relationships/slide" Target="slides/slide103.xml"/><Relationship Id="rId108" Type="http://schemas.openxmlformats.org/officeDocument/2006/relationships/slide" Target="slides/slide102.xml"/><Relationship Id="rId229" Type="http://schemas.openxmlformats.org/officeDocument/2006/relationships/slide" Target="slides/slide223.xml"/><Relationship Id="rId220" Type="http://schemas.openxmlformats.org/officeDocument/2006/relationships/slide" Target="slides/slide214.xml"/><Relationship Id="rId341" Type="http://schemas.openxmlformats.org/officeDocument/2006/relationships/slide" Target="slides/slide335.xml"/><Relationship Id="rId340" Type="http://schemas.openxmlformats.org/officeDocument/2006/relationships/slide" Target="slides/slide334.xml"/><Relationship Id="rId103" Type="http://schemas.openxmlformats.org/officeDocument/2006/relationships/slide" Target="slides/slide97.xml"/><Relationship Id="rId224" Type="http://schemas.openxmlformats.org/officeDocument/2006/relationships/slide" Target="slides/slide218.xml"/><Relationship Id="rId345" Type="http://schemas.openxmlformats.org/officeDocument/2006/relationships/slide" Target="slides/slide339.xml"/><Relationship Id="rId102" Type="http://schemas.openxmlformats.org/officeDocument/2006/relationships/slide" Target="slides/slide96.xml"/><Relationship Id="rId223" Type="http://schemas.openxmlformats.org/officeDocument/2006/relationships/slide" Target="slides/slide217.xml"/><Relationship Id="rId344" Type="http://schemas.openxmlformats.org/officeDocument/2006/relationships/slide" Target="slides/slide338.xml"/><Relationship Id="rId101" Type="http://schemas.openxmlformats.org/officeDocument/2006/relationships/slide" Target="slides/slide95.xml"/><Relationship Id="rId222" Type="http://schemas.openxmlformats.org/officeDocument/2006/relationships/slide" Target="slides/slide216.xml"/><Relationship Id="rId343" Type="http://schemas.openxmlformats.org/officeDocument/2006/relationships/slide" Target="slides/slide337.xml"/><Relationship Id="rId100" Type="http://schemas.openxmlformats.org/officeDocument/2006/relationships/slide" Target="slides/slide94.xml"/><Relationship Id="rId221" Type="http://schemas.openxmlformats.org/officeDocument/2006/relationships/slide" Target="slides/slide215.xml"/><Relationship Id="rId342" Type="http://schemas.openxmlformats.org/officeDocument/2006/relationships/slide" Target="slides/slide336.xml"/><Relationship Id="rId217" Type="http://schemas.openxmlformats.org/officeDocument/2006/relationships/slide" Target="slides/slide211.xml"/><Relationship Id="rId338" Type="http://schemas.openxmlformats.org/officeDocument/2006/relationships/slide" Target="slides/slide332.xml"/><Relationship Id="rId216" Type="http://schemas.openxmlformats.org/officeDocument/2006/relationships/slide" Target="slides/slide210.xml"/><Relationship Id="rId337" Type="http://schemas.openxmlformats.org/officeDocument/2006/relationships/slide" Target="slides/slide331.xml"/><Relationship Id="rId215" Type="http://schemas.openxmlformats.org/officeDocument/2006/relationships/slide" Target="slides/slide209.xml"/><Relationship Id="rId336" Type="http://schemas.openxmlformats.org/officeDocument/2006/relationships/slide" Target="slides/slide330.xml"/><Relationship Id="rId214" Type="http://schemas.openxmlformats.org/officeDocument/2006/relationships/slide" Target="slides/slide208.xml"/><Relationship Id="rId335" Type="http://schemas.openxmlformats.org/officeDocument/2006/relationships/slide" Target="slides/slide329.xml"/><Relationship Id="rId219" Type="http://schemas.openxmlformats.org/officeDocument/2006/relationships/slide" Target="slides/slide213.xml"/><Relationship Id="rId218" Type="http://schemas.openxmlformats.org/officeDocument/2006/relationships/slide" Target="slides/slide212.xml"/><Relationship Id="rId339" Type="http://schemas.openxmlformats.org/officeDocument/2006/relationships/slide" Target="slides/slide333.xml"/><Relationship Id="rId330" Type="http://schemas.openxmlformats.org/officeDocument/2006/relationships/slide" Target="slides/slide324.xml"/><Relationship Id="rId213" Type="http://schemas.openxmlformats.org/officeDocument/2006/relationships/slide" Target="slides/slide207.xml"/><Relationship Id="rId334" Type="http://schemas.openxmlformats.org/officeDocument/2006/relationships/slide" Target="slides/slide328.xml"/><Relationship Id="rId212" Type="http://schemas.openxmlformats.org/officeDocument/2006/relationships/slide" Target="slides/slide206.xml"/><Relationship Id="rId333" Type="http://schemas.openxmlformats.org/officeDocument/2006/relationships/slide" Target="slides/slide327.xml"/><Relationship Id="rId211" Type="http://schemas.openxmlformats.org/officeDocument/2006/relationships/slide" Target="slides/slide205.xml"/><Relationship Id="rId332" Type="http://schemas.openxmlformats.org/officeDocument/2006/relationships/slide" Target="slides/slide326.xml"/><Relationship Id="rId210" Type="http://schemas.openxmlformats.org/officeDocument/2006/relationships/slide" Target="slides/slide204.xml"/><Relationship Id="rId331" Type="http://schemas.openxmlformats.org/officeDocument/2006/relationships/slide" Target="slides/slide325.xml"/><Relationship Id="rId370" Type="http://schemas.openxmlformats.org/officeDocument/2006/relationships/font" Target="fonts/SignikaNegative-bold.fntdata"/><Relationship Id="rId129" Type="http://schemas.openxmlformats.org/officeDocument/2006/relationships/slide" Target="slides/slide123.xml"/><Relationship Id="rId128" Type="http://schemas.openxmlformats.org/officeDocument/2006/relationships/slide" Target="slides/slide122.xml"/><Relationship Id="rId249" Type="http://schemas.openxmlformats.org/officeDocument/2006/relationships/slide" Target="slides/slide243.xml"/><Relationship Id="rId127" Type="http://schemas.openxmlformats.org/officeDocument/2006/relationships/slide" Target="slides/slide121.xml"/><Relationship Id="rId248" Type="http://schemas.openxmlformats.org/officeDocument/2006/relationships/slide" Target="slides/slide242.xml"/><Relationship Id="rId369" Type="http://schemas.openxmlformats.org/officeDocument/2006/relationships/font" Target="fonts/SignikaNegative-regular.fntdata"/><Relationship Id="rId126" Type="http://schemas.openxmlformats.org/officeDocument/2006/relationships/slide" Target="slides/slide120.xml"/><Relationship Id="rId247" Type="http://schemas.openxmlformats.org/officeDocument/2006/relationships/slide" Target="slides/slide241.xml"/><Relationship Id="rId368" Type="http://schemas.openxmlformats.org/officeDocument/2006/relationships/font" Target="fonts/CenturySchoolbook-boldItalic.fntdata"/><Relationship Id="rId121" Type="http://schemas.openxmlformats.org/officeDocument/2006/relationships/slide" Target="slides/slide115.xml"/><Relationship Id="rId242" Type="http://schemas.openxmlformats.org/officeDocument/2006/relationships/slide" Target="slides/slide236.xml"/><Relationship Id="rId363" Type="http://schemas.openxmlformats.org/officeDocument/2006/relationships/font" Target="fonts/Roboto-italic.fntdata"/><Relationship Id="rId120" Type="http://schemas.openxmlformats.org/officeDocument/2006/relationships/slide" Target="slides/slide114.xml"/><Relationship Id="rId241" Type="http://schemas.openxmlformats.org/officeDocument/2006/relationships/slide" Target="slides/slide235.xml"/><Relationship Id="rId362" Type="http://schemas.openxmlformats.org/officeDocument/2006/relationships/font" Target="fonts/Roboto-bold.fntdata"/><Relationship Id="rId240" Type="http://schemas.openxmlformats.org/officeDocument/2006/relationships/slide" Target="slides/slide234.xml"/><Relationship Id="rId361" Type="http://schemas.openxmlformats.org/officeDocument/2006/relationships/font" Target="fonts/Roboto-regular.fntdata"/><Relationship Id="rId360" Type="http://schemas.openxmlformats.org/officeDocument/2006/relationships/font" Target="fonts/LibreFranklin-boldItalic.fntdata"/><Relationship Id="rId125" Type="http://schemas.openxmlformats.org/officeDocument/2006/relationships/slide" Target="slides/slide119.xml"/><Relationship Id="rId246" Type="http://schemas.openxmlformats.org/officeDocument/2006/relationships/slide" Target="slides/slide240.xml"/><Relationship Id="rId367" Type="http://schemas.openxmlformats.org/officeDocument/2006/relationships/font" Target="fonts/CenturySchoolbook-italic.fntdata"/><Relationship Id="rId124" Type="http://schemas.openxmlformats.org/officeDocument/2006/relationships/slide" Target="slides/slide118.xml"/><Relationship Id="rId245" Type="http://schemas.openxmlformats.org/officeDocument/2006/relationships/slide" Target="slides/slide239.xml"/><Relationship Id="rId366" Type="http://schemas.openxmlformats.org/officeDocument/2006/relationships/font" Target="fonts/CenturySchoolbook-bold.fntdata"/><Relationship Id="rId123" Type="http://schemas.openxmlformats.org/officeDocument/2006/relationships/slide" Target="slides/slide117.xml"/><Relationship Id="rId244" Type="http://schemas.openxmlformats.org/officeDocument/2006/relationships/slide" Target="slides/slide238.xml"/><Relationship Id="rId365" Type="http://schemas.openxmlformats.org/officeDocument/2006/relationships/font" Target="fonts/CenturySchoolbook-regular.fntdata"/><Relationship Id="rId122" Type="http://schemas.openxmlformats.org/officeDocument/2006/relationships/slide" Target="slides/slide116.xml"/><Relationship Id="rId243" Type="http://schemas.openxmlformats.org/officeDocument/2006/relationships/slide" Target="slides/slide237.xml"/><Relationship Id="rId364" Type="http://schemas.openxmlformats.org/officeDocument/2006/relationships/font" Target="fonts/Roboto-boldItalic.fntdata"/><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slide" Target="slides/slide91.xml"/><Relationship Id="rId96" Type="http://schemas.openxmlformats.org/officeDocument/2006/relationships/slide" Target="slides/slide90.xml"/><Relationship Id="rId99" Type="http://schemas.openxmlformats.org/officeDocument/2006/relationships/slide" Target="slides/slide93.xml"/><Relationship Id="rId98" Type="http://schemas.openxmlformats.org/officeDocument/2006/relationships/slide" Target="slides/slide92.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18" Type="http://schemas.openxmlformats.org/officeDocument/2006/relationships/slide" Target="slides/slide112.xml"/><Relationship Id="rId239" Type="http://schemas.openxmlformats.org/officeDocument/2006/relationships/slide" Target="slides/slide233.xml"/><Relationship Id="rId117" Type="http://schemas.openxmlformats.org/officeDocument/2006/relationships/slide" Target="slides/slide111.xml"/><Relationship Id="rId238" Type="http://schemas.openxmlformats.org/officeDocument/2006/relationships/slide" Target="slides/slide232.xml"/><Relationship Id="rId359" Type="http://schemas.openxmlformats.org/officeDocument/2006/relationships/font" Target="fonts/LibreFranklin-italic.fntdata"/><Relationship Id="rId116" Type="http://schemas.openxmlformats.org/officeDocument/2006/relationships/slide" Target="slides/slide110.xml"/><Relationship Id="rId237" Type="http://schemas.openxmlformats.org/officeDocument/2006/relationships/slide" Target="slides/slide231.xml"/><Relationship Id="rId358" Type="http://schemas.openxmlformats.org/officeDocument/2006/relationships/font" Target="fonts/LibreFranklin-bold.fntdata"/><Relationship Id="rId115" Type="http://schemas.openxmlformats.org/officeDocument/2006/relationships/slide" Target="slides/slide109.xml"/><Relationship Id="rId236" Type="http://schemas.openxmlformats.org/officeDocument/2006/relationships/slide" Target="slides/slide230.xml"/><Relationship Id="rId357" Type="http://schemas.openxmlformats.org/officeDocument/2006/relationships/font" Target="fonts/LibreFranklin-regular.fntdata"/><Relationship Id="rId119" Type="http://schemas.openxmlformats.org/officeDocument/2006/relationships/slide" Target="slides/slide113.xml"/><Relationship Id="rId110" Type="http://schemas.openxmlformats.org/officeDocument/2006/relationships/slide" Target="slides/slide104.xml"/><Relationship Id="rId231" Type="http://schemas.openxmlformats.org/officeDocument/2006/relationships/slide" Target="slides/slide225.xml"/><Relationship Id="rId352" Type="http://schemas.openxmlformats.org/officeDocument/2006/relationships/slide" Target="slides/slide346.xml"/><Relationship Id="rId230" Type="http://schemas.openxmlformats.org/officeDocument/2006/relationships/slide" Target="slides/slide224.xml"/><Relationship Id="rId351" Type="http://schemas.openxmlformats.org/officeDocument/2006/relationships/slide" Target="slides/slide345.xml"/><Relationship Id="rId350" Type="http://schemas.openxmlformats.org/officeDocument/2006/relationships/slide" Target="slides/slide344.xml"/><Relationship Id="rId114" Type="http://schemas.openxmlformats.org/officeDocument/2006/relationships/slide" Target="slides/slide108.xml"/><Relationship Id="rId235" Type="http://schemas.openxmlformats.org/officeDocument/2006/relationships/slide" Target="slides/slide229.xml"/><Relationship Id="rId356" Type="http://schemas.openxmlformats.org/officeDocument/2006/relationships/slide" Target="slides/slide350.xml"/><Relationship Id="rId113" Type="http://schemas.openxmlformats.org/officeDocument/2006/relationships/slide" Target="slides/slide107.xml"/><Relationship Id="rId234" Type="http://schemas.openxmlformats.org/officeDocument/2006/relationships/slide" Target="slides/slide228.xml"/><Relationship Id="rId355" Type="http://schemas.openxmlformats.org/officeDocument/2006/relationships/slide" Target="slides/slide349.xml"/><Relationship Id="rId112" Type="http://schemas.openxmlformats.org/officeDocument/2006/relationships/slide" Target="slides/slide106.xml"/><Relationship Id="rId233" Type="http://schemas.openxmlformats.org/officeDocument/2006/relationships/slide" Target="slides/slide227.xml"/><Relationship Id="rId354" Type="http://schemas.openxmlformats.org/officeDocument/2006/relationships/slide" Target="slides/slide348.xml"/><Relationship Id="rId111" Type="http://schemas.openxmlformats.org/officeDocument/2006/relationships/slide" Target="slides/slide105.xml"/><Relationship Id="rId232" Type="http://schemas.openxmlformats.org/officeDocument/2006/relationships/slide" Target="slides/slide226.xml"/><Relationship Id="rId353" Type="http://schemas.openxmlformats.org/officeDocument/2006/relationships/slide" Target="slides/slide347.xml"/><Relationship Id="rId305" Type="http://schemas.openxmlformats.org/officeDocument/2006/relationships/slide" Target="slides/slide299.xml"/><Relationship Id="rId304" Type="http://schemas.openxmlformats.org/officeDocument/2006/relationships/slide" Target="slides/slide298.xml"/><Relationship Id="rId303" Type="http://schemas.openxmlformats.org/officeDocument/2006/relationships/slide" Target="slides/slide297.xml"/><Relationship Id="rId302" Type="http://schemas.openxmlformats.org/officeDocument/2006/relationships/slide" Target="slides/slide296.xml"/><Relationship Id="rId309" Type="http://schemas.openxmlformats.org/officeDocument/2006/relationships/slide" Target="slides/slide303.xml"/><Relationship Id="rId308" Type="http://schemas.openxmlformats.org/officeDocument/2006/relationships/slide" Target="slides/slide302.xml"/><Relationship Id="rId307" Type="http://schemas.openxmlformats.org/officeDocument/2006/relationships/slide" Target="slides/slide301.xml"/><Relationship Id="rId306" Type="http://schemas.openxmlformats.org/officeDocument/2006/relationships/slide" Target="slides/slide300.xml"/><Relationship Id="rId301" Type="http://schemas.openxmlformats.org/officeDocument/2006/relationships/slide" Target="slides/slide295.xml"/><Relationship Id="rId300" Type="http://schemas.openxmlformats.org/officeDocument/2006/relationships/slide" Target="slides/slide294.xml"/><Relationship Id="rId206" Type="http://schemas.openxmlformats.org/officeDocument/2006/relationships/slide" Target="slides/slide200.xml"/><Relationship Id="rId327" Type="http://schemas.openxmlformats.org/officeDocument/2006/relationships/slide" Target="slides/slide321.xml"/><Relationship Id="rId205" Type="http://schemas.openxmlformats.org/officeDocument/2006/relationships/slide" Target="slides/slide199.xml"/><Relationship Id="rId326" Type="http://schemas.openxmlformats.org/officeDocument/2006/relationships/slide" Target="slides/slide320.xml"/><Relationship Id="rId204" Type="http://schemas.openxmlformats.org/officeDocument/2006/relationships/slide" Target="slides/slide198.xml"/><Relationship Id="rId325" Type="http://schemas.openxmlformats.org/officeDocument/2006/relationships/slide" Target="slides/slide319.xml"/><Relationship Id="rId203" Type="http://schemas.openxmlformats.org/officeDocument/2006/relationships/slide" Target="slides/slide197.xml"/><Relationship Id="rId324" Type="http://schemas.openxmlformats.org/officeDocument/2006/relationships/slide" Target="slides/slide318.xml"/><Relationship Id="rId209" Type="http://schemas.openxmlformats.org/officeDocument/2006/relationships/slide" Target="slides/slide203.xml"/><Relationship Id="rId208" Type="http://schemas.openxmlformats.org/officeDocument/2006/relationships/slide" Target="slides/slide202.xml"/><Relationship Id="rId329" Type="http://schemas.openxmlformats.org/officeDocument/2006/relationships/slide" Target="slides/slide323.xml"/><Relationship Id="rId207" Type="http://schemas.openxmlformats.org/officeDocument/2006/relationships/slide" Target="slides/slide201.xml"/><Relationship Id="rId328" Type="http://schemas.openxmlformats.org/officeDocument/2006/relationships/slide" Target="slides/slide322.xml"/><Relationship Id="rId202" Type="http://schemas.openxmlformats.org/officeDocument/2006/relationships/slide" Target="slides/slide196.xml"/><Relationship Id="rId323" Type="http://schemas.openxmlformats.org/officeDocument/2006/relationships/slide" Target="slides/slide317.xml"/><Relationship Id="rId201" Type="http://schemas.openxmlformats.org/officeDocument/2006/relationships/slide" Target="slides/slide195.xml"/><Relationship Id="rId322" Type="http://schemas.openxmlformats.org/officeDocument/2006/relationships/slide" Target="slides/slide316.xml"/><Relationship Id="rId200" Type="http://schemas.openxmlformats.org/officeDocument/2006/relationships/slide" Target="slides/slide194.xml"/><Relationship Id="rId321" Type="http://schemas.openxmlformats.org/officeDocument/2006/relationships/slide" Target="slides/slide315.xml"/><Relationship Id="rId320" Type="http://schemas.openxmlformats.org/officeDocument/2006/relationships/slide" Target="slides/slide314.xml"/><Relationship Id="rId316" Type="http://schemas.openxmlformats.org/officeDocument/2006/relationships/slide" Target="slides/slide310.xml"/><Relationship Id="rId315" Type="http://schemas.openxmlformats.org/officeDocument/2006/relationships/slide" Target="slides/slide309.xml"/><Relationship Id="rId314" Type="http://schemas.openxmlformats.org/officeDocument/2006/relationships/slide" Target="slides/slide308.xml"/><Relationship Id="rId313" Type="http://schemas.openxmlformats.org/officeDocument/2006/relationships/slide" Target="slides/slide307.xml"/><Relationship Id="rId319" Type="http://schemas.openxmlformats.org/officeDocument/2006/relationships/slide" Target="slides/slide313.xml"/><Relationship Id="rId318" Type="http://schemas.openxmlformats.org/officeDocument/2006/relationships/slide" Target="slides/slide312.xml"/><Relationship Id="rId317" Type="http://schemas.openxmlformats.org/officeDocument/2006/relationships/slide" Target="slides/slide311.xml"/><Relationship Id="rId312" Type="http://schemas.openxmlformats.org/officeDocument/2006/relationships/slide" Target="slides/slide306.xml"/><Relationship Id="rId311" Type="http://schemas.openxmlformats.org/officeDocument/2006/relationships/slide" Target="slides/slide305.xml"/><Relationship Id="rId310" Type="http://schemas.openxmlformats.org/officeDocument/2006/relationships/slide" Target="slides/slide30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000000"/>
                </a:solidFill>
                <a:latin typeface="Times New Roman"/>
                <a:ea typeface="Times New Roman"/>
                <a:cs typeface="Times New Roman"/>
                <a:sym typeface="Times New Roman"/>
              </a:defRPr>
            </a:lvl1pPr>
            <a:lvl2pPr lvl="1" marR="0" rtl="0" algn="l">
              <a:spcBef>
                <a:spcPts val="0"/>
              </a:spcBef>
              <a:spcAft>
                <a:spcPts val="0"/>
              </a:spcAft>
              <a:buSzPts val="1400"/>
              <a:buNone/>
              <a:defRPr b="0" i="0" sz="3400" u="none" cap="none" strike="noStrike">
                <a:solidFill>
                  <a:srgbClr val="000000"/>
                </a:solidFill>
                <a:latin typeface="Times New Roman"/>
                <a:ea typeface="Times New Roman"/>
                <a:cs typeface="Times New Roman"/>
                <a:sym typeface="Times New Roman"/>
              </a:defRPr>
            </a:lvl2pPr>
            <a:lvl3pPr lvl="2" marR="0" rtl="0" algn="l">
              <a:spcBef>
                <a:spcPts val="0"/>
              </a:spcBef>
              <a:spcAft>
                <a:spcPts val="0"/>
              </a:spcAft>
              <a:buSzPts val="1400"/>
              <a:buNone/>
              <a:defRPr b="0" i="0" sz="3400" u="none" cap="none" strike="noStrike">
                <a:solidFill>
                  <a:srgbClr val="000000"/>
                </a:solidFill>
                <a:latin typeface="Times New Roman"/>
                <a:ea typeface="Times New Roman"/>
                <a:cs typeface="Times New Roman"/>
                <a:sym typeface="Times New Roman"/>
              </a:defRPr>
            </a:lvl3pPr>
            <a:lvl4pPr lvl="3" marR="0" rtl="0" algn="l">
              <a:spcBef>
                <a:spcPts val="0"/>
              </a:spcBef>
              <a:spcAft>
                <a:spcPts val="0"/>
              </a:spcAft>
              <a:buSzPts val="1400"/>
              <a:buNone/>
              <a:defRPr b="0" i="0" sz="3400" u="none" cap="none" strike="noStrike">
                <a:solidFill>
                  <a:srgbClr val="000000"/>
                </a:solidFill>
                <a:latin typeface="Times New Roman"/>
                <a:ea typeface="Times New Roman"/>
                <a:cs typeface="Times New Roman"/>
                <a:sym typeface="Times New Roman"/>
              </a:defRPr>
            </a:lvl4pPr>
            <a:lvl5pPr lvl="4" marR="0" rtl="0" algn="l">
              <a:spcBef>
                <a:spcPts val="0"/>
              </a:spcBef>
              <a:spcAft>
                <a:spcPts val="0"/>
              </a:spcAft>
              <a:buSzPts val="1400"/>
              <a:buNone/>
              <a:defRPr b="0" i="0" sz="3400" u="none" cap="none" strike="noStrike">
                <a:solidFill>
                  <a:srgbClr val="000000"/>
                </a:solidFill>
                <a:latin typeface="Times New Roman"/>
                <a:ea typeface="Times New Roman"/>
                <a:cs typeface="Times New Roman"/>
                <a:sym typeface="Times New Roman"/>
              </a:defRPr>
            </a:lvl5pPr>
            <a:lvl6pPr lvl="5" marR="0" rtl="0" algn="l">
              <a:spcBef>
                <a:spcPts val="0"/>
              </a:spcBef>
              <a:spcAft>
                <a:spcPts val="0"/>
              </a:spcAft>
              <a:buSzPts val="1400"/>
              <a:buNone/>
              <a:defRPr b="0" i="0" sz="3400" u="none" cap="none" strike="noStrike">
                <a:solidFill>
                  <a:srgbClr val="000000"/>
                </a:solidFill>
                <a:latin typeface="Times New Roman"/>
                <a:ea typeface="Times New Roman"/>
                <a:cs typeface="Times New Roman"/>
                <a:sym typeface="Times New Roman"/>
              </a:defRPr>
            </a:lvl6pPr>
            <a:lvl7pPr lvl="6" marR="0" rtl="0" algn="l">
              <a:spcBef>
                <a:spcPts val="0"/>
              </a:spcBef>
              <a:spcAft>
                <a:spcPts val="0"/>
              </a:spcAft>
              <a:buSzPts val="1400"/>
              <a:buNone/>
              <a:defRPr b="0" i="0" sz="3400" u="none" cap="none" strike="noStrike">
                <a:solidFill>
                  <a:srgbClr val="000000"/>
                </a:solidFill>
                <a:latin typeface="Times New Roman"/>
                <a:ea typeface="Times New Roman"/>
                <a:cs typeface="Times New Roman"/>
                <a:sym typeface="Times New Roman"/>
              </a:defRPr>
            </a:lvl7pPr>
            <a:lvl8pPr lvl="7" marR="0" rtl="0" algn="l">
              <a:spcBef>
                <a:spcPts val="0"/>
              </a:spcBef>
              <a:spcAft>
                <a:spcPts val="0"/>
              </a:spcAft>
              <a:buSzPts val="1400"/>
              <a:buNone/>
              <a:defRPr b="0" i="0" sz="3400" u="none" cap="none" strike="noStrike">
                <a:solidFill>
                  <a:srgbClr val="000000"/>
                </a:solidFill>
                <a:latin typeface="Times New Roman"/>
                <a:ea typeface="Times New Roman"/>
                <a:cs typeface="Times New Roman"/>
                <a:sym typeface="Times New Roman"/>
              </a:defRPr>
            </a:lvl8pPr>
            <a:lvl9pPr lvl="8" marR="0" rtl="0" algn="l">
              <a:spcBef>
                <a:spcPts val="0"/>
              </a:spcBef>
              <a:spcAft>
                <a:spcPts val="0"/>
              </a:spcAft>
              <a:buSzPts val="1400"/>
              <a:buNone/>
              <a:defRPr b="0" i="0" sz="3400" u="none" cap="none" strike="noStrike">
                <a:solidFill>
                  <a:srgbClr val="000000"/>
                </a:solidFill>
                <a:latin typeface="Times New Roman"/>
                <a:ea typeface="Times New Roman"/>
                <a:cs typeface="Times New Roman"/>
                <a:sym typeface="Times New Roman"/>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rgbClr val="000000"/>
                </a:solidFill>
                <a:latin typeface="Times New Roman"/>
                <a:ea typeface="Times New Roman"/>
                <a:cs typeface="Times New Roman"/>
                <a:sym typeface="Times New Roman"/>
              </a:defRPr>
            </a:lvl1pPr>
            <a:lvl2pPr lvl="1" marR="0" rtl="0" algn="l">
              <a:spcBef>
                <a:spcPts val="0"/>
              </a:spcBef>
              <a:spcAft>
                <a:spcPts val="0"/>
              </a:spcAft>
              <a:buSzPts val="1400"/>
              <a:buNone/>
              <a:defRPr b="0" i="0" sz="3400" u="none" cap="none" strike="noStrike">
                <a:solidFill>
                  <a:srgbClr val="000000"/>
                </a:solidFill>
                <a:latin typeface="Times New Roman"/>
                <a:ea typeface="Times New Roman"/>
                <a:cs typeface="Times New Roman"/>
                <a:sym typeface="Times New Roman"/>
              </a:defRPr>
            </a:lvl2pPr>
            <a:lvl3pPr lvl="2" marR="0" rtl="0" algn="l">
              <a:spcBef>
                <a:spcPts val="0"/>
              </a:spcBef>
              <a:spcAft>
                <a:spcPts val="0"/>
              </a:spcAft>
              <a:buSzPts val="1400"/>
              <a:buNone/>
              <a:defRPr b="0" i="0" sz="3400" u="none" cap="none" strike="noStrike">
                <a:solidFill>
                  <a:srgbClr val="000000"/>
                </a:solidFill>
                <a:latin typeface="Times New Roman"/>
                <a:ea typeface="Times New Roman"/>
                <a:cs typeface="Times New Roman"/>
                <a:sym typeface="Times New Roman"/>
              </a:defRPr>
            </a:lvl3pPr>
            <a:lvl4pPr lvl="3" marR="0" rtl="0" algn="l">
              <a:spcBef>
                <a:spcPts val="0"/>
              </a:spcBef>
              <a:spcAft>
                <a:spcPts val="0"/>
              </a:spcAft>
              <a:buSzPts val="1400"/>
              <a:buNone/>
              <a:defRPr b="0" i="0" sz="3400" u="none" cap="none" strike="noStrike">
                <a:solidFill>
                  <a:srgbClr val="000000"/>
                </a:solidFill>
                <a:latin typeface="Times New Roman"/>
                <a:ea typeface="Times New Roman"/>
                <a:cs typeface="Times New Roman"/>
                <a:sym typeface="Times New Roman"/>
              </a:defRPr>
            </a:lvl4pPr>
            <a:lvl5pPr lvl="4" marR="0" rtl="0" algn="l">
              <a:spcBef>
                <a:spcPts val="0"/>
              </a:spcBef>
              <a:spcAft>
                <a:spcPts val="0"/>
              </a:spcAft>
              <a:buSzPts val="1400"/>
              <a:buNone/>
              <a:defRPr b="0" i="0" sz="3400" u="none" cap="none" strike="noStrike">
                <a:solidFill>
                  <a:srgbClr val="000000"/>
                </a:solidFill>
                <a:latin typeface="Times New Roman"/>
                <a:ea typeface="Times New Roman"/>
                <a:cs typeface="Times New Roman"/>
                <a:sym typeface="Times New Roman"/>
              </a:defRPr>
            </a:lvl5pPr>
            <a:lvl6pPr lvl="5" marR="0" rtl="0" algn="l">
              <a:spcBef>
                <a:spcPts val="0"/>
              </a:spcBef>
              <a:spcAft>
                <a:spcPts val="0"/>
              </a:spcAft>
              <a:buSzPts val="1400"/>
              <a:buNone/>
              <a:defRPr b="0" i="0" sz="3400" u="none" cap="none" strike="noStrike">
                <a:solidFill>
                  <a:srgbClr val="000000"/>
                </a:solidFill>
                <a:latin typeface="Times New Roman"/>
                <a:ea typeface="Times New Roman"/>
                <a:cs typeface="Times New Roman"/>
                <a:sym typeface="Times New Roman"/>
              </a:defRPr>
            </a:lvl6pPr>
            <a:lvl7pPr lvl="6" marR="0" rtl="0" algn="l">
              <a:spcBef>
                <a:spcPts val="0"/>
              </a:spcBef>
              <a:spcAft>
                <a:spcPts val="0"/>
              </a:spcAft>
              <a:buSzPts val="1400"/>
              <a:buNone/>
              <a:defRPr b="0" i="0" sz="3400" u="none" cap="none" strike="noStrike">
                <a:solidFill>
                  <a:srgbClr val="000000"/>
                </a:solidFill>
                <a:latin typeface="Times New Roman"/>
                <a:ea typeface="Times New Roman"/>
                <a:cs typeface="Times New Roman"/>
                <a:sym typeface="Times New Roman"/>
              </a:defRPr>
            </a:lvl7pPr>
            <a:lvl8pPr lvl="7" marR="0" rtl="0" algn="l">
              <a:spcBef>
                <a:spcPts val="0"/>
              </a:spcBef>
              <a:spcAft>
                <a:spcPts val="0"/>
              </a:spcAft>
              <a:buSzPts val="1400"/>
              <a:buNone/>
              <a:defRPr b="0" i="0" sz="3400" u="none" cap="none" strike="noStrike">
                <a:solidFill>
                  <a:srgbClr val="000000"/>
                </a:solidFill>
                <a:latin typeface="Times New Roman"/>
                <a:ea typeface="Times New Roman"/>
                <a:cs typeface="Times New Roman"/>
                <a:sym typeface="Times New Roman"/>
              </a:defRPr>
            </a:lvl8pPr>
            <a:lvl9pPr lvl="8" marR="0" rtl="0" algn="l">
              <a:spcBef>
                <a:spcPts val="0"/>
              </a:spcBef>
              <a:spcAft>
                <a:spcPts val="0"/>
              </a:spcAft>
              <a:buSzPts val="1400"/>
              <a:buNone/>
              <a:defRPr b="0" i="0" sz="3400" u="none" cap="none" strike="noStrike">
                <a:solidFill>
                  <a:srgbClr val="000000"/>
                </a:solidFill>
                <a:latin typeface="Times New Roman"/>
                <a:ea typeface="Times New Roman"/>
                <a:cs typeface="Times New Roman"/>
                <a:sym typeface="Times New Roman"/>
              </a:defRPr>
            </a:lvl9pPr>
          </a:lstStyle>
          <a:p/>
        </p:txBody>
      </p:sp>
      <p:sp>
        <p:nvSpPr>
          <p:cNvPr id="5" name="Google Shape;5;n"/>
          <p:cNvSpPr/>
          <p:nvPr>
            <p:ph idx="3"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000000"/>
                </a:solidFill>
                <a:latin typeface="Times New Roman"/>
                <a:ea typeface="Times New Roman"/>
                <a:cs typeface="Times New Roman"/>
                <a:sym typeface="Times New Roman"/>
              </a:defRPr>
            </a:lvl1pPr>
            <a:lvl2pPr lvl="1" marR="0" rtl="0" algn="l">
              <a:spcBef>
                <a:spcPts val="0"/>
              </a:spcBef>
              <a:spcAft>
                <a:spcPts val="0"/>
              </a:spcAft>
              <a:buSzPts val="1400"/>
              <a:buNone/>
              <a:defRPr b="0" i="0" sz="3400" u="none" cap="none" strike="noStrike">
                <a:solidFill>
                  <a:srgbClr val="000000"/>
                </a:solidFill>
                <a:latin typeface="Times New Roman"/>
                <a:ea typeface="Times New Roman"/>
                <a:cs typeface="Times New Roman"/>
                <a:sym typeface="Times New Roman"/>
              </a:defRPr>
            </a:lvl2pPr>
            <a:lvl3pPr lvl="2" marR="0" rtl="0" algn="l">
              <a:spcBef>
                <a:spcPts val="0"/>
              </a:spcBef>
              <a:spcAft>
                <a:spcPts val="0"/>
              </a:spcAft>
              <a:buSzPts val="1400"/>
              <a:buNone/>
              <a:defRPr b="0" i="0" sz="3400" u="none" cap="none" strike="noStrike">
                <a:solidFill>
                  <a:srgbClr val="000000"/>
                </a:solidFill>
                <a:latin typeface="Times New Roman"/>
                <a:ea typeface="Times New Roman"/>
                <a:cs typeface="Times New Roman"/>
                <a:sym typeface="Times New Roman"/>
              </a:defRPr>
            </a:lvl3pPr>
            <a:lvl4pPr lvl="3" marR="0" rtl="0" algn="l">
              <a:spcBef>
                <a:spcPts val="0"/>
              </a:spcBef>
              <a:spcAft>
                <a:spcPts val="0"/>
              </a:spcAft>
              <a:buSzPts val="1400"/>
              <a:buNone/>
              <a:defRPr b="0" i="0" sz="3400" u="none" cap="none" strike="noStrike">
                <a:solidFill>
                  <a:srgbClr val="000000"/>
                </a:solidFill>
                <a:latin typeface="Times New Roman"/>
                <a:ea typeface="Times New Roman"/>
                <a:cs typeface="Times New Roman"/>
                <a:sym typeface="Times New Roman"/>
              </a:defRPr>
            </a:lvl4pPr>
            <a:lvl5pPr lvl="4" marR="0" rtl="0" algn="l">
              <a:spcBef>
                <a:spcPts val="0"/>
              </a:spcBef>
              <a:spcAft>
                <a:spcPts val="0"/>
              </a:spcAft>
              <a:buSzPts val="1400"/>
              <a:buNone/>
              <a:defRPr b="0" i="0" sz="3400" u="none" cap="none" strike="noStrike">
                <a:solidFill>
                  <a:srgbClr val="000000"/>
                </a:solidFill>
                <a:latin typeface="Times New Roman"/>
                <a:ea typeface="Times New Roman"/>
                <a:cs typeface="Times New Roman"/>
                <a:sym typeface="Times New Roman"/>
              </a:defRPr>
            </a:lvl5pPr>
            <a:lvl6pPr lvl="5" marR="0" rtl="0" algn="l">
              <a:spcBef>
                <a:spcPts val="0"/>
              </a:spcBef>
              <a:spcAft>
                <a:spcPts val="0"/>
              </a:spcAft>
              <a:buSzPts val="1400"/>
              <a:buNone/>
              <a:defRPr b="0" i="0" sz="3400" u="none" cap="none" strike="noStrike">
                <a:solidFill>
                  <a:srgbClr val="000000"/>
                </a:solidFill>
                <a:latin typeface="Times New Roman"/>
                <a:ea typeface="Times New Roman"/>
                <a:cs typeface="Times New Roman"/>
                <a:sym typeface="Times New Roman"/>
              </a:defRPr>
            </a:lvl6pPr>
            <a:lvl7pPr lvl="6" marR="0" rtl="0" algn="l">
              <a:spcBef>
                <a:spcPts val="0"/>
              </a:spcBef>
              <a:spcAft>
                <a:spcPts val="0"/>
              </a:spcAft>
              <a:buSzPts val="1400"/>
              <a:buNone/>
              <a:defRPr b="0" i="0" sz="3400" u="none" cap="none" strike="noStrike">
                <a:solidFill>
                  <a:srgbClr val="000000"/>
                </a:solidFill>
                <a:latin typeface="Times New Roman"/>
                <a:ea typeface="Times New Roman"/>
                <a:cs typeface="Times New Roman"/>
                <a:sym typeface="Times New Roman"/>
              </a:defRPr>
            </a:lvl7pPr>
            <a:lvl8pPr lvl="7" marR="0" rtl="0" algn="l">
              <a:spcBef>
                <a:spcPts val="0"/>
              </a:spcBef>
              <a:spcAft>
                <a:spcPts val="0"/>
              </a:spcAft>
              <a:buSzPts val="1400"/>
              <a:buNone/>
              <a:defRPr b="0" i="0" sz="3400" u="none" cap="none" strike="noStrike">
                <a:solidFill>
                  <a:srgbClr val="000000"/>
                </a:solidFill>
                <a:latin typeface="Times New Roman"/>
                <a:ea typeface="Times New Roman"/>
                <a:cs typeface="Times New Roman"/>
                <a:sym typeface="Times New Roman"/>
              </a:defRPr>
            </a:lvl8pPr>
            <a:lvl9pPr lvl="8" marR="0" rtl="0" algn="l">
              <a:spcBef>
                <a:spcPts val="0"/>
              </a:spcBef>
              <a:spcAft>
                <a:spcPts val="0"/>
              </a:spcAft>
              <a:buSzPts val="1400"/>
              <a:buNone/>
              <a:defRPr b="0" i="0" sz="3400" u="none" cap="none" strike="noStrike">
                <a:solidFill>
                  <a:srgbClr val="000000"/>
                </a:solidFill>
                <a:latin typeface="Times New Roman"/>
                <a:ea typeface="Times New Roman"/>
                <a:cs typeface="Times New Roman"/>
                <a:sym typeface="Times New Roman"/>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rgbClr val="000000"/>
                </a:solidFill>
                <a:latin typeface="Times New Roman"/>
                <a:ea typeface="Times New Roman"/>
                <a:cs typeface="Times New Roman"/>
                <a:sym typeface="Times New Roman"/>
              </a:rPr>
              <a:t>‹#›</a:t>
            </a:fld>
            <a:endParaRPr b="0" i="0" sz="1200" u="none" cap="none" strike="noStrike">
              <a:solidFill>
                <a:srgbClr val="000000"/>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p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b="0" i="0" lang="en-US" sz="1300" u="none" cap="none" strike="noStrike">
                <a:solidFill>
                  <a:schemeClr val="dk1"/>
                </a:solidFill>
                <a:latin typeface="Times New Roman"/>
                <a:ea typeface="Times New Roman"/>
                <a:cs typeface="Times New Roman"/>
                <a:sym typeface="Times New Roman"/>
              </a:rPr>
              <a:t>‹#›</a:t>
            </a:fld>
            <a:endParaRPr b="0" i="0" sz="1300" u="none" cap="none" strike="noStrike">
              <a:solidFill>
                <a:schemeClr val="dk1"/>
              </a:solidFill>
              <a:latin typeface="Times New Roman"/>
              <a:ea typeface="Times New Roman"/>
              <a:cs typeface="Times New Roman"/>
              <a:sym typeface="Times New Roman"/>
            </a:endParaRPr>
          </a:p>
        </p:txBody>
      </p:sp>
      <p:sp>
        <p:nvSpPr>
          <p:cNvPr id="100" name="Google Shape;100;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01" name="Google Shape;101;p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18ca2599f4d_1_0:notes"/>
          <p:cNvSpPr txBox="1"/>
          <p:nvPr>
            <p:ph idx="1" type="body"/>
          </p:nvPr>
        </p:nvSpPr>
        <p:spPr>
          <a:xfrm>
            <a:off x="913805" y="4345214"/>
            <a:ext cx="5030400" cy="41124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72" name="Google Shape;172;g18ca2599f4d_1_0:notes"/>
          <p:cNvSpPr/>
          <p:nvPr>
            <p:ph idx="2" type="sldImg"/>
          </p:nvPr>
        </p:nvSpPr>
        <p:spPr>
          <a:xfrm>
            <a:off x="431345" y="686405"/>
            <a:ext cx="6002700" cy="34305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3" name="Shape 973"/>
        <p:cNvGrpSpPr/>
        <p:nvPr/>
      </p:nvGrpSpPr>
      <p:grpSpPr>
        <a:xfrm>
          <a:off x="0" y="0"/>
          <a:ext cx="0" cy="0"/>
          <a:chOff x="0" y="0"/>
          <a:chExt cx="0" cy="0"/>
        </a:xfrm>
      </p:grpSpPr>
      <p:sp>
        <p:nvSpPr>
          <p:cNvPr id="974" name="Google Shape;974;g1c75a7230f2_0_6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75" name="Google Shape;975;g1c75a7230f2_0_6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76" name="Google Shape;976;g1c75a7230f2_0_6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1" name="Shape 981"/>
        <p:cNvGrpSpPr/>
        <p:nvPr/>
      </p:nvGrpSpPr>
      <p:grpSpPr>
        <a:xfrm>
          <a:off x="0" y="0"/>
          <a:ext cx="0" cy="0"/>
          <a:chOff x="0" y="0"/>
          <a:chExt cx="0" cy="0"/>
        </a:xfrm>
      </p:grpSpPr>
      <p:sp>
        <p:nvSpPr>
          <p:cNvPr id="982" name="Google Shape;982;g1c75a7230f2_0_8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3" name="Google Shape;983;g1c75a7230f2_0_8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984" name="Google Shape;984;g1c75a7230f2_0_89: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9" name="Shape 989"/>
        <p:cNvGrpSpPr/>
        <p:nvPr/>
      </p:nvGrpSpPr>
      <p:grpSpPr>
        <a:xfrm>
          <a:off x="0" y="0"/>
          <a:ext cx="0" cy="0"/>
          <a:chOff x="0" y="0"/>
          <a:chExt cx="0" cy="0"/>
        </a:xfrm>
      </p:grpSpPr>
      <p:sp>
        <p:nvSpPr>
          <p:cNvPr id="990" name="Google Shape;990;g1c75a7230f2_0_1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991" name="Google Shape;991;g1c75a7230f2_0_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7" name="Shape 997"/>
        <p:cNvGrpSpPr/>
        <p:nvPr/>
      </p:nvGrpSpPr>
      <p:grpSpPr>
        <a:xfrm>
          <a:off x="0" y="0"/>
          <a:ext cx="0" cy="0"/>
          <a:chOff x="0" y="0"/>
          <a:chExt cx="0" cy="0"/>
        </a:xfrm>
      </p:grpSpPr>
      <p:sp>
        <p:nvSpPr>
          <p:cNvPr id="998" name="Google Shape;998;g18c207ae933_0_141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sz="1300">
                <a:solidFill>
                  <a:schemeClr val="dk1"/>
                </a:solidFill>
                <a:latin typeface="Times New Roman"/>
                <a:ea typeface="Times New Roman"/>
                <a:cs typeface="Times New Roman"/>
                <a:sym typeface="Times New Roman"/>
              </a:rPr>
              <a:t>‹#›</a:t>
            </a:fld>
            <a:endParaRPr sz="1300">
              <a:solidFill>
                <a:schemeClr val="dk1"/>
              </a:solidFill>
              <a:latin typeface="Times New Roman"/>
              <a:ea typeface="Times New Roman"/>
              <a:cs typeface="Times New Roman"/>
              <a:sym typeface="Times New Roman"/>
            </a:endParaRPr>
          </a:p>
        </p:txBody>
      </p:sp>
      <p:sp>
        <p:nvSpPr>
          <p:cNvPr id="999" name="Google Shape;999;g18c207ae933_0_14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000" name="Google Shape;1000;g18c207ae933_0_141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6" name="Shape 1006"/>
        <p:cNvGrpSpPr/>
        <p:nvPr/>
      </p:nvGrpSpPr>
      <p:grpSpPr>
        <a:xfrm>
          <a:off x="0" y="0"/>
          <a:ext cx="0" cy="0"/>
          <a:chOff x="0" y="0"/>
          <a:chExt cx="0" cy="0"/>
        </a:xfrm>
      </p:grpSpPr>
      <p:sp>
        <p:nvSpPr>
          <p:cNvPr id="1007" name="Google Shape;1007;g18c207ae933_0_142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sz="1300">
                <a:solidFill>
                  <a:schemeClr val="dk1"/>
                </a:solidFill>
                <a:latin typeface="Times New Roman"/>
                <a:ea typeface="Times New Roman"/>
                <a:cs typeface="Times New Roman"/>
                <a:sym typeface="Times New Roman"/>
              </a:rPr>
              <a:t>‹#›</a:t>
            </a:fld>
            <a:endParaRPr sz="1300">
              <a:solidFill>
                <a:schemeClr val="dk1"/>
              </a:solidFill>
              <a:latin typeface="Times New Roman"/>
              <a:ea typeface="Times New Roman"/>
              <a:cs typeface="Times New Roman"/>
              <a:sym typeface="Times New Roman"/>
            </a:endParaRPr>
          </a:p>
        </p:txBody>
      </p:sp>
      <p:sp>
        <p:nvSpPr>
          <p:cNvPr id="1008" name="Google Shape;1008;g18c207ae933_0_14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009" name="Google Shape;1009;g18c207ae933_0_142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5" name="Shape 1015"/>
        <p:cNvGrpSpPr/>
        <p:nvPr/>
      </p:nvGrpSpPr>
      <p:grpSpPr>
        <a:xfrm>
          <a:off x="0" y="0"/>
          <a:ext cx="0" cy="0"/>
          <a:chOff x="0" y="0"/>
          <a:chExt cx="0" cy="0"/>
        </a:xfrm>
      </p:grpSpPr>
      <p:sp>
        <p:nvSpPr>
          <p:cNvPr id="1016" name="Google Shape;1016;g18c207ae933_0_101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sz="1300">
                <a:solidFill>
                  <a:schemeClr val="dk1"/>
                </a:solidFill>
                <a:latin typeface="Times New Roman"/>
                <a:ea typeface="Times New Roman"/>
                <a:cs typeface="Times New Roman"/>
                <a:sym typeface="Times New Roman"/>
              </a:rPr>
              <a:t>‹#›</a:t>
            </a:fld>
            <a:endParaRPr sz="1300">
              <a:solidFill>
                <a:schemeClr val="dk1"/>
              </a:solidFill>
              <a:latin typeface="Times New Roman"/>
              <a:ea typeface="Times New Roman"/>
              <a:cs typeface="Times New Roman"/>
              <a:sym typeface="Times New Roman"/>
            </a:endParaRPr>
          </a:p>
        </p:txBody>
      </p:sp>
      <p:sp>
        <p:nvSpPr>
          <p:cNvPr id="1017" name="Google Shape;1017;g18c207ae933_0_10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018" name="Google Shape;1018;g18c207ae933_0_101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8" name="Shape 1028"/>
        <p:cNvGrpSpPr/>
        <p:nvPr/>
      </p:nvGrpSpPr>
      <p:grpSpPr>
        <a:xfrm>
          <a:off x="0" y="0"/>
          <a:ext cx="0" cy="0"/>
          <a:chOff x="0" y="0"/>
          <a:chExt cx="0" cy="0"/>
        </a:xfrm>
      </p:grpSpPr>
      <p:sp>
        <p:nvSpPr>
          <p:cNvPr id="1029" name="Google Shape;1029;g18c207ae933_0_93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030" name="Google Shape;1030;g18c207ae933_0_93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0" name="Shape 1090"/>
        <p:cNvGrpSpPr/>
        <p:nvPr/>
      </p:nvGrpSpPr>
      <p:grpSpPr>
        <a:xfrm>
          <a:off x="0" y="0"/>
          <a:ext cx="0" cy="0"/>
          <a:chOff x="0" y="0"/>
          <a:chExt cx="0" cy="0"/>
        </a:xfrm>
      </p:grpSpPr>
      <p:sp>
        <p:nvSpPr>
          <p:cNvPr id="1091" name="Google Shape;1091;g1b95469f1fe_1_11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b="0" i="0" lang="en-US" sz="1300" u="none" cap="none" strike="noStrike">
                <a:solidFill>
                  <a:schemeClr val="dk1"/>
                </a:solidFill>
                <a:latin typeface="Times New Roman"/>
                <a:ea typeface="Times New Roman"/>
                <a:cs typeface="Times New Roman"/>
                <a:sym typeface="Times New Roman"/>
              </a:rPr>
              <a:t>‹#›</a:t>
            </a:fld>
            <a:endParaRPr b="0" i="0" sz="1300" u="none" cap="none" strike="noStrike">
              <a:solidFill>
                <a:schemeClr val="dk1"/>
              </a:solidFill>
              <a:latin typeface="Times New Roman"/>
              <a:ea typeface="Times New Roman"/>
              <a:cs typeface="Times New Roman"/>
              <a:sym typeface="Times New Roman"/>
            </a:endParaRPr>
          </a:p>
        </p:txBody>
      </p:sp>
      <p:sp>
        <p:nvSpPr>
          <p:cNvPr id="1092" name="Google Shape;1092;g1b95469f1fe_1_1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093" name="Google Shape;1093;g1b95469f1fe_1_11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8" name="Shape 1098"/>
        <p:cNvGrpSpPr/>
        <p:nvPr/>
      </p:nvGrpSpPr>
      <p:grpSpPr>
        <a:xfrm>
          <a:off x="0" y="0"/>
          <a:ext cx="0" cy="0"/>
          <a:chOff x="0" y="0"/>
          <a:chExt cx="0" cy="0"/>
        </a:xfrm>
      </p:grpSpPr>
      <p:sp>
        <p:nvSpPr>
          <p:cNvPr id="1099" name="Google Shape;1099;g18c207ae933_0_141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sz="1300">
                <a:solidFill>
                  <a:schemeClr val="dk1"/>
                </a:solidFill>
                <a:latin typeface="Times New Roman"/>
                <a:ea typeface="Times New Roman"/>
                <a:cs typeface="Times New Roman"/>
                <a:sym typeface="Times New Roman"/>
              </a:rPr>
              <a:t>‹#›</a:t>
            </a:fld>
            <a:endParaRPr sz="1300">
              <a:solidFill>
                <a:schemeClr val="dk1"/>
              </a:solidFill>
              <a:latin typeface="Times New Roman"/>
              <a:ea typeface="Times New Roman"/>
              <a:cs typeface="Times New Roman"/>
              <a:sym typeface="Times New Roman"/>
            </a:endParaRPr>
          </a:p>
        </p:txBody>
      </p:sp>
      <p:sp>
        <p:nvSpPr>
          <p:cNvPr id="1100" name="Google Shape;1100;g18c207ae933_0_14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101" name="Google Shape;1101;g18c207ae933_0_141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8" name="Shape 1108"/>
        <p:cNvGrpSpPr/>
        <p:nvPr/>
      </p:nvGrpSpPr>
      <p:grpSpPr>
        <a:xfrm>
          <a:off x="0" y="0"/>
          <a:ext cx="0" cy="0"/>
          <a:chOff x="0" y="0"/>
          <a:chExt cx="0" cy="0"/>
        </a:xfrm>
      </p:grpSpPr>
      <p:sp>
        <p:nvSpPr>
          <p:cNvPr id="1109" name="Google Shape;1109;g18c207ae933_0_103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sz="1300">
                <a:solidFill>
                  <a:schemeClr val="dk1"/>
                </a:solidFill>
                <a:latin typeface="Times New Roman"/>
                <a:ea typeface="Times New Roman"/>
                <a:cs typeface="Times New Roman"/>
                <a:sym typeface="Times New Roman"/>
              </a:rPr>
              <a:t>‹#›</a:t>
            </a:fld>
            <a:endParaRPr sz="1300">
              <a:solidFill>
                <a:schemeClr val="dk1"/>
              </a:solidFill>
              <a:latin typeface="Times New Roman"/>
              <a:ea typeface="Times New Roman"/>
              <a:cs typeface="Times New Roman"/>
              <a:sym typeface="Times New Roman"/>
            </a:endParaRPr>
          </a:p>
        </p:txBody>
      </p:sp>
      <p:sp>
        <p:nvSpPr>
          <p:cNvPr id="1110" name="Google Shape;1110;g18c207ae933_0_10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111" name="Google Shape;1111;g18c207ae933_0_103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18ca2599f4d_1_718:notes"/>
          <p:cNvSpPr txBox="1"/>
          <p:nvPr>
            <p:ph idx="1" type="body"/>
          </p:nvPr>
        </p:nvSpPr>
        <p:spPr>
          <a:xfrm>
            <a:off x="913805" y="4345214"/>
            <a:ext cx="5030400" cy="41124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83" name="Google Shape;183;g18ca2599f4d_1_718:notes"/>
          <p:cNvSpPr/>
          <p:nvPr>
            <p:ph idx="2" type="sldImg"/>
          </p:nvPr>
        </p:nvSpPr>
        <p:spPr>
          <a:xfrm>
            <a:off x="431345" y="686405"/>
            <a:ext cx="6002700" cy="34305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9" name="Shape 1119"/>
        <p:cNvGrpSpPr/>
        <p:nvPr/>
      </p:nvGrpSpPr>
      <p:grpSpPr>
        <a:xfrm>
          <a:off x="0" y="0"/>
          <a:ext cx="0" cy="0"/>
          <a:chOff x="0" y="0"/>
          <a:chExt cx="0" cy="0"/>
        </a:xfrm>
      </p:grpSpPr>
      <p:sp>
        <p:nvSpPr>
          <p:cNvPr id="1120" name="Google Shape;1120;g18ca2599f4d_1_1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1" name="Google Shape;1121;g18ca2599f4d_1_11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122" name="Google Shape;1122;g18ca2599f4d_1_115: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3" name="Shape 1163"/>
        <p:cNvGrpSpPr/>
        <p:nvPr/>
      </p:nvGrpSpPr>
      <p:grpSpPr>
        <a:xfrm>
          <a:off x="0" y="0"/>
          <a:ext cx="0" cy="0"/>
          <a:chOff x="0" y="0"/>
          <a:chExt cx="0" cy="0"/>
        </a:xfrm>
      </p:grpSpPr>
      <p:sp>
        <p:nvSpPr>
          <p:cNvPr id="1164" name="Google Shape;1164;g1b95469f1fe_1_45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5" name="Google Shape;1165;g1b95469f1fe_1_45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166" name="Google Shape;1166;g1b95469f1fe_1_452: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1" name="Shape 1171"/>
        <p:cNvGrpSpPr/>
        <p:nvPr/>
      </p:nvGrpSpPr>
      <p:grpSpPr>
        <a:xfrm>
          <a:off x="0" y="0"/>
          <a:ext cx="0" cy="0"/>
          <a:chOff x="0" y="0"/>
          <a:chExt cx="0" cy="0"/>
        </a:xfrm>
      </p:grpSpPr>
      <p:sp>
        <p:nvSpPr>
          <p:cNvPr id="1172" name="Google Shape;1172;g19ded6f7b37_0_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3" name="Google Shape;1173;g19ded6f7b37_0_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174" name="Google Shape;1174;g19ded6f7b37_0_7: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9" name="Shape 1179"/>
        <p:cNvGrpSpPr/>
        <p:nvPr/>
      </p:nvGrpSpPr>
      <p:grpSpPr>
        <a:xfrm>
          <a:off x="0" y="0"/>
          <a:ext cx="0" cy="0"/>
          <a:chOff x="0" y="0"/>
          <a:chExt cx="0" cy="0"/>
        </a:xfrm>
      </p:grpSpPr>
      <p:sp>
        <p:nvSpPr>
          <p:cNvPr id="1180" name="Google Shape;1180;g19ded6f7b37_0_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1" name="Google Shape;1181;g19ded6f7b37_0_1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182" name="Google Shape;1182;g19ded6f7b37_0_14: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6" name="Shape 1186"/>
        <p:cNvGrpSpPr/>
        <p:nvPr/>
      </p:nvGrpSpPr>
      <p:grpSpPr>
        <a:xfrm>
          <a:off x="0" y="0"/>
          <a:ext cx="0" cy="0"/>
          <a:chOff x="0" y="0"/>
          <a:chExt cx="0" cy="0"/>
        </a:xfrm>
      </p:grpSpPr>
      <p:sp>
        <p:nvSpPr>
          <p:cNvPr id="1187" name="Google Shape;1187;g1b95469f1fe_1_36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sz="1300">
                <a:solidFill>
                  <a:schemeClr val="dk1"/>
                </a:solidFill>
                <a:latin typeface="Times New Roman"/>
                <a:ea typeface="Times New Roman"/>
                <a:cs typeface="Times New Roman"/>
                <a:sym typeface="Times New Roman"/>
              </a:rPr>
              <a:t>‹#›</a:t>
            </a:fld>
            <a:endParaRPr sz="1300">
              <a:solidFill>
                <a:schemeClr val="dk1"/>
              </a:solidFill>
              <a:latin typeface="Times New Roman"/>
              <a:ea typeface="Times New Roman"/>
              <a:cs typeface="Times New Roman"/>
              <a:sym typeface="Times New Roman"/>
            </a:endParaRPr>
          </a:p>
        </p:txBody>
      </p:sp>
      <p:sp>
        <p:nvSpPr>
          <p:cNvPr id="1188" name="Google Shape;1188;g1b95469f1fe_1_36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189" name="Google Shape;1189;g1b95469f1fe_1_36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3" name="Shape 1193"/>
        <p:cNvGrpSpPr/>
        <p:nvPr/>
      </p:nvGrpSpPr>
      <p:grpSpPr>
        <a:xfrm>
          <a:off x="0" y="0"/>
          <a:ext cx="0" cy="0"/>
          <a:chOff x="0" y="0"/>
          <a:chExt cx="0" cy="0"/>
        </a:xfrm>
      </p:grpSpPr>
      <p:sp>
        <p:nvSpPr>
          <p:cNvPr id="1194" name="Google Shape;1194;g1b95469f1fe_1_36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sz="1300">
                <a:solidFill>
                  <a:schemeClr val="dk1"/>
                </a:solidFill>
                <a:latin typeface="Times New Roman"/>
                <a:ea typeface="Times New Roman"/>
                <a:cs typeface="Times New Roman"/>
                <a:sym typeface="Times New Roman"/>
              </a:rPr>
              <a:t>‹#›</a:t>
            </a:fld>
            <a:endParaRPr sz="1300">
              <a:solidFill>
                <a:schemeClr val="dk1"/>
              </a:solidFill>
              <a:latin typeface="Times New Roman"/>
              <a:ea typeface="Times New Roman"/>
              <a:cs typeface="Times New Roman"/>
              <a:sym typeface="Times New Roman"/>
            </a:endParaRPr>
          </a:p>
        </p:txBody>
      </p:sp>
      <p:sp>
        <p:nvSpPr>
          <p:cNvPr id="1195" name="Google Shape;1195;g1b95469f1fe_1_36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196" name="Google Shape;1196;g1b95469f1fe_1_36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9" name="Shape 1209"/>
        <p:cNvGrpSpPr/>
        <p:nvPr/>
      </p:nvGrpSpPr>
      <p:grpSpPr>
        <a:xfrm>
          <a:off x="0" y="0"/>
          <a:ext cx="0" cy="0"/>
          <a:chOff x="0" y="0"/>
          <a:chExt cx="0" cy="0"/>
        </a:xfrm>
      </p:grpSpPr>
      <p:sp>
        <p:nvSpPr>
          <p:cNvPr id="1210" name="Google Shape;1210;g1b95469f1fe_1_38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sz="1300">
                <a:solidFill>
                  <a:schemeClr val="dk1"/>
                </a:solidFill>
                <a:latin typeface="Times New Roman"/>
                <a:ea typeface="Times New Roman"/>
                <a:cs typeface="Times New Roman"/>
                <a:sym typeface="Times New Roman"/>
              </a:rPr>
              <a:t>‹#›</a:t>
            </a:fld>
            <a:endParaRPr sz="1300">
              <a:solidFill>
                <a:schemeClr val="dk1"/>
              </a:solidFill>
              <a:latin typeface="Times New Roman"/>
              <a:ea typeface="Times New Roman"/>
              <a:cs typeface="Times New Roman"/>
              <a:sym typeface="Times New Roman"/>
            </a:endParaRPr>
          </a:p>
        </p:txBody>
      </p:sp>
      <p:sp>
        <p:nvSpPr>
          <p:cNvPr id="1211" name="Google Shape;1211;g1b95469f1fe_1_38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212" name="Google Shape;1212;g1b95469f1fe_1_38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0" name="Shape 1220"/>
        <p:cNvGrpSpPr/>
        <p:nvPr/>
      </p:nvGrpSpPr>
      <p:grpSpPr>
        <a:xfrm>
          <a:off x="0" y="0"/>
          <a:ext cx="0" cy="0"/>
          <a:chOff x="0" y="0"/>
          <a:chExt cx="0" cy="0"/>
        </a:xfrm>
      </p:grpSpPr>
      <p:sp>
        <p:nvSpPr>
          <p:cNvPr id="1221" name="Google Shape;1221;g1b95469f1fe_1_14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sz="1300">
                <a:solidFill>
                  <a:schemeClr val="dk1"/>
                </a:solidFill>
                <a:latin typeface="Times New Roman"/>
                <a:ea typeface="Times New Roman"/>
                <a:cs typeface="Times New Roman"/>
                <a:sym typeface="Times New Roman"/>
              </a:rPr>
              <a:t>‹#›</a:t>
            </a:fld>
            <a:endParaRPr sz="1300">
              <a:solidFill>
                <a:schemeClr val="dk1"/>
              </a:solidFill>
              <a:latin typeface="Times New Roman"/>
              <a:ea typeface="Times New Roman"/>
              <a:cs typeface="Times New Roman"/>
              <a:sym typeface="Times New Roman"/>
            </a:endParaRPr>
          </a:p>
        </p:txBody>
      </p:sp>
      <p:sp>
        <p:nvSpPr>
          <p:cNvPr id="1222" name="Google Shape;1222;g1b95469f1fe_1_14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223" name="Google Shape;1223;g1b95469f1fe_1_14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8" name="Shape 1228"/>
        <p:cNvGrpSpPr/>
        <p:nvPr/>
      </p:nvGrpSpPr>
      <p:grpSpPr>
        <a:xfrm>
          <a:off x="0" y="0"/>
          <a:ext cx="0" cy="0"/>
          <a:chOff x="0" y="0"/>
          <a:chExt cx="0" cy="0"/>
        </a:xfrm>
      </p:grpSpPr>
      <p:sp>
        <p:nvSpPr>
          <p:cNvPr id="1229" name="Google Shape;1229;g1b95469f1fe_1_25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sz="1300">
                <a:solidFill>
                  <a:schemeClr val="dk1"/>
                </a:solidFill>
                <a:latin typeface="Times New Roman"/>
                <a:ea typeface="Times New Roman"/>
                <a:cs typeface="Times New Roman"/>
                <a:sym typeface="Times New Roman"/>
              </a:rPr>
              <a:t>‹#›</a:t>
            </a:fld>
            <a:endParaRPr sz="1300">
              <a:solidFill>
                <a:schemeClr val="dk1"/>
              </a:solidFill>
              <a:latin typeface="Times New Roman"/>
              <a:ea typeface="Times New Roman"/>
              <a:cs typeface="Times New Roman"/>
              <a:sym typeface="Times New Roman"/>
            </a:endParaRPr>
          </a:p>
        </p:txBody>
      </p:sp>
      <p:sp>
        <p:nvSpPr>
          <p:cNvPr id="1230" name="Google Shape;1230;g1b95469f1fe_1_25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231" name="Google Shape;1231;g1b95469f1fe_1_25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3" name="Shape 1273"/>
        <p:cNvGrpSpPr/>
        <p:nvPr/>
      </p:nvGrpSpPr>
      <p:grpSpPr>
        <a:xfrm>
          <a:off x="0" y="0"/>
          <a:ext cx="0" cy="0"/>
          <a:chOff x="0" y="0"/>
          <a:chExt cx="0" cy="0"/>
        </a:xfrm>
      </p:grpSpPr>
      <p:sp>
        <p:nvSpPr>
          <p:cNvPr id="1274" name="Google Shape;1274;g1b95469f1fe_1_30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sz="1300">
                <a:solidFill>
                  <a:schemeClr val="dk1"/>
                </a:solidFill>
                <a:latin typeface="Times New Roman"/>
                <a:ea typeface="Times New Roman"/>
                <a:cs typeface="Times New Roman"/>
                <a:sym typeface="Times New Roman"/>
              </a:rPr>
              <a:t>‹#›</a:t>
            </a:fld>
            <a:endParaRPr sz="1300">
              <a:solidFill>
                <a:schemeClr val="dk1"/>
              </a:solidFill>
              <a:latin typeface="Times New Roman"/>
              <a:ea typeface="Times New Roman"/>
              <a:cs typeface="Times New Roman"/>
              <a:sym typeface="Times New Roman"/>
            </a:endParaRPr>
          </a:p>
        </p:txBody>
      </p:sp>
      <p:sp>
        <p:nvSpPr>
          <p:cNvPr id="1275" name="Google Shape;1275;g1b95469f1fe_1_30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276" name="Google Shape;1276;g1b95469f1fe_1_30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1c28ac4b991_0_54:notes"/>
          <p:cNvSpPr txBox="1"/>
          <p:nvPr>
            <p:ph idx="1" type="body"/>
          </p:nvPr>
        </p:nvSpPr>
        <p:spPr>
          <a:xfrm>
            <a:off x="913805" y="4345214"/>
            <a:ext cx="5030400" cy="41124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92" name="Google Shape;192;g1c28ac4b991_0_54:notes"/>
          <p:cNvSpPr/>
          <p:nvPr>
            <p:ph idx="2" type="sldImg"/>
          </p:nvPr>
        </p:nvSpPr>
        <p:spPr>
          <a:xfrm>
            <a:off x="431345" y="686405"/>
            <a:ext cx="6002700" cy="34305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4" name="Shape 1334"/>
        <p:cNvGrpSpPr/>
        <p:nvPr/>
      </p:nvGrpSpPr>
      <p:grpSpPr>
        <a:xfrm>
          <a:off x="0" y="0"/>
          <a:ext cx="0" cy="0"/>
          <a:chOff x="0" y="0"/>
          <a:chExt cx="0" cy="0"/>
        </a:xfrm>
      </p:grpSpPr>
      <p:sp>
        <p:nvSpPr>
          <p:cNvPr id="1335" name="Google Shape;1335;g1b95469f1fe_1_8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sz="1300">
                <a:solidFill>
                  <a:schemeClr val="dk1"/>
                </a:solidFill>
                <a:latin typeface="Times New Roman"/>
                <a:ea typeface="Times New Roman"/>
                <a:cs typeface="Times New Roman"/>
                <a:sym typeface="Times New Roman"/>
              </a:rPr>
              <a:t>‹#›</a:t>
            </a:fld>
            <a:endParaRPr sz="1300">
              <a:solidFill>
                <a:schemeClr val="dk1"/>
              </a:solidFill>
              <a:latin typeface="Times New Roman"/>
              <a:ea typeface="Times New Roman"/>
              <a:cs typeface="Times New Roman"/>
              <a:sym typeface="Times New Roman"/>
            </a:endParaRPr>
          </a:p>
        </p:txBody>
      </p:sp>
      <p:sp>
        <p:nvSpPr>
          <p:cNvPr id="1336" name="Google Shape;1336;g1b95469f1fe_1_8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337" name="Google Shape;1337;g1b95469f1fe_1_8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2" name="Shape 1342"/>
        <p:cNvGrpSpPr/>
        <p:nvPr/>
      </p:nvGrpSpPr>
      <p:grpSpPr>
        <a:xfrm>
          <a:off x="0" y="0"/>
          <a:ext cx="0" cy="0"/>
          <a:chOff x="0" y="0"/>
          <a:chExt cx="0" cy="0"/>
        </a:xfrm>
      </p:grpSpPr>
      <p:sp>
        <p:nvSpPr>
          <p:cNvPr id="1343" name="Google Shape;1343;g1b95469f1fe_1_8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sz="1300">
                <a:solidFill>
                  <a:schemeClr val="dk1"/>
                </a:solidFill>
                <a:latin typeface="Times New Roman"/>
                <a:ea typeface="Times New Roman"/>
                <a:cs typeface="Times New Roman"/>
                <a:sym typeface="Times New Roman"/>
              </a:rPr>
              <a:t>‹#›</a:t>
            </a:fld>
            <a:endParaRPr sz="1300">
              <a:solidFill>
                <a:schemeClr val="dk1"/>
              </a:solidFill>
              <a:latin typeface="Times New Roman"/>
              <a:ea typeface="Times New Roman"/>
              <a:cs typeface="Times New Roman"/>
              <a:sym typeface="Times New Roman"/>
            </a:endParaRPr>
          </a:p>
        </p:txBody>
      </p:sp>
      <p:sp>
        <p:nvSpPr>
          <p:cNvPr id="1344" name="Google Shape;1344;g1b95469f1fe_1_8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345" name="Google Shape;1345;g1b95469f1fe_1_8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0" name="Shape 1350"/>
        <p:cNvGrpSpPr/>
        <p:nvPr/>
      </p:nvGrpSpPr>
      <p:grpSpPr>
        <a:xfrm>
          <a:off x="0" y="0"/>
          <a:ext cx="0" cy="0"/>
          <a:chOff x="0" y="0"/>
          <a:chExt cx="0" cy="0"/>
        </a:xfrm>
      </p:grpSpPr>
      <p:sp>
        <p:nvSpPr>
          <p:cNvPr id="1351" name="Google Shape;1351;g1b95469f1fe_1_45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b="0" i="0" lang="en-US" sz="1300" u="none" cap="none" strike="noStrike">
                <a:solidFill>
                  <a:schemeClr val="dk1"/>
                </a:solidFill>
                <a:latin typeface="Times New Roman"/>
                <a:ea typeface="Times New Roman"/>
                <a:cs typeface="Times New Roman"/>
                <a:sym typeface="Times New Roman"/>
              </a:rPr>
              <a:t>‹#›</a:t>
            </a:fld>
            <a:endParaRPr b="0" i="0" sz="1300" u="none" cap="none" strike="noStrike">
              <a:solidFill>
                <a:schemeClr val="dk1"/>
              </a:solidFill>
              <a:latin typeface="Times New Roman"/>
              <a:ea typeface="Times New Roman"/>
              <a:cs typeface="Times New Roman"/>
              <a:sym typeface="Times New Roman"/>
            </a:endParaRPr>
          </a:p>
        </p:txBody>
      </p:sp>
      <p:sp>
        <p:nvSpPr>
          <p:cNvPr id="1352" name="Google Shape;1352;g1b95469f1fe_1_45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353" name="Google Shape;1353;g1b95469f1fe_1_45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9" name="Shape 1359"/>
        <p:cNvGrpSpPr/>
        <p:nvPr/>
      </p:nvGrpSpPr>
      <p:grpSpPr>
        <a:xfrm>
          <a:off x="0" y="0"/>
          <a:ext cx="0" cy="0"/>
          <a:chOff x="0" y="0"/>
          <a:chExt cx="0" cy="0"/>
        </a:xfrm>
      </p:grpSpPr>
      <p:sp>
        <p:nvSpPr>
          <p:cNvPr id="1360" name="Google Shape;1360;g1c75a7230f2_0_2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b="0" i="0" lang="en-US" sz="1300" u="none" cap="none" strike="noStrike">
                <a:solidFill>
                  <a:schemeClr val="dk1"/>
                </a:solidFill>
                <a:latin typeface="Times New Roman"/>
                <a:ea typeface="Times New Roman"/>
                <a:cs typeface="Times New Roman"/>
                <a:sym typeface="Times New Roman"/>
              </a:rPr>
              <a:t>‹#›</a:t>
            </a:fld>
            <a:endParaRPr b="0" i="0" sz="1300" u="none" cap="none" strike="noStrike">
              <a:solidFill>
                <a:schemeClr val="dk1"/>
              </a:solidFill>
              <a:latin typeface="Times New Roman"/>
              <a:ea typeface="Times New Roman"/>
              <a:cs typeface="Times New Roman"/>
              <a:sym typeface="Times New Roman"/>
            </a:endParaRPr>
          </a:p>
        </p:txBody>
      </p:sp>
      <p:sp>
        <p:nvSpPr>
          <p:cNvPr id="1361" name="Google Shape;1361;g1c75a7230f2_0_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362" name="Google Shape;1362;g1c75a7230f2_0_2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8" name="Shape 1368"/>
        <p:cNvGrpSpPr/>
        <p:nvPr/>
      </p:nvGrpSpPr>
      <p:grpSpPr>
        <a:xfrm>
          <a:off x="0" y="0"/>
          <a:ext cx="0" cy="0"/>
          <a:chOff x="0" y="0"/>
          <a:chExt cx="0" cy="0"/>
        </a:xfrm>
      </p:grpSpPr>
      <p:sp>
        <p:nvSpPr>
          <p:cNvPr id="1369" name="Google Shape;1369;g1b95469f1fe_1_48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0" name="Google Shape;1370;g1b95469f1fe_1_48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371" name="Google Shape;1371;g1b95469f1fe_1_48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6" name="Shape 1376"/>
        <p:cNvGrpSpPr/>
        <p:nvPr/>
      </p:nvGrpSpPr>
      <p:grpSpPr>
        <a:xfrm>
          <a:off x="0" y="0"/>
          <a:ext cx="0" cy="0"/>
          <a:chOff x="0" y="0"/>
          <a:chExt cx="0" cy="0"/>
        </a:xfrm>
      </p:grpSpPr>
      <p:sp>
        <p:nvSpPr>
          <p:cNvPr id="1377" name="Google Shape;1377;g1b95469f1fe_1_47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b="0" i="0" lang="en-US" sz="1300" u="none" cap="none" strike="noStrike">
                <a:solidFill>
                  <a:schemeClr val="dk1"/>
                </a:solidFill>
                <a:latin typeface="Times New Roman"/>
                <a:ea typeface="Times New Roman"/>
                <a:cs typeface="Times New Roman"/>
                <a:sym typeface="Times New Roman"/>
              </a:rPr>
              <a:t>‹#›</a:t>
            </a:fld>
            <a:endParaRPr b="0" i="0" sz="1300" u="none" cap="none" strike="noStrike">
              <a:solidFill>
                <a:schemeClr val="dk1"/>
              </a:solidFill>
              <a:latin typeface="Times New Roman"/>
              <a:ea typeface="Times New Roman"/>
              <a:cs typeface="Times New Roman"/>
              <a:sym typeface="Times New Roman"/>
            </a:endParaRPr>
          </a:p>
        </p:txBody>
      </p:sp>
      <p:sp>
        <p:nvSpPr>
          <p:cNvPr id="1378" name="Google Shape;1378;g1b95469f1fe_1_47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379" name="Google Shape;1379;g1b95469f1fe_1_47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4" name="Shape 1384"/>
        <p:cNvGrpSpPr/>
        <p:nvPr/>
      </p:nvGrpSpPr>
      <p:grpSpPr>
        <a:xfrm>
          <a:off x="0" y="0"/>
          <a:ext cx="0" cy="0"/>
          <a:chOff x="0" y="0"/>
          <a:chExt cx="0" cy="0"/>
        </a:xfrm>
      </p:grpSpPr>
      <p:sp>
        <p:nvSpPr>
          <p:cNvPr id="1385" name="Google Shape;1385;g1b95469f1fe_1_58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b="0" i="0" lang="en-US" sz="1300" u="none" cap="none" strike="noStrike">
                <a:solidFill>
                  <a:schemeClr val="dk1"/>
                </a:solidFill>
                <a:latin typeface="Times New Roman"/>
                <a:ea typeface="Times New Roman"/>
                <a:cs typeface="Times New Roman"/>
                <a:sym typeface="Times New Roman"/>
              </a:rPr>
              <a:t>‹#›</a:t>
            </a:fld>
            <a:endParaRPr b="0" i="0" sz="1300" u="none" cap="none" strike="noStrike">
              <a:solidFill>
                <a:schemeClr val="dk1"/>
              </a:solidFill>
              <a:latin typeface="Times New Roman"/>
              <a:ea typeface="Times New Roman"/>
              <a:cs typeface="Times New Roman"/>
              <a:sym typeface="Times New Roman"/>
            </a:endParaRPr>
          </a:p>
        </p:txBody>
      </p:sp>
      <p:sp>
        <p:nvSpPr>
          <p:cNvPr id="1386" name="Google Shape;1386;g1b95469f1fe_1_58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387" name="Google Shape;1387;g1b95469f1fe_1_58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2" name="Shape 1392"/>
        <p:cNvGrpSpPr/>
        <p:nvPr/>
      </p:nvGrpSpPr>
      <p:grpSpPr>
        <a:xfrm>
          <a:off x="0" y="0"/>
          <a:ext cx="0" cy="0"/>
          <a:chOff x="0" y="0"/>
          <a:chExt cx="0" cy="0"/>
        </a:xfrm>
      </p:grpSpPr>
      <p:sp>
        <p:nvSpPr>
          <p:cNvPr id="1393" name="Google Shape;1393;g1b95469f1fe_1_6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4" name="Google Shape;1394;g1b95469f1fe_1_62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395" name="Google Shape;1395;g1b95469f1fe_1_62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0" name="Shape 1400"/>
        <p:cNvGrpSpPr/>
        <p:nvPr/>
      </p:nvGrpSpPr>
      <p:grpSpPr>
        <a:xfrm>
          <a:off x="0" y="0"/>
          <a:ext cx="0" cy="0"/>
          <a:chOff x="0" y="0"/>
          <a:chExt cx="0" cy="0"/>
        </a:xfrm>
      </p:grpSpPr>
      <p:sp>
        <p:nvSpPr>
          <p:cNvPr id="1401" name="Google Shape;1401;g1b95469f1fe_1_59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b="0" i="0" lang="en-US" sz="1300" u="none" cap="none" strike="noStrike">
                <a:solidFill>
                  <a:schemeClr val="dk1"/>
                </a:solidFill>
                <a:latin typeface="Times New Roman"/>
                <a:ea typeface="Times New Roman"/>
                <a:cs typeface="Times New Roman"/>
                <a:sym typeface="Times New Roman"/>
              </a:rPr>
              <a:t>‹#›</a:t>
            </a:fld>
            <a:endParaRPr b="0" i="0" sz="1300" u="none" cap="none" strike="noStrike">
              <a:solidFill>
                <a:schemeClr val="dk1"/>
              </a:solidFill>
              <a:latin typeface="Times New Roman"/>
              <a:ea typeface="Times New Roman"/>
              <a:cs typeface="Times New Roman"/>
              <a:sym typeface="Times New Roman"/>
            </a:endParaRPr>
          </a:p>
        </p:txBody>
      </p:sp>
      <p:sp>
        <p:nvSpPr>
          <p:cNvPr id="1402" name="Google Shape;1402;g1b95469f1fe_1_59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403" name="Google Shape;1403;g1b95469f1fe_1_59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8" name="Shape 1408"/>
        <p:cNvGrpSpPr/>
        <p:nvPr/>
      </p:nvGrpSpPr>
      <p:grpSpPr>
        <a:xfrm>
          <a:off x="0" y="0"/>
          <a:ext cx="0" cy="0"/>
          <a:chOff x="0" y="0"/>
          <a:chExt cx="0" cy="0"/>
        </a:xfrm>
      </p:grpSpPr>
      <p:sp>
        <p:nvSpPr>
          <p:cNvPr id="1409" name="Google Shape;1409;g1b95469f1fe_1_6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0" name="Google Shape;1410;g1b95469f1fe_1_62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411" name="Google Shape;1411;g1b95469f1fe_1_627: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p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b="0" i="0" lang="en-US" sz="1300" u="none" cap="none" strike="noStrike">
                <a:solidFill>
                  <a:schemeClr val="dk1"/>
                </a:solidFill>
                <a:latin typeface="Times New Roman"/>
                <a:ea typeface="Times New Roman"/>
                <a:cs typeface="Times New Roman"/>
                <a:sym typeface="Times New Roman"/>
              </a:rPr>
              <a:t>‹#›</a:t>
            </a:fld>
            <a:endParaRPr b="0" i="0" sz="1300" u="none" cap="none" strike="noStrike">
              <a:solidFill>
                <a:schemeClr val="dk1"/>
              </a:solidFill>
              <a:latin typeface="Times New Roman"/>
              <a:ea typeface="Times New Roman"/>
              <a:cs typeface="Times New Roman"/>
              <a:sym typeface="Times New Roman"/>
            </a:endParaRPr>
          </a:p>
        </p:txBody>
      </p:sp>
      <p:sp>
        <p:nvSpPr>
          <p:cNvPr id="201" name="Google Shape;201;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02" name="Google Shape;202;p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6" name="Shape 1416"/>
        <p:cNvGrpSpPr/>
        <p:nvPr/>
      </p:nvGrpSpPr>
      <p:grpSpPr>
        <a:xfrm>
          <a:off x="0" y="0"/>
          <a:ext cx="0" cy="0"/>
          <a:chOff x="0" y="0"/>
          <a:chExt cx="0" cy="0"/>
        </a:xfrm>
      </p:grpSpPr>
      <p:sp>
        <p:nvSpPr>
          <p:cNvPr id="1417" name="Google Shape;1417;g1b95469f1fe_1_60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b="0" i="0" lang="en-US" sz="1300" u="none" cap="none" strike="noStrike">
                <a:solidFill>
                  <a:schemeClr val="dk1"/>
                </a:solidFill>
                <a:latin typeface="Times New Roman"/>
                <a:ea typeface="Times New Roman"/>
                <a:cs typeface="Times New Roman"/>
                <a:sym typeface="Times New Roman"/>
              </a:rPr>
              <a:t>‹#›</a:t>
            </a:fld>
            <a:endParaRPr b="0" i="0" sz="1300" u="none" cap="none" strike="noStrike">
              <a:solidFill>
                <a:schemeClr val="dk1"/>
              </a:solidFill>
              <a:latin typeface="Times New Roman"/>
              <a:ea typeface="Times New Roman"/>
              <a:cs typeface="Times New Roman"/>
              <a:sym typeface="Times New Roman"/>
            </a:endParaRPr>
          </a:p>
        </p:txBody>
      </p:sp>
      <p:sp>
        <p:nvSpPr>
          <p:cNvPr id="1418" name="Google Shape;1418;g1b95469f1fe_1_60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419" name="Google Shape;1419;g1b95469f1fe_1_60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4" name="Shape 1424"/>
        <p:cNvGrpSpPr/>
        <p:nvPr/>
      </p:nvGrpSpPr>
      <p:grpSpPr>
        <a:xfrm>
          <a:off x="0" y="0"/>
          <a:ext cx="0" cy="0"/>
          <a:chOff x="0" y="0"/>
          <a:chExt cx="0" cy="0"/>
        </a:xfrm>
      </p:grpSpPr>
      <p:sp>
        <p:nvSpPr>
          <p:cNvPr id="1425" name="Google Shape;1425;g1b95469f1fe_1_6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6" name="Google Shape;1426;g1b95469f1fe_1_63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427" name="Google Shape;1427;g1b95469f1fe_1_634: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2" name="Shape 1432"/>
        <p:cNvGrpSpPr/>
        <p:nvPr/>
      </p:nvGrpSpPr>
      <p:grpSpPr>
        <a:xfrm>
          <a:off x="0" y="0"/>
          <a:ext cx="0" cy="0"/>
          <a:chOff x="0" y="0"/>
          <a:chExt cx="0" cy="0"/>
        </a:xfrm>
      </p:grpSpPr>
      <p:sp>
        <p:nvSpPr>
          <p:cNvPr id="1433" name="Google Shape;1433;g1b95469f1fe_1_60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b="0" i="0" lang="en-US" sz="1300" u="none" cap="none" strike="noStrike">
                <a:solidFill>
                  <a:schemeClr val="dk1"/>
                </a:solidFill>
                <a:latin typeface="Times New Roman"/>
                <a:ea typeface="Times New Roman"/>
                <a:cs typeface="Times New Roman"/>
                <a:sym typeface="Times New Roman"/>
              </a:rPr>
              <a:t>‹#›</a:t>
            </a:fld>
            <a:endParaRPr b="0" i="0" sz="1300" u="none" cap="none" strike="noStrike">
              <a:solidFill>
                <a:schemeClr val="dk1"/>
              </a:solidFill>
              <a:latin typeface="Times New Roman"/>
              <a:ea typeface="Times New Roman"/>
              <a:cs typeface="Times New Roman"/>
              <a:sym typeface="Times New Roman"/>
            </a:endParaRPr>
          </a:p>
        </p:txBody>
      </p:sp>
      <p:sp>
        <p:nvSpPr>
          <p:cNvPr id="1434" name="Google Shape;1434;g1b95469f1fe_1_60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435" name="Google Shape;1435;g1b95469f1fe_1_60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0" name="Shape 1440"/>
        <p:cNvGrpSpPr/>
        <p:nvPr/>
      </p:nvGrpSpPr>
      <p:grpSpPr>
        <a:xfrm>
          <a:off x="0" y="0"/>
          <a:ext cx="0" cy="0"/>
          <a:chOff x="0" y="0"/>
          <a:chExt cx="0" cy="0"/>
        </a:xfrm>
      </p:grpSpPr>
      <p:sp>
        <p:nvSpPr>
          <p:cNvPr id="1441" name="Google Shape;1441;g1c28ac4b991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2" name="Google Shape;1442;g1c28ac4b991_0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443" name="Google Shape;1443;g1c28ac4b991_0_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8" name="Shape 1448"/>
        <p:cNvGrpSpPr/>
        <p:nvPr/>
      </p:nvGrpSpPr>
      <p:grpSpPr>
        <a:xfrm>
          <a:off x="0" y="0"/>
          <a:ext cx="0" cy="0"/>
          <a:chOff x="0" y="0"/>
          <a:chExt cx="0" cy="0"/>
        </a:xfrm>
      </p:grpSpPr>
      <p:sp>
        <p:nvSpPr>
          <p:cNvPr id="1449" name="Google Shape;1449;g1ca21de5a18_1_2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0" name="Google Shape;1450;g1ca21de5a18_1_22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451" name="Google Shape;1451;g1ca21de5a18_1_225: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7" name="Shape 1457"/>
        <p:cNvGrpSpPr/>
        <p:nvPr/>
      </p:nvGrpSpPr>
      <p:grpSpPr>
        <a:xfrm>
          <a:off x="0" y="0"/>
          <a:ext cx="0" cy="0"/>
          <a:chOff x="0" y="0"/>
          <a:chExt cx="0" cy="0"/>
        </a:xfrm>
      </p:grpSpPr>
      <p:sp>
        <p:nvSpPr>
          <p:cNvPr id="1458" name="Google Shape;1458;g1b95469f1fe_1_48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459" name="Google Shape;1459;g1b95469f1fe_1_48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460" name="Google Shape;1460;g1b95469f1fe_1_48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5" name="Shape 1465"/>
        <p:cNvGrpSpPr/>
        <p:nvPr/>
      </p:nvGrpSpPr>
      <p:grpSpPr>
        <a:xfrm>
          <a:off x="0" y="0"/>
          <a:ext cx="0" cy="0"/>
          <a:chOff x="0" y="0"/>
          <a:chExt cx="0" cy="0"/>
        </a:xfrm>
      </p:grpSpPr>
      <p:sp>
        <p:nvSpPr>
          <p:cNvPr id="1466" name="Google Shape;1466;g1b95469f1fe_1_49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67" name="Google Shape;1467;g1b95469f1fe_1_49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68" name="Google Shape;1468;g1b95469f1fe_1_49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3" name="Shape 1473"/>
        <p:cNvGrpSpPr/>
        <p:nvPr/>
      </p:nvGrpSpPr>
      <p:grpSpPr>
        <a:xfrm>
          <a:off x="0" y="0"/>
          <a:ext cx="0" cy="0"/>
          <a:chOff x="0" y="0"/>
          <a:chExt cx="0" cy="0"/>
        </a:xfrm>
      </p:grpSpPr>
      <p:sp>
        <p:nvSpPr>
          <p:cNvPr id="1474" name="Google Shape;1474;g1b95469f1fe_1_50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475" name="Google Shape;1475;g1b95469f1fe_1_50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1" name="Shape 1481"/>
        <p:cNvGrpSpPr/>
        <p:nvPr/>
      </p:nvGrpSpPr>
      <p:grpSpPr>
        <a:xfrm>
          <a:off x="0" y="0"/>
          <a:ext cx="0" cy="0"/>
          <a:chOff x="0" y="0"/>
          <a:chExt cx="0" cy="0"/>
        </a:xfrm>
      </p:grpSpPr>
      <p:sp>
        <p:nvSpPr>
          <p:cNvPr id="1482" name="Google Shape;1482;g1ca21de5a18_1_20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3" name="Google Shape;1483;g1ca21de5a18_1_20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484" name="Google Shape;1484;g1ca21de5a18_1_20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9" name="Shape 1489"/>
        <p:cNvGrpSpPr/>
        <p:nvPr/>
      </p:nvGrpSpPr>
      <p:grpSpPr>
        <a:xfrm>
          <a:off x="0" y="0"/>
          <a:ext cx="0" cy="0"/>
          <a:chOff x="0" y="0"/>
          <a:chExt cx="0" cy="0"/>
        </a:xfrm>
      </p:grpSpPr>
      <p:sp>
        <p:nvSpPr>
          <p:cNvPr id="1490" name="Google Shape;1490;g1b95469f1fe_1_51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491" name="Google Shape;1491;g1b95469f1fe_1_5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p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09" name="Google Shape;209;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7" name="Shape 1497"/>
        <p:cNvGrpSpPr/>
        <p:nvPr/>
      </p:nvGrpSpPr>
      <p:grpSpPr>
        <a:xfrm>
          <a:off x="0" y="0"/>
          <a:ext cx="0" cy="0"/>
          <a:chOff x="0" y="0"/>
          <a:chExt cx="0" cy="0"/>
        </a:xfrm>
      </p:grpSpPr>
      <p:sp>
        <p:nvSpPr>
          <p:cNvPr id="1498" name="Google Shape;1498;g1b95469f1fe_1_52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499" name="Google Shape;1499;g1b95469f1fe_1_5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5" name="Shape 1505"/>
        <p:cNvGrpSpPr/>
        <p:nvPr/>
      </p:nvGrpSpPr>
      <p:grpSpPr>
        <a:xfrm>
          <a:off x="0" y="0"/>
          <a:ext cx="0" cy="0"/>
          <a:chOff x="0" y="0"/>
          <a:chExt cx="0" cy="0"/>
        </a:xfrm>
      </p:grpSpPr>
      <p:sp>
        <p:nvSpPr>
          <p:cNvPr id="1506" name="Google Shape;1506;g1b95469f1fe_1_53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507" name="Google Shape;1507;g1b95469f1fe_1_5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2" name="Shape 1512"/>
        <p:cNvGrpSpPr/>
        <p:nvPr/>
      </p:nvGrpSpPr>
      <p:grpSpPr>
        <a:xfrm>
          <a:off x="0" y="0"/>
          <a:ext cx="0" cy="0"/>
          <a:chOff x="0" y="0"/>
          <a:chExt cx="0" cy="0"/>
        </a:xfrm>
      </p:grpSpPr>
      <p:sp>
        <p:nvSpPr>
          <p:cNvPr id="1513" name="Google Shape;1513;g1b95469f1fe_1_54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514" name="Google Shape;1514;g1b95469f1fe_1_5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9" name="Shape 1519"/>
        <p:cNvGrpSpPr/>
        <p:nvPr/>
      </p:nvGrpSpPr>
      <p:grpSpPr>
        <a:xfrm>
          <a:off x="0" y="0"/>
          <a:ext cx="0" cy="0"/>
          <a:chOff x="0" y="0"/>
          <a:chExt cx="0" cy="0"/>
        </a:xfrm>
      </p:grpSpPr>
      <p:sp>
        <p:nvSpPr>
          <p:cNvPr id="1520" name="Google Shape;1520;g1b95469f1fe_1_54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521" name="Google Shape;1521;g1b95469f1fe_1_5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6" name="Shape 1526"/>
        <p:cNvGrpSpPr/>
        <p:nvPr/>
      </p:nvGrpSpPr>
      <p:grpSpPr>
        <a:xfrm>
          <a:off x="0" y="0"/>
          <a:ext cx="0" cy="0"/>
          <a:chOff x="0" y="0"/>
          <a:chExt cx="0" cy="0"/>
        </a:xfrm>
      </p:grpSpPr>
      <p:sp>
        <p:nvSpPr>
          <p:cNvPr id="1527" name="Google Shape;1527;g1b95469f1fe_1_55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528" name="Google Shape;1528;g1b95469f1fe_1_5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3" name="Shape 1533"/>
        <p:cNvGrpSpPr/>
        <p:nvPr/>
      </p:nvGrpSpPr>
      <p:grpSpPr>
        <a:xfrm>
          <a:off x="0" y="0"/>
          <a:ext cx="0" cy="0"/>
          <a:chOff x="0" y="0"/>
          <a:chExt cx="0" cy="0"/>
        </a:xfrm>
      </p:grpSpPr>
      <p:sp>
        <p:nvSpPr>
          <p:cNvPr id="1534" name="Google Shape;1534;g1b95469f1fe_1_56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5" name="Google Shape;1535;g1b95469f1fe_1_56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536" name="Google Shape;1536;g1b95469f1fe_1_564: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1" name="Shape 1541"/>
        <p:cNvGrpSpPr/>
        <p:nvPr/>
      </p:nvGrpSpPr>
      <p:grpSpPr>
        <a:xfrm>
          <a:off x="0" y="0"/>
          <a:ext cx="0" cy="0"/>
          <a:chOff x="0" y="0"/>
          <a:chExt cx="0" cy="0"/>
        </a:xfrm>
      </p:grpSpPr>
      <p:sp>
        <p:nvSpPr>
          <p:cNvPr id="1542" name="Google Shape;1542;g1b95469f1fe_1_57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3" name="Google Shape;1543;g1b95469f1fe_1_57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544" name="Google Shape;1544;g1b95469f1fe_1_57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9" name="Shape 1549"/>
        <p:cNvGrpSpPr/>
        <p:nvPr/>
      </p:nvGrpSpPr>
      <p:grpSpPr>
        <a:xfrm>
          <a:off x="0" y="0"/>
          <a:ext cx="0" cy="0"/>
          <a:chOff x="0" y="0"/>
          <a:chExt cx="0" cy="0"/>
        </a:xfrm>
      </p:grpSpPr>
      <p:sp>
        <p:nvSpPr>
          <p:cNvPr id="1550" name="Google Shape;1550;g1b95469f1fe_1_6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1" name="Google Shape;1551;g1b95469f1fe_1_61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552" name="Google Shape;1552;g1b95469f1fe_1_614: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6" name="Shape 1556"/>
        <p:cNvGrpSpPr/>
        <p:nvPr/>
      </p:nvGrpSpPr>
      <p:grpSpPr>
        <a:xfrm>
          <a:off x="0" y="0"/>
          <a:ext cx="0" cy="0"/>
          <a:chOff x="0" y="0"/>
          <a:chExt cx="0" cy="0"/>
        </a:xfrm>
      </p:grpSpPr>
      <p:sp>
        <p:nvSpPr>
          <p:cNvPr id="1557" name="Google Shape;1557;g1ca21de5a18_1_21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558" name="Google Shape;1558;g1ca21de5a18_1_2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3" name="Shape 1563"/>
        <p:cNvGrpSpPr/>
        <p:nvPr/>
      </p:nvGrpSpPr>
      <p:grpSpPr>
        <a:xfrm>
          <a:off x="0" y="0"/>
          <a:ext cx="0" cy="0"/>
          <a:chOff x="0" y="0"/>
          <a:chExt cx="0" cy="0"/>
        </a:xfrm>
      </p:grpSpPr>
      <p:sp>
        <p:nvSpPr>
          <p:cNvPr id="1564" name="Google Shape;1564;g1ca21de5a18_1_19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565" name="Google Shape;1565;g1ca21de5a18_1_19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18c207ae933_0_47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b="0" i="0" lang="en-US" sz="1300" u="none" cap="none" strike="noStrike">
                <a:solidFill>
                  <a:schemeClr val="dk1"/>
                </a:solidFill>
                <a:latin typeface="Times New Roman"/>
                <a:ea typeface="Times New Roman"/>
                <a:cs typeface="Times New Roman"/>
                <a:sym typeface="Times New Roman"/>
              </a:rPr>
              <a:t>‹#›</a:t>
            </a:fld>
            <a:endParaRPr b="0" i="0" sz="1300" u="none" cap="none" strike="noStrike">
              <a:solidFill>
                <a:schemeClr val="dk1"/>
              </a:solidFill>
              <a:latin typeface="Times New Roman"/>
              <a:ea typeface="Times New Roman"/>
              <a:cs typeface="Times New Roman"/>
              <a:sym typeface="Times New Roman"/>
            </a:endParaRPr>
          </a:p>
        </p:txBody>
      </p:sp>
      <p:sp>
        <p:nvSpPr>
          <p:cNvPr id="216" name="Google Shape;216;g18c207ae933_0_47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217" name="Google Shape;217;g18c207ae933_0_474:notes"/>
          <p:cNvSpPr txBox="1"/>
          <p:nvPr>
            <p:ph idx="1" type="body"/>
          </p:nvPr>
        </p:nvSpPr>
        <p:spPr>
          <a:xfrm>
            <a:off x="685800" y="4343400"/>
            <a:ext cx="5486400" cy="4114800"/>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44950" lIns="89925" spcFirstLastPara="1" rIns="89925" wrap="square" tIns="44950">
            <a:noAutofit/>
          </a:bodyPr>
          <a:lstStyle/>
          <a:p>
            <a:pPr indent="0" lvl="0" marL="0" rtl="0" algn="l">
              <a:spcBef>
                <a:spcPts val="0"/>
              </a:spcBef>
              <a:spcAft>
                <a:spcPts val="0"/>
              </a:spcAft>
              <a:buNone/>
            </a:pPr>
            <a:r>
              <a:t/>
            </a:r>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1" name="Shape 1571"/>
        <p:cNvGrpSpPr/>
        <p:nvPr/>
      </p:nvGrpSpPr>
      <p:grpSpPr>
        <a:xfrm>
          <a:off x="0" y="0"/>
          <a:ext cx="0" cy="0"/>
          <a:chOff x="0" y="0"/>
          <a:chExt cx="0" cy="0"/>
        </a:xfrm>
      </p:grpSpPr>
      <p:sp>
        <p:nvSpPr>
          <p:cNvPr id="1572" name="Google Shape;1572;g18c207ae933_0_64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b="0" i="0" lang="en-US" sz="1300" u="none" cap="none" strike="noStrike">
                <a:solidFill>
                  <a:schemeClr val="dk1"/>
                </a:solidFill>
                <a:latin typeface="Times New Roman"/>
                <a:ea typeface="Times New Roman"/>
                <a:cs typeface="Times New Roman"/>
                <a:sym typeface="Times New Roman"/>
              </a:rPr>
              <a:t>‹#›</a:t>
            </a:fld>
            <a:endParaRPr b="0" i="0" sz="1300" u="none" cap="none" strike="noStrike">
              <a:solidFill>
                <a:schemeClr val="dk1"/>
              </a:solidFill>
              <a:latin typeface="Times New Roman"/>
              <a:ea typeface="Times New Roman"/>
              <a:cs typeface="Times New Roman"/>
              <a:sym typeface="Times New Roman"/>
            </a:endParaRPr>
          </a:p>
        </p:txBody>
      </p:sp>
      <p:sp>
        <p:nvSpPr>
          <p:cNvPr id="1573" name="Google Shape;1573;g18c207ae933_0_64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574" name="Google Shape;1574;g18c207ae933_0_64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0" name="Shape 1580"/>
        <p:cNvGrpSpPr/>
        <p:nvPr/>
      </p:nvGrpSpPr>
      <p:grpSpPr>
        <a:xfrm>
          <a:off x="0" y="0"/>
          <a:ext cx="0" cy="0"/>
          <a:chOff x="0" y="0"/>
          <a:chExt cx="0" cy="0"/>
        </a:xfrm>
      </p:grpSpPr>
      <p:sp>
        <p:nvSpPr>
          <p:cNvPr id="1581" name="Google Shape;1581;g1d0f5b6da4f_0_9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2" name="Google Shape;1582;g1d0f5b6da4f_0_9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583" name="Google Shape;1583;g1d0f5b6da4f_0_93: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9" name="Shape 1589"/>
        <p:cNvGrpSpPr/>
        <p:nvPr/>
      </p:nvGrpSpPr>
      <p:grpSpPr>
        <a:xfrm>
          <a:off x="0" y="0"/>
          <a:ext cx="0" cy="0"/>
          <a:chOff x="0" y="0"/>
          <a:chExt cx="0" cy="0"/>
        </a:xfrm>
      </p:grpSpPr>
      <p:sp>
        <p:nvSpPr>
          <p:cNvPr id="1590" name="Google Shape;1590;g1d0f5b6da4f_0_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1" name="Google Shape;1591;g1d0f5b6da4f_0_1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592" name="Google Shape;1592;g1d0f5b6da4f_0_15: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7" name="Shape 1597"/>
        <p:cNvGrpSpPr/>
        <p:nvPr/>
      </p:nvGrpSpPr>
      <p:grpSpPr>
        <a:xfrm>
          <a:off x="0" y="0"/>
          <a:ext cx="0" cy="0"/>
          <a:chOff x="0" y="0"/>
          <a:chExt cx="0" cy="0"/>
        </a:xfrm>
      </p:grpSpPr>
      <p:sp>
        <p:nvSpPr>
          <p:cNvPr id="1598" name="Google Shape;1598;g1d11a3bb304_0_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9" name="Google Shape;1599;g1d11a3bb304_0_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600" name="Google Shape;1600;g1d11a3bb304_0_7: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9" name="Shape 1609"/>
        <p:cNvGrpSpPr/>
        <p:nvPr/>
      </p:nvGrpSpPr>
      <p:grpSpPr>
        <a:xfrm>
          <a:off x="0" y="0"/>
          <a:ext cx="0" cy="0"/>
          <a:chOff x="0" y="0"/>
          <a:chExt cx="0" cy="0"/>
        </a:xfrm>
      </p:grpSpPr>
      <p:sp>
        <p:nvSpPr>
          <p:cNvPr id="1610" name="Google Shape;1610;g18c207ae933_0_66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b="0" i="0" lang="en-US" sz="1300" u="none" cap="none" strike="noStrike">
                <a:solidFill>
                  <a:schemeClr val="dk1"/>
                </a:solidFill>
                <a:latin typeface="Times New Roman"/>
                <a:ea typeface="Times New Roman"/>
                <a:cs typeface="Times New Roman"/>
                <a:sym typeface="Times New Roman"/>
              </a:rPr>
              <a:t>‹#›</a:t>
            </a:fld>
            <a:endParaRPr b="0" i="0" sz="1300" u="none" cap="none" strike="noStrike">
              <a:solidFill>
                <a:schemeClr val="dk1"/>
              </a:solidFill>
              <a:latin typeface="Times New Roman"/>
              <a:ea typeface="Times New Roman"/>
              <a:cs typeface="Times New Roman"/>
              <a:sym typeface="Times New Roman"/>
            </a:endParaRPr>
          </a:p>
        </p:txBody>
      </p:sp>
      <p:sp>
        <p:nvSpPr>
          <p:cNvPr id="1611" name="Google Shape;1611;g18c207ae933_0_66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612" name="Google Shape;1612;g18c207ae933_0_66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7" name="Shape 1617"/>
        <p:cNvGrpSpPr/>
        <p:nvPr/>
      </p:nvGrpSpPr>
      <p:grpSpPr>
        <a:xfrm>
          <a:off x="0" y="0"/>
          <a:ext cx="0" cy="0"/>
          <a:chOff x="0" y="0"/>
          <a:chExt cx="0" cy="0"/>
        </a:xfrm>
      </p:grpSpPr>
      <p:sp>
        <p:nvSpPr>
          <p:cNvPr id="1618" name="Google Shape;1618;g1c28ac4b991_0_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b="0" i="0" lang="en-US" sz="1300" u="none" cap="none" strike="noStrike">
                <a:solidFill>
                  <a:schemeClr val="dk1"/>
                </a:solidFill>
                <a:latin typeface="Times New Roman"/>
                <a:ea typeface="Times New Roman"/>
                <a:cs typeface="Times New Roman"/>
                <a:sym typeface="Times New Roman"/>
              </a:rPr>
              <a:t>‹#›</a:t>
            </a:fld>
            <a:endParaRPr b="0" i="0" sz="1300" u="none" cap="none" strike="noStrike">
              <a:solidFill>
                <a:schemeClr val="dk1"/>
              </a:solidFill>
              <a:latin typeface="Times New Roman"/>
              <a:ea typeface="Times New Roman"/>
              <a:cs typeface="Times New Roman"/>
              <a:sym typeface="Times New Roman"/>
            </a:endParaRPr>
          </a:p>
        </p:txBody>
      </p:sp>
      <p:sp>
        <p:nvSpPr>
          <p:cNvPr id="1619" name="Google Shape;1619;g1c28ac4b991_0_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620" name="Google Shape;1620;g1c28ac4b991_0_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5" name="Shape 1625"/>
        <p:cNvGrpSpPr/>
        <p:nvPr/>
      </p:nvGrpSpPr>
      <p:grpSpPr>
        <a:xfrm>
          <a:off x="0" y="0"/>
          <a:ext cx="0" cy="0"/>
          <a:chOff x="0" y="0"/>
          <a:chExt cx="0" cy="0"/>
        </a:xfrm>
      </p:grpSpPr>
      <p:sp>
        <p:nvSpPr>
          <p:cNvPr id="1626" name="Google Shape;1626;g1d0f5b6da4f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7" name="Google Shape;1627;g1d0f5b6da4f_0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628" name="Google Shape;1628;g1d0f5b6da4f_0_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3" name="Shape 1633"/>
        <p:cNvGrpSpPr/>
        <p:nvPr/>
      </p:nvGrpSpPr>
      <p:grpSpPr>
        <a:xfrm>
          <a:off x="0" y="0"/>
          <a:ext cx="0" cy="0"/>
          <a:chOff x="0" y="0"/>
          <a:chExt cx="0" cy="0"/>
        </a:xfrm>
      </p:grpSpPr>
      <p:sp>
        <p:nvSpPr>
          <p:cNvPr id="1634" name="Google Shape;1634;g1c28ac4b991_0_1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b="0" i="0" lang="en-US" sz="1300" u="none" cap="none" strike="noStrike">
                <a:solidFill>
                  <a:schemeClr val="dk1"/>
                </a:solidFill>
                <a:latin typeface="Times New Roman"/>
                <a:ea typeface="Times New Roman"/>
                <a:cs typeface="Times New Roman"/>
                <a:sym typeface="Times New Roman"/>
              </a:rPr>
              <a:t>‹#›</a:t>
            </a:fld>
            <a:endParaRPr b="0" i="0" sz="1300" u="none" cap="none" strike="noStrike">
              <a:solidFill>
                <a:schemeClr val="dk1"/>
              </a:solidFill>
              <a:latin typeface="Times New Roman"/>
              <a:ea typeface="Times New Roman"/>
              <a:cs typeface="Times New Roman"/>
              <a:sym typeface="Times New Roman"/>
            </a:endParaRPr>
          </a:p>
        </p:txBody>
      </p:sp>
      <p:sp>
        <p:nvSpPr>
          <p:cNvPr id="1635" name="Google Shape;1635;g1c28ac4b991_0_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636" name="Google Shape;1636;g1c28ac4b991_0_1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1" name="Shape 1641"/>
        <p:cNvGrpSpPr/>
        <p:nvPr/>
      </p:nvGrpSpPr>
      <p:grpSpPr>
        <a:xfrm>
          <a:off x="0" y="0"/>
          <a:ext cx="0" cy="0"/>
          <a:chOff x="0" y="0"/>
          <a:chExt cx="0" cy="0"/>
        </a:xfrm>
      </p:grpSpPr>
      <p:sp>
        <p:nvSpPr>
          <p:cNvPr id="1642" name="Google Shape;1642;g1d0f5b6da4f_0_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3" name="Google Shape;1643;g1d0f5b6da4f_0_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644" name="Google Shape;1644;g1d0f5b6da4f_0_8: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9" name="Shape 1649"/>
        <p:cNvGrpSpPr/>
        <p:nvPr/>
      </p:nvGrpSpPr>
      <p:grpSpPr>
        <a:xfrm>
          <a:off x="0" y="0"/>
          <a:ext cx="0" cy="0"/>
          <a:chOff x="0" y="0"/>
          <a:chExt cx="0" cy="0"/>
        </a:xfrm>
      </p:grpSpPr>
      <p:sp>
        <p:nvSpPr>
          <p:cNvPr id="1650" name="Google Shape;1650;g1c28ac4b991_0_2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b="0" i="0" lang="en-US" sz="1300" u="none" cap="none" strike="noStrike">
                <a:solidFill>
                  <a:schemeClr val="dk1"/>
                </a:solidFill>
                <a:latin typeface="Times New Roman"/>
                <a:ea typeface="Times New Roman"/>
                <a:cs typeface="Times New Roman"/>
                <a:sym typeface="Times New Roman"/>
              </a:rPr>
              <a:t>‹#›</a:t>
            </a:fld>
            <a:endParaRPr b="0" i="0" sz="1300" u="none" cap="none" strike="noStrike">
              <a:solidFill>
                <a:schemeClr val="dk1"/>
              </a:solidFill>
              <a:latin typeface="Times New Roman"/>
              <a:ea typeface="Times New Roman"/>
              <a:cs typeface="Times New Roman"/>
              <a:sym typeface="Times New Roman"/>
            </a:endParaRPr>
          </a:p>
        </p:txBody>
      </p:sp>
      <p:sp>
        <p:nvSpPr>
          <p:cNvPr id="1651" name="Google Shape;1651;g1c28ac4b991_0_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652" name="Google Shape;1652;g1c28ac4b991_0_2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18c207ae933_0_48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b="0" i="0" lang="en-US" sz="1300" u="none" cap="none" strike="noStrike">
                <a:solidFill>
                  <a:schemeClr val="dk1"/>
                </a:solidFill>
                <a:latin typeface="Times New Roman"/>
                <a:ea typeface="Times New Roman"/>
                <a:cs typeface="Times New Roman"/>
                <a:sym typeface="Times New Roman"/>
              </a:rPr>
              <a:t>‹#›</a:t>
            </a:fld>
            <a:endParaRPr b="0" i="0" sz="1300" u="none" cap="none" strike="noStrike">
              <a:solidFill>
                <a:schemeClr val="dk1"/>
              </a:solidFill>
              <a:latin typeface="Times New Roman"/>
              <a:ea typeface="Times New Roman"/>
              <a:cs typeface="Times New Roman"/>
              <a:sym typeface="Times New Roman"/>
            </a:endParaRPr>
          </a:p>
        </p:txBody>
      </p:sp>
      <p:sp>
        <p:nvSpPr>
          <p:cNvPr id="224" name="Google Shape;224;g18c207ae933_0_48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25" name="Google Shape;225;g18c207ae933_0_48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7" name="Shape 1657"/>
        <p:cNvGrpSpPr/>
        <p:nvPr/>
      </p:nvGrpSpPr>
      <p:grpSpPr>
        <a:xfrm>
          <a:off x="0" y="0"/>
          <a:ext cx="0" cy="0"/>
          <a:chOff x="0" y="0"/>
          <a:chExt cx="0" cy="0"/>
        </a:xfrm>
      </p:grpSpPr>
      <p:sp>
        <p:nvSpPr>
          <p:cNvPr id="1658" name="Google Shape;1658;g1d0f5b6da4f_0_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9" name="Google Shape;1659;g1d0f5b6da4f_0_2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660" name="Google Shape;1660;g1d0f5b6da4f_0_22: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5" name="Shape 1665"/>
        <p:cNvGrpSpPr/>
        <p:nvPr/>
      </p:nvGrpSpPr>
      <p:grpSpPr>
        <a:xfrm>
          <a:off x="0" y="0"/>
          <a:ext cx="0" cy="0"/>
          <a:chOff x="0" y="0"/>
          <a:chExt cx="0" cy="0"/>
        </a:xfrm>
      </p:grpSpPr>
      <p:sp>
        <p:nvSpPr>
          <p:cNvPr id="1666" name="Google Shape;1666;g1c28ac4b991_0_2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b="0" i="0" lang="en-US" sz="1300" u="none" cap="none" strike="noStrike">
                <a:solidFill>
                  <a:schemeClr val="dk1"/>
                </a:solidFill>
                <a:latin typeface="Times New Roman"/>
                <a:ea typeface="Times New Roman"/>
                <a:cs typeface="Times New Roman"/>
                <a:sym typeface="Times New Roman"/>
              </a:rPr>
              <a:t>‹#›</a:t>
            </a:fld>
            <a:endParaRPr b="0" i="0" sz="1300" u="none" cap="none" strike="noStrike">
              <a:solidFill>
                <a:schemeClr val="dk1"/>
              </a:solidFill>
              <a:latin typeface="Times New Roman"/>
              <a:ea typeface="Times New Roman"/>
              <a:cs typeface="Times New Roman"/>
              <a:sym typeface="Times New Roman"/>
            </a:endParaRPr>
          </a:p>
        </p:txBody>
      </p:sp>
      <p:sp>
        <p:nvSpPr>
          <p:cNvPr id="1667" name="Google Shape;1667;g1c28ac4b991_0_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668" name="Google Shape;1668;g1c28ac4b991_0_2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3" name="Shape 1673"/>
        <p:cNvGrpSpPr/>
        <p:nvPr/>
      </p:nvGrpSpPr>
      <p:grpSpPr>
        <a:xfrm>
          <a:off x="0" y="0"/>
          <a:ext cx="0" cy="0"/>
          <a:chOff x="0" y="0"/>
          <a:chExt cx="0" cy="0"/>
        </a:xfrm>
      </p:grpSpPr>
      <p:sp>
        <p:nvSpPr>
          <p:cNvPr id="1674" name="Google Shape;1674;g1d0f5b6da4f_0_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5" name="Google Shape;1675;g1d0f5b6da4f_0_2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676" name="Google Shape;1676;g1d0f5b6da4f_0_29: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1" name="Shape 1681"/>
        <p:cNvGrpSpPr/>
        <p:nvPr/>
      </p:nvGrpSpPr>
      <p:grpSpPr>
        <a:xfrm>
          <a:off x="0" y="0"/>
          <a:ext cx="0" cy="0"/>
          <a:chOff x="0" y="0"/>
          <a:chExt cx="0" cy="0"/>
        </a:xfrm>
      </p:grpSpPr>
      <p:sp>
        <p:nvSpPr>
          <p:cNvPr id="1682" name="Google Shape;1682;g19ded6f7b37_0_22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b="0" i="0" lang="en-US" sz="1300" u="none" cap="none" strike="noStrike">
                <a:solidFill>
                  <a:schemeClr val="dk1"/>
                </a:solidFill>
                <a:latin typeface="Times New Roman"/>
                <a:ea typeface="Times New Roman"/>
                <a:cs typeface="Times New Roman"/>
                <a:sym typeface="Times New Roman"/>
              </a:rPr>
              <a:t>‹#›</a:t>
            </a:fld>
            <a:endParaRPr b="0" i="0" sz="1300" u="none" cap="none" strike="noStrike">
              <a:solidFill>
                <a:schemeClr val="dk1"/>
              </a:solidFill>
              <a:latin typeface="Times New Roman"/>
              <a:ea typeface="Times New Roman"/>
              <a:cs typeface="Times New Roman"/>
              <a:sym typeface="Times New Roman"/>
            </a:endParaRPr>
          </a:p>
        </p:txBody>
      </p:sp>
      <p:sp>
        <p:nvSpPr>
          <p:cNvPr id="1683" name="Google Shape;1683;g19ded6f7b37_0_2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684" name="Google Shape;1684;g19ded6f7b37_0_22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9" name="Shape 1689"/>
        <p:cNvGrpSpPr/>
        <p:nvPr/>
      </p:nvGrpSpPr>
      <p:grpSpPr>
        <a:xfrm>
          <a:off x="0" y="0"/>
          <a:ext cx="0" cy="0"/>
          <a:chOff x="0" y="0"/>
          <a:chExt cx="0" cy="0"/>
        </a:xfrm>
      </p:grpSpPr>
      <p:sp>
        <p:nvSpPr>
          <p:cNvPr id="1690" name="Google Shape;1690;g1d0f5b6da4f_0_4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1" name="Google Shape;1691;g1d0f5b6da4f_0_4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692" name="Google Shape;1692;g1d0f5b6da4f_0_45: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7" name="Shape 1697"/>
        <p:cNvGrpSpPr/>
        <p:nvPr/>
      </p:nvGrpSpPr>
      <p:grpSpPr>
        <a:xfrm>
          <a:off x="0" y="0"/>
          <a:ext cx="0" cy="0"/>
          <a:chOff x="0" y="0"/>
          <a:chExt cx="0" cy="0"/>
        </a:xfrm>
      </p:grpSpPr>
      <p:sp>
        <p:nvSpPr>
          <p:cNvPr id="1698" name="Google Shape;1698;g1d0f5b6da4f_0_6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9" name="Google Shape;1699;g1d0f5b6da4f_0_6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700" name="Google Shape;1700;g1d0f5b6da4f_0_67: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6" name="Shape 1706"/>
        <p:cNvGrpSpPr/>
        <p:nvPr/>
      </p:nvGrpSpPr>
      <p:grpSpPr>
        <a:xfrm>
          <a:off x="0" y="0"/>
          <a:ext cx="0" cy="0"/>
          <a:chOff x="0" y="0"/>
          <a:chExt cx="0" cy="0"/>
        </a:xfrm>
      </p:grpSpPr>
      <p:sp>
        <p:nvSpPr>
          <p:cNvPr id="1707" name="Google Shape;1707;g1d0f5b6da4f_0_5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8" name="Google Shape;1708;g1d0f5b6da4f_0_5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709" name="Google Shape;1709;g1d0f5b6da4f_0_55: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5" name="Shape 1715"/>
        <p:cNvGrpSpPr/>
        <p:nvPr/>
      </p:nvGrpSpPr>
      <p:grpSpPr>
        <a:xfrm>
          <a:off x="0" y="0"/>
          <a:ext cx="0" cy="0"/>
          <a:chOff x="0" y="0"/>
          <a:chExt cx="0" cy="0"/>
        </a:xfrm>
      </p:grpSpPr>
      <p:sp>
        <p:nvSpPr>
          <p:cNvPr id="1716" name="Google Shape;1716;g1d0f5b6da4f_0_8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7" name="Google Shape;1717;g1d0f5b6da4f_0_8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718" name="Google Shape;1718;g1d0f5b6da4f_0_86: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2" name="Shape 1722"/>
        <p:cNvGrpSpPr/>
        <p:nvPr/>
      </p:nvGrpSpPr>
      <p:grpSpPr>
        <a:xfrm>
          <a:off x="0" y="0"/>
          <a:ext cx="0" cy="0"/>
          <a:chOff x="0" y="0"/>
          <a:chExt cx="0" cy="0"/>
        </a:xfrm>
      </p:grpSpPr>
      <p:sp>
        <p:nvSpPr>
          <p:cNvPr id="1723" name="Google Shape;1723;g1d0f5b6da4f_0_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4" name="Google Shape;1724;g1d0f5b6da4f_0_3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725" name="Google Shape;1725;g1d0f5b6da4f_0_37: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0" name="Shape 1730"/>
        <p:cNvGrpSpPr/>
        <p:nvPr/>
      </p:nvGrpSpPr>
      <p:grpSpPr>
        <a:xfrm>
          <a:off x="0" y="0"/>
          <a:ext cx="0" cy="0"/>
          <a:chOff x="0" y="0"/>
          <a:chExt cx="0" cy="0"/>
        </a:xfrm>
      </p:grpSpPr>
      <p:sp>
        <p:nvSpPr>
          <p:cNvPr id="1731" name="Google Shape;1731;g19ded6f7b37_0_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2" name="Google Shape;1732;g19ded6f7b37_0_2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733" name="Google Shape;1733;g19ded6f7b37_0_27: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p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b="0" i="0" lang="en-US" sz="1300" u="none" cap="none" strike="noStrike">
                <a:solidFill>
                  <a:schemeClr val="dk1"/>
                </a:solidFill>
                <a:latin typeface="Times New Roman"/>
                <a:ea typeface="Times New Roman"/>
                <a:cs typeface="Times New Roman"/>
                <a:sym typeface="Times New Roman"/>
              </a:rPr>
              <a:t>‹#›</a:t>
            </a:fld>
            <a:endParaRPr b="0" i="0" sz="1300" u="none" cap="none" strike="noStrike">
              <a:solidFill>
                <a:schemeClr val="dk1"/>
              </a:solidFill>
              <a:latin typeface="Times New Roman"/>
              <a:ea typeface="Times New Roman"/>
              <a:cs typeface="Times New Roman"/>
              <a:sym typeface="Times New Roman"/>
            </a:endParaRPr>
          </a:p>
        </p:txBody>
      </p:sp>
      <p:sp>
        <p:nvSpPr>
          <p:cNvPr id="232" name="Google Shape;232;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233" name="Google Shape;233;p4:notes"/>
          <p:cNvSpPr txBox="1"/>
          <p:nvPr>
            <p:ph idx="1" type="body"/>
          </p:nvPr>
        </p:nvSpPr>
        <p:spPr>
          <a:xfrm>
            <a:off x="685800" y="4343400"/>
            <a:ext cx="5486400" cy="4114800"/>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44950" lIns="89925" spcFirstLastPara="1" rIns="89925" wrap="square" tIns="44950">
            <a:noAutofit/>
          </a:bodyPr>
          <a:lstStyle/>
          <a:p>
            <a:pPr indent="0" lvl="0" marL="0" rtl="0" algn="l">
              <a:spcBef>
                <a:spcPts val="0"/>
              </a:spcBef>
              <a:spcAft>
                <a:spcPts val="0"/>
              </a:spcAft>
              <a:buNone/>
            </a:pPr>
            <a:r>
              <a:t/>
            </a:r>
            <a:endParaRPr/>
          </a:p>
        </p:txBody>
      </p:sp>
    </p:spTree>
  </p:cSld>
  <p:clrMapOvr>
    <a:masterClrMapping/>
  </p:clrMapOvr>
</p:notes>
</file>

<file path=ppt/notesSlides/notesSlide1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8" name="Shape 1738"/>
        <p:cNvGrpSpPr/>
        <p:nvPr/>
      </p:nvGrpSpPr>
      <p:grpSpPr>
        <a:xfrm>
          <a:off x="0" y="0"/>
          <a:ext cx="0" cy="0"/>
          <a:chOff x="0" y="0"/>
          <a:chExt cx="0" cy="0"/>
        </a:xfrm>
      </p:grpSpPr>
      <p:sp>
        <p:nvSpPr>
          <p:cNvPr id="1739" name="Google Shape;1739;g19ded6f7b37_0_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0" name="Google Shape;1740;g19ded6f7b37_0_3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741" name="Google Shape;1741;g19ded6f7b37_0_34: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6" name="Shape 1746"/>
        <p:cNvGrpSpPr/>
        <p:nvPr/>
      </p:nvGrpSpPr>
      <p:grpSpPr>
        <a:xfrm>
          <a:off x="0" y="0"/>
          <a:ext cx="0" cy="0"/>
          <a:chOff x="0" y="0"/>
          <a:chExt cx="0" cy="0"/>
        </a:xfrm>
      </p:grpSpPr>
      <p:sp>
        <p:nvSpPr>
          <p:cNvPr id="1747" name="Google Shape;1747;g19ded6f7b37_0_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8" name="Google Shape;1748;g19ded6f7b37_0_2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749" name="Google Shape;1749;g19ded6f7b37_0_2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3" name="Shape 1753"/>
        <p:cNvGrpSpPr/>
        <p:nvPr/>
      </p:nvGrpSpPr>
      <p:grpSpPr>
        <a:xfrm>
          <a:off x="0" y="0"/>
          <a:ext cx="0" cy="0"/>
          <a:chOff x="0" y="0"/>
          <a:chExt cx="0" cy="0"/>
        </a:xfrm>
      </p:grpSpPr>
      <p:sp>
        <p:nvSpPr>
          <p:cNvPr id="1754" name="Google Shape;1754;g19ded6f7b37_0_4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b="0" i="0" lang="en-US" sz="1300" u="none" cap="none" strike="noStrike">
                <a:solidFill>
                  <a:schemeClr val="dk1"/>
                </a:solidFill>
                <a:latin typeface="Times New Roman"/>
                <a:ea typeface="Times New Roman"/>
                <a:cs typeface="Times New Roman"/>
                <a:sym typeface="Times New Roman"/>
              </a:rPr>
              <a:t>‹#›</a:t>
            </a:fld>
            <a:endParaRPr b="0" i="0" sz="1300" u="none" cap="none" strike="noStrike">
              <a:solidFill>
                <a:schemeClr val="dk1"/>
              </a:solidFill>
              <a:latin typeface="Times New Roman"/>
              <a:ea typeface="Times New Roman"/>
              <a:cs typeface="Times New Roman"/>
              <a:sym typeface="Times New Roman"/>
            </a:endParaRPr>
          </a:p>
        </p:txBody>
      </p:sp>
      <p:sp>
        <p:nvSpPr>
          <p:cNvPr id="1755" name="Google Shape;1755;g19ded6f7b37_0_4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756" name="Google Shape;1756;g19ded6f7b37_0_4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2" name="Shape 1762"/>
        <p:cNvGrpSpPr/>
        <p:nvPr/>
      </p:nvGrpSpPr>
      <p:grpSpPr>
        <a:xfrm>
          <a:off x="0" y="0"/>
          <a:ext cx="0" cy="0"/>
          <a:chOff x="0" y="0"/>
          <a:chExt cx="0" cy="0"/>
        </a:xfrm>
      </p:grpSpPr>
      <p:sp>
        <p:nvSpPr>
          <p:cNvPr id="1763" name="Google Shape;1763;g1c75a7230f2_0_3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b="0" i="0" lang="en-US" sz="1300" u="none" cap="none" strike="noStrike">
                <a:solidFill>
                  <a:schemeClr val="dk1"/>
                </a:solidFill>
                <a:latin typeface="Times New Roman"/>
                <a:ea typeface="Times New Roman"/>
                <a:cs typeface="Times New Roman"/>
                <a:sym typeface="Times New Roman"/>
              </a:rPr>
              <a:t>‹#›</a:t>
            </a:fld>
            <a:endParaRPr b="0" i="0" sz="1300" u="none" cap="none" strike="noStrike">
              <a:solidFill>
                <a:schemeClr val="dk1"/>
              </a:solidFill>
              <a:latin typeface="Times New Roman"/>
              <a:ea typeface="Times New Roman"/>
              <a:cs typeface="Times New Roman"/>
              <a:sym typeface="Times New Roman"/>
            </a:endParaRPr>
          </a:p>
        </p:txBody>
      </p:sp>
      <p:sp>
        <p:nvSpPr>
          <p:cNvPr id="1764" name="Google Shape;1764;g1c75a7230f2_0_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765" name="Google Shape;1765;g1c75a7230f2_0_3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1" name="Shape 1771"/>
        <p:cNvGrpSpPr/>
        <p:nvPr/>
      </p:nvGrpSpPr>
      <p:grpSpPr>
        <a:xfrm>
          <a:off x="0" y="0"/>
          <a:ext cx="0" cy="0"/>
          <a:chOff x="0" y="0"/>
          <a:chExt cx="0" cy="0"/>
        </a:xfrm>
      </p:grpSpPr>
      <p:sp>
        <p:nvSpPr>
          <p:cNvPr id="1772" name="Google Shape;1772;g1ca21de5a18_1_16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3" name="Google Shape;1773;g1ca21de5a18_1_16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774" name="Google Shape;1774;g1ca21de5a18_1_165: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9" name="Shape 1779"/>
        <p:cNvGrpSpPr/>
        <p:nvPr/>
      </p:nvGrpSpPr>
      <p:grpSpPr>
        <a:xfrm>
          <a:off x="0" y="0"/>
          <a:ext cx="0" cy="0"/>
          <a:chOff x="0" y="0"/>
          <a:chExt cx="0" cy="0"/>
        </a:xfrm>
      </p:grpSpPr>
      <p:sp>
        <p:nvSpPr>
          <p:cNvPr id="1780" name="Google Shape;1780;g1ca21de5a18_1_8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b="0" i="0" lang="en-US" sz="1300" u="none" cap="none" strike="noStrike">
                <a:solidFill>
                  <a:schemeClr val="dk1"/>
                </a:solidFill>
                <a:latin typeface="Times New Roman"/>
                <a:ea typeface="Times New Roman"/>
                <a:cs typeface="Times New Roman"/>
                <a:sym typeface="Times New Roman"/>
              </a:rPr>
              <a:t>‹#›</a:t>
            </a:fld>
            <a:endParaRPr b="0" i="0" sz="1300" u="none" cap="none" strike="noStrike">
              <a:solidFill>
                <a:schemeClr val="dk1"/>
              </a:solidFill>
              <a:latin typeface="Times New Roman"/>
              <a:ea typeface="Times New Roman"/>
              <a:cs typeface="Times New Roman"/>
              <a:sym typeface="Times New Roman"/>
            </a:endParaRPr>
          </a:p>
        </p:txBody>
      </p:sp>
      <p:sp>
        <p:nvSpPr>
          <p:cNvPr id="1781" name="Google Shape;1781;g1ca21de5a18_1_8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782" name="Google Shape;1782;g1ca21de5a18_1_8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7" name="Shape 1787"/>
        <p:cNvGrpSpPr/>
        <p:nvPr/>
      </p:nvGrpSpPr>
      <p:grpSpPr>
        <a:xfrm>
          <a:off x="0" y="0"/>
          <a:ext cx="0" cy="0"/>
          <a:chOff x="0" y="0"/>
          <a:chExt cx="0" cy="0"/>
        </a:xfrm>
      </p:grpSpPr>
      <p:sp>
        <p:nvSpPr>
          <p:cNvPr id="1788" name="Google Shape;1788;g1cef5459871_0_3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b="0" i="0" lang="en-US" sz="1300" u="none" cap="none" strike="noStrike">
                <a:solidFill>
                  <a:schemeClr val="dk1"/>
                </a:solidFill>
                <a:latin typeface="Times New Roman"/>
                <a:ea typeface="Times New Roman"/>
                <a:cs typeface="Times New Roman"/>
                <a:sym typeface="Times New Roman"/>
              </a:rPr>
              <a:t>‹#›</a:t>
            </a:fld>
            <a:endParaRPr b="0" i="0" sz="1300" u="none" cap="none" strike="noStrike">
              <a:solidFill>
                <a:schemeClr val="dk1"/>
              </a:solidFill>
              <a:latin typeface="Times New Roman"/>
              <a:ea typeface="Times New Roman"/>
              <a:cs typeface="Times New Roman"/>
              <a:sym typeface="Times New Roman"/>
            </a:endParaRPr>
          </a:p>
        </p:txBody>
      </p:sp>
      <p:sp>
        <p:nvSpPr>
          <p:cNvPr id="1789" name="Google Shape;1789;g1cef5459871_0_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790" name="Google Shape;1790;g1cef5459871_0_3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5" name="Shape 1795"/>
        <p:cNvGrpSpPr/>
        <p:nvPr/>
      </p:nvGrpSpPr>
      <p:grpSpPr>
        <a:xfrm>
          <a:off x="0" y="0"/>
          <a:ext cx="0" cy="0"/>
          <a:chOff x="0" y="0"/>
          <a:chExt cx="0" cy="0"/>
        </a:xfrm>
      </p:grpSpPr>
      <p:sp>
        <p:nvSpPr>
          <p:cNvPr id="1796" name="Google Shape;1796;g1ca21de5a18_1_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sz="1300">
                <a:solidFill>
                  <a:schemeClr val="dk1"/>
                </a:solidFill>
                <a:latin typeface="Times New Roman"/>
                <a:ea typeface="Times New Roman"/>
                <a:cs typeface="Times New Roman"/>
                <a:sym typeface="Times New Roman"/>
              </a:rPr>
              <a:t>‹#›</a:t>
            </a:fld>
            <a:endParaRPr sz="1300">
              <a:solidFill>
                <a:schemeClr val="dk1"/>
              </a:solidFill>
              <a:latin typeface="Times New Roman"/>
              <a:ea typeface="Times New Roman"/>
              <a:cs typeface="Times New Roman"/>
              <a:sym typeface="Times New Roman"/>
            </a:endParaRPr>
          </a:p>
        </p:txBody>
      </p:sp>
      <p:sp>
        <p:nvSpPr>
          <p:cNvPr id="1797" name="Google Shape;1797;g1ca21de5a18_1_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798" name="Google Shape;1798;g1ca21de5a18_1_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4" name="Shape 1804"/>
        <p:cNvGrpSpPr/>
        <p:nvPr/>
      </p:nvGrpSpPr>
      <p:grpSpPr>
        <a:xfrm>
          <a:off x="0" y="0"/>
          <a:ext cx="0" cy="0"/>
          <a:chOff x="0" y="0"/>
          <a:chExt cx="0" cy="0"/>
        </a:xfrm>
      </p:grpSpPr>
      <p:sp>
        <p:nvSpPr>
          <p:cNvPr id="1805" name="Google Shape;1805;g1ca21de5a18_1_1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sz="1300">
                <a:solidFill>
                  <a:schemeClr val="dk1"/>
                </a:solidFill>
                <a:latin typeface="Times New Roman"/>
                <a:ea typeface="Times New Roman"/>
                <a:cs typeface="Times New Roman"/>
                <a:sym typeface="Times New Roman"/>
              </a:rPr>
              <a:t>‹#›</a:t>
            </a:fld>
            <a:endParaRPr sz="1300">
              <a:solidFill>
                <a:schemeClr val="dk1"/>
              </a:solidFill>
              <a:latin typeface="Times New Roman"/>
              <a:ea typeface="Times New Roman"/>
              <a:cs typeface="Times New Roman"/>
              <a:sym typeface="Times New Roman"/>
            </a:endParaRPr>
          </a:p>
        </p:txBody>
      </p:sp>
      <p:sp>
        <p:nvSpPr>
          <p:cNvPr id="1806" name="Google Shape;1806;g1ca21de5a18_1_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807" name="Google Shape;1807;g1ca21de5a18_1_1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7" name="Shape 1817"/>
        <p:cNvGrpSpPr/>
        <p:nvPr/>
      </p:nvGrpSpPr>
      <p:grpSpPr>
        <a:xfrm>
          <a:off x="0" y="0"/>
          <a:ext cx="0" cy="0"/>
          <a:chOff x="0" y="0"/>
          <a:chExt cx="0" cy="0"/>
        </a:xfrm>
      </p:grpSpPr>
      <p:sp>
        <p:nvSpPr>
          <p:cNvPr id="1818" name="Google Shape;1818;g1ca21de5a18_1_2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819" name="Google Shape;1819;g1ca21de5a18_1_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18c207ae933_0_48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b="0" i="0" lang="en-US" sz="1300" u="none" cap="none" strike="noStrike">
                <a:solidFill>
                  <a:schemeClr val="dk1"/>
                </a:solidFill>
                <a:latin typeface="Times New Roman"/>
                <a:ea typeface="Times New Roman"/>
                <a:cs typeface="Times New Roman"/>
                <a:sym typeface="Times New Roman"/>
              </a:rPr>
              <a:t>‹#›</a:t>
            </a:fld>
            <a:endParaRPr b="0" i="0" sz="1300" u="none" cap="none" strike="noStrike">
              <a:solidFill>
                <a:schemeClr val="dk1"/>
              </a:solidFill>
              <a:latin typeface="Times New Roman"/>
              <a:ea typeface="Times New Roman"/>
              <a:cs typeface="Times New Roman"/>
              <a:sym typeface="Times New Roman"/>
            </a:endParaRPr>
          </a:p>
        </p:txBody>
      </p:sp>
      <p:sp>
        <p:nvSpPr>
          <p:cNvPr id="240" name="Google Shape;240;g18c207ae933_0_48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41" name="Google Shape;241;g18c207ae933_0_48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9" name="Shape 1879"/>
        <p:cNvGrpSpPr/>
        <p:nvPr/>
      </p:nvGrpSpPr>
      <p:grpSpPr>
        <a:xfrm>
          <a:off x="0" y="0"/>
          <a:ext cx="0" cy="0"/>
          <a:chOff x="0" y="0"/>
          <a:chExt cx="0" cy="0"/>
        </a:xfrm>
      </p:grpSpPr>
      <p:sp>
        <p:nvSpPr>
          <p:cNvPr id="1880" name="Google Shape;1880;g1cef5459871_0_4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b="0" i="0" lang="en-US" sz="1300" u="none" cap="none" strike="noStrike">
                <a:solidFill>
                  <a:schemeClr val="dk1"/>
                </a:solidFill>
                <a:latin typeface="Times New Roman"/>
                <a:ea typeface="Times New Roman"/>
                <a:cs typeface="Times New Roman"/>
                <a:sym typeface="Times New Roman"/>
              </a:rPr>
              <a:t>‹#›</a:t>
            </a:fld>
            <a:endParaRPr b="0" i="0" sz="1300" u="none" cap="none" strike="noStrike">
              <a:solidFill>
                <a:schemeClr val="dk1"/>
              </a:solidFill>
              <a:latin typeface="Times New Roman"/>
              <a:ea typeface="Times New Roman"/>
              <a:cs typeface="Times New Roman"/>
              <a:sym typeface="Times New Roman"/>
            </a:endParaRPr>
          </a:p>
        </p:txBody>
      </p:sp>
      <p:sp>
        <p:nvSpPr>
          <p:cNvPr id="1881" name="Google Shape;1881;g1cef5459871_0_4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882" name="Google Shape;1882;g1cef5459871_0_4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7" name="Shape 1887"/>
        <p:cNvGrpSpPr/>
        <p:nvPr/>
      </p:nvGrpSpPr>
      <p:grpSpPr>
        <a:xfrm>
          <a:off x="0" y="0"/>
          <a:ext cx="0" cy="0"/>
          <a:chOff x="0" y="0"/>
          <a:chExt cx="0" cy="0"/>
        </a:xfrm>
      </p:grpSpPr>
      <p:sp>
        <p:nvSpPr>
          <p:cNvPr id="1888" name="Google Shape;1888;g1ca21de5a18_1_9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sz="1300">
                <a:solidFill>
                  <a:schemeClr val="dk1"/>
                </a:solidFill>
                <a:latin typeface="Times New Roman"/>
                <a:ea typeface="Times New Roman"/>
                <a:cs typeface="Times New Roman"/>
                <a:sym typeface="Times New Roman"/>
              </a:rPr>
              <a:t>‹#›</a:t>
            </a:fld>
            <a:endParaRPr sz="1300">
              <a:solidFill>
                <a:schemeClr val="dk1"/>
              </a:solidFill>
              <a:latin typeface="Times New Roman"/>
              <a:ea typeface="Times New Roman"/>
              <a:cs typeface="Times New Roman"/>
              <a:sym typeface="Times New Roman"/>
            </a:endParaRPr>
          </a:p>
        </p:txBody>
      </p:sp>
      <p:sp>
        <p:nvSpPr>
          <p:cNvPr id="1889" name="Google Shape;1889;g1ca21de5a18_1_9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890" name="Google Shape;1890;g1ca21de5a18_1_9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7" name="Shape 1897"/>
        <p:cNvGrpSpPr/>
        <p:nvPr/>
      </p:nvGrpSpPr>
      <p:grpSpPr>
        <a:xfrm>
          <a:off x="0" y="0"/>
          <a:ext cx="0" cy="0"/>
          <a:chOff x="0" y="0"/>
          <a:chExt cx="0" cy="0"/>
        </a:xfrm>
      </p:grpSpPr>
      <p:sp>
        <p:nvSpPr>
          <p:cNvPr id="1898" name="Google Shape;1898;g1ca21de5a18_1_10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sz="1300">
                <a:solidFill>
                  <a:schemeClr val="dk1"/>
                </a:solidFill>
                <a:latin typeface="Times New Roman"/>
                <a:ea typeface="Times New Roman"/>
                <a:cs typeface="Times New Roman"/>
                <a:sym typeface="Times New Roman"/>
              </a:rPr>
              <a:t>‹#›</a:t>
            </a:fld>
            <a:endParaRPr sz="1300">
              <a:solidFill>
                <a:schemeClr val="dk1"/>
              </a:solidFill>
              <a:latin typeface="Times New Roman"/>
              <a:ea typeface="Times New Roman"/>
              <a:cs typeface="Times New Roman"/>
              <a:sym typeface="Times New Roman"/>
            </a:endParaRPr>
          </a:p>
        </p:txBody>
      </p:sp>
      <p:sp>
        <p:nvSpPr>
          <p:cNvPr id="1899" name="Google Shape;1899;g1ca21de5a18_1_10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900" name="Google Shape;1900;g1ca21de5a18_1_10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8" name="Shape 1908"/>
        <p:cNvGrpSpPr/>
        <p:nvPr/>
      </p:nvGrpSpPr>
      <p:grpSpPr>
        <a:xfrm>
          <a:off x="0" y="0"/>
          <a:ext cx="0" cy="0"/>
          <a:chOff x="0" y="0"/>
          <a:chExt cx="0" cy="0"/>
        </a:xfrm>
      </p:grpSpPr>
      <p:sp>
        <p:nvSpPr>
          <p:cNvPr id="1909" name="Google Shape;1909;g1ca21de5a18_1_1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0" name="Google Shape;1910;g1ca21de5a18_1_11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911" name="Google Shape;1911;g1ca21de5a18_1_115: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3" name="Shape 1953"/>
        <p:cNvGrpSpPr/>
        <p:nvPr/>
      </p:nvGrpSpPr>
      <p:grpSpPr>
        <a:xfrm>
          <a:off x="0" y="0"/>
          <a:ext cx="0" cy="0"/>
          <a:chOff x="0" y="0"/>
          <a:chExt cx="0" cy="0"/>
        </a:xfrm>
      </p:grpSpPr>
      <p:sp>
        <p:nvSpPr>
          <p:cNvPr id="1954" name="Google Shape;1954;g1cef5459871_0_5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b="0" i="0" lang="en-US" sz="1300" u="none" cap="none" strike="noStrike">
                <a:solidFill>
                  <a:schemeClr val="dk1"/>
                </a:solidFill>
                <a:latin typeface="Times New Roman"/>
                <a:ea typeface="Times New Roman"/>
                <a:cs typeface="Times New Roman"/>
                <a:sym typeface="Times New Roman"/>
              </a:rPr>
              <a:t>‹#›</a:t>
            </a:fld>
            <a:endParaRPr b="0" i="0" sz="1300" u="none" cap="none" strike="noStrike">
              <a:solidFill>
                <a:schemeClr val="dk1"/>
              </a:solidFill>
              <a:latin typeface="Times New Roman"/>
              <a:ea typeface="Times New Roman"/>
              <a:cs typeface="Times New Roman"/>
              <a:sym typeface="Times New Roman"/>
            </a:endParaRPr>
          </a:p>
        </p:txBody>
      </p:sp>
      <p:sp>
        <p:nvSpPr>
          <p:cNvPr id="1955" name="Google Shape;1955;g1cef5459871_0_5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956" name="Google Shape;1956;g1cef5459871_0_5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1" name="Shape 1961"/>
        <p:cNvGrpSpPr/>
        <p:nvPr/>
      </p:nvGrpSpPr>
      <p:grpSpPr>
        <a:xfrm>
          <a:off x="0" y="0"/>
          <a:ext cx="0" cy="0"/>
          <a:chOff x="0" y="0"/>
          <a:chExt cx="0" cy="0"/>
        </a:xfrm>
      </p:grpSpPr>
      <p:sp>
        <p:nvSpPr>
          <p:cNvPr id="1962" name="Google Shape;1962;g1c75a7230f2_0_10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963" name="Google Shape;1963;g1c75a7230f2_0_10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9" name="Shape 1969"/>
        <p:cNvGrpSpPr/>
        <p:nvPr/>
      </p:nvGrpSpPr>
      <p:grpSpPr>
        <a:xfrm>
          <a:off x="0" y="0"/>
          <a:ext cx="0" cy="0"/>
          <a:chOff x="0" y="0"/>
          <a:chExt cx="0" cy="0"/>
        </a:xfrm>
      </p:grpSpPr>
      <p:sp>
        <p:nvSpPr>
          <p:cNvPr id="1970" name="Google Shape;1970;g1cef5459871_0_5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b="0" i="0" lang="en-US" sz="1300" u="none" cap="none" strike="noStrike">
                <a:solidFill>
                  <a:schemeClr val="dk1"/>
                </a:solidFill>
                <a:latin typeface="Times New Roman"/>
                <a:ea typeface="Times New Roman"/>
                <a:cs typeface="Times New Roman"/>
                <a:sym typeface="Times New Roman"/>
              </a:rPr>
              <a:t>‹#›</a:t>
            </a:fld>
            <a:endParaRPr b="0" i="0" sz="1300" u="none" cap="none" strike="noStrike">
              <a:solidFill>
                <a:schemeClr val="dk1"/>
              </a:solidFill>
              <a:latin typeface="Times New Roman"/>
              <a:ea typeface="Times New Roman"/>
              <a:cs typeface="Times New Roman"/>
              <a:sym typeface="Times New Roman"/>
            </a:endParaRPr>
          </a:p>
        </p:txBody>
      </p:sp>
      <p:sp>
        <p:nvSpPr>
          <p:cNvPr id="1971" name="Google Shape;1971;g1cef5459871_0_5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972" name="Google Shape;1972;g1cef5459871_0_5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7" name="Shape 1977"/>
        <p:cNvGrpSpPr/>
        <p:nvPr/>
      </p:nvGrpSpPr>
      <p:grpSpPr>
        <a:xfrm>
          <a:off x="0" y="0"/>
          <a:ext cx="0" cy="0"/>
          <a:chOff x="0" y="0"/>
          <a:chExt cx="0" cy="0"/>
        </a:xfrm>
      </p:grpSpPr>
      <p:sp>
        <p:nvSpPr>
          <p:cNvPr id="1978" name="Google Shape;1978;g1c75a7230f2_0_11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979" name="Google Shape;1979;g1c75a7230f2_0_1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5" name="Shape 1985"/>
        <p:cNvGrpSpPr/>
        <p:nvPr/>
      </p:nvGrpSpPr>
      <p:grpSpPr>
        <a:xfrm>
          <a:off x="0" y="0"/>
          <a:ext cx="0" cy="0"/>
          <a:chOff x="0" y="0"/>
          <a:chExt cx="0" cy="0"/>
        </a:xfrm>
      </p:grpSpPr>
      <p:sp>
        <p:nvSpPr>
          <p:cNvPr id="1986" name="Google Shape;1986;g1c75a7230f2_0_12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987" name="Google Shape;1987;g1c75a7230f2_0_1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3" name="Shape 1993"/>
        <p:cNvGrpSpPr/>
        <p:nvPr/>
      </p:nvGrpSpPr>
      <p:grpSpPr>
        <a:xfrm>
          <a:off x="0" y="0"/>
          <a:ext cx="0" cy="0"/>
          <a:chOff x="0" y="0"/>
          <a:chExt cx="0" cy="0"/>
        </a:xfrm>
      </p:grpSpPr>
      <p:sp>
        <p:nvSpPr>
          <p:cNvPr id="1994" name="Google Shape;1994;g1c75a7230f2_0_13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995" name="Google Shape;1995;g1c75a7230f2_0_1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1c4ba306932_2_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b="0" i="0" lang="en-US" sz="1300" u="none" cap="none" strike="noStrike">
                <a:solidFill>
                  <a:schemeClr val="dk1"/>
                </a:solidFill>
                <a:latin typeface="Times New Roman"/>
                <a:ea typeface="Times New Roman"/>
                <a:cs typeface="Times New Roman"/>
                <a:sym typeface="Times New Roman"/>
              </a:rPr>
              <a:t>‹#›</a:t>
            </a:fld>
            <a:endParaRPr b="0" i="0" sz="1300" u="none" cap="none" strike="noStrike">
              <a:solidFill>
                <a:schemeClr val="dk1"/>
              </a:solidFill>
              <a:latin typeface="Times New Roman"/>
              <a:ea typeface="Times New Roman"/>
              <a:cs typeface="Times New Roman"/>
              <a:sym typeface="Times New Roman"/>
            </a:endParaRPr>
          </a:p>
        </p:txBody>
      </p:sp>
      <p:sp>
        <p:nvSpPr>
          <p:cNvPr id="248" name="Google Shape;248;g1c4ba306932_2_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49" name="Google Shape;249;g1c4ba306932_2_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1" name="Shape 2001"/>
        <p:cNvGrpSpPr/>
        <p:nvPr/>
      </p:nvGrpSpPr>
      <p:grpSpPr>
        <a:xfrm>
          <a:off x="0" y="0"/>
          <a:ext cx="0" cy="0"/>
          <a:chOff x="0" y="0"/>
          <a:chExt cx="0" cy="0"/>
        </a:xfrm>
      </p:grpSpPr>
      <p:sp>
        <p:nvSpPr>
          <p:cNvPr id="2002" name="Google Shape;2002;g1cef5459871_0_6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b="0" i="0" lang="en-US" sz="1300" u="none" cap="none" strike="noStrike">
                <a:solidFill>
                  <a:schemeClr val="dk1"/>
                </a:solidFill>
                <a:latin typeface="Times New Roman"/>
                <a:ea typeface="Times New Roman"/>
                <a:cs typeface="Times New Roman"/>
                <a:sym typeface="Times New Roman"/>
              </a:rPr>
              <a:t>‹#›</a:t>
            </a:fld>
            <a:endParaRPr b="0" i="0" sz="1300" u="none" cap="none" strike="noStrike">
              <a:solidFill>
                <a:schemeClr val="dk1"/>
              </a:solidFill>
              <a:latin typeface="Times New Roman"/>
              <a:ea typeface="Times New Roman"/>
              <a:cs typeface="Times New Roman"/>
              <a:sym typeface="Times New Roman"/>
            </a:endParaRPr>
          </a:p>
        </p:txBody>
      </p:sp>
      <p:sp>
        <p:nvSpPr>
          <p:cNvPr id="2003" name="Google Shape;2003;g1cef5459871_0_6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004" name="Google Shape;2004;g1cef5459871_0_6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9" name="Shape 2009"/>
        <p:cNvGrpSpPr/>
        <p:nvPr/>
      </p:nvGrpSpPr>
      <p:grpSpPr>
        <a:xfrm>
          <a:off x="0" y="0"/>
          <a:ext cx="0" cy="0"/>
          <a:chOff x="0" y="0"/>
          <a:chExt cx="0" cy="0"/>
        </a:xfrm>
      </p:grpSpPr>
      <p:sp>
        <p:nvSpPr>
          <p:cNvPr id="2010" name="Google Shape;2010;g1cef5459871_0_7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1" name="Google Shape;2011;g1cef5459871_0_7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012" name="Google Shape;2012;g1cef5459871_0_7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7" name="Shape 2017"/>
        <p:cNvGrpSpPr/>
        <p:nvPr/>
      </p:nvGrpSpPr>
      <p:grpSpPr>
        <a:xfrm>
          <a:off x="0" y="0"/>
          <a:ext cx="0" cy="0"/>
          <a:chOff x="0" y="0"/>
          <a:chExt cx="0" cy="0"/>
        </a:xfrm>
      </p:grpSpPr>
      <p:sp>
        <p:nvSpPr>
          <p:cNvPr id="2018" name="Google Shape;2018;g1cef5459871_0_7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b="0" i="0" lang="en-US" sz="1300" u="none" cap="none" strike="noStrike">
                <a:solidFill>
                  <a:schemeClr val="dk1"/>
                </a:solidFill>
                <a:latin typeface="Times New Roman"/>
                <a:ea typeface="Times New Roman"/>
                <a:cs typeface="Times New Roman"/>
                <a:sym typeface="Times New Roman"/>
              </a:rPr>
              <a:t>‹#›</a:t>
            </a:fld>
            <a:endParaRPr b="0" i="0" sz="1300" u="none" cap="none" strike="noStrike">
              <a:solidFill>
                <a:schemeClr val="dk1"/>
              </a:solidFill>
              <a:latin typeface="Times New Roman"/>
              <a:ea typeface="Times New Roman"/>
              <a:cs typeface="Times New Roman"/>
              <a:sym typeface="Times New Roman"/>
            </a:endParaRPr>
          </a:p>
        </p:txBody>
      </p:sp>
      <p:sp>
        <p:nvSpPr>
          <p:cNvPr id="2019" name="Google Shape;2019;g1cef5459871_0_7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020" name="Google Shape;2020;g1cef5459871_0_7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5" name="Shape 2025"/>
        <p:cNvGrpSpPr/>
        <p:nvPr/>
      </p:nvGrpSpPr>
      <p:grpSpPr>
        <a:xfrm>
          <a:off x="0" y="0"/>
          <a:ext cx="0" cy="0"/>
          <a:chOff x="0" y="0"/>
          <a:chExt cx="0" cy="0"/>
        </a:xfrm>
      </p:grpSpPr>
      <p:sp>
        <p:nvSpPr>
          <p:cNvPr id="2026" name="Google Shape;2026;g1cef5459871_0_8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7" name="Google Shape;2027;g1cef5459871_0_8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028" name="Google Shape;2028;g1cef5459871_0_85: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3" name="Shape 2033"/>
        <p:cNvGrpSpPr/>
        <p:nvPr/>
      </p:nvGrpSpPr>
      <p:grpSpPr>
        <a:xfrm>
          <a:off x="0" y="0"/>
          <a:ext cx="0" cy="0"/>
          <a:chOff x="0" y="0"/>
          <a:chExt cx="0" cy="0"/>
        </a:xfrm>
      </p:grpSpPr>
      <p:sp>
        <p:nvSpPr>
          <p:cNvPr id="2034" name="Google Shape;2034;g1ca21de5a18_1_24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5" name="Google Shape;2035;g1ca21de5a18_1_24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036" name="Google Shape;2036;g1ca21de5a18_1_24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0" name="Shape 2040"/>
        <p:cNvGrpSpPr/>
        <p:nvPr/>
      </p:nvGrpSpPr>
      <p:grpSpPr>
        <a:xfrm>
          <a:off x="0" y="0"/>
          <a:ext cx="0" cy="0"/>
          <a:chOff x="0" y="0"/>
          <a:chExt cx="0" cy="0"/>
        </a:xfrm>
      </p:grpSpPr>
      <p:sp>
        <p:nvSpPr>
          <p:cNvPr id="2041" name="Google Shape;2041;g1cef5459871_0_9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042" name="Google Shape;2042;g1cef5459871_0_9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9" name="Shape 2049"/>
        <p:cNvGrpSpPr/>
        <p:nvPr/>
      </p:nvGrpSpPr>
      <p:grpSpPr>
        <a:xfrm>
          <a:off x="0" y="0"/>
          <a:ext cx="0" cy="0"/>
          <a:chOff x="0" y="0"/>
          <a:chExt cx="0" cy="0"/>
        </a:xfrm>
      </p:grpSpPr>
      <p:sp>
        <p:nvSpPr>
          <p:cNvPr id="2050" name="Google Shape;2050;g1cef5459871_0_1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1" name="Google Shape;2051;g1cef5459871_0_11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052" name="Google Shape;2052;g1cef5459871_0_113: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7" name="Shape 2057"/>
        <p:cNvGrpSpPr/>
        <p:nvPr/>
      </p:nvGrpSpPr>
      <p:grpSpPr>
        <a:xfrm>
          <a:off x="0" y="0"/>
          <a:ext cx="0" cy="0"/>
          <a:chOff x="0" y="0"/>
          <a:chExt cx="0" cy="0"/>
        </a:xfrm>
      </p:grpSpPr>
      <p:sp>
        <p:nvSpPr>
          <p:cNvPr id="2058" name="Google Shape;2058;g1cef5459871_0_10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9" name="Google Shape;2059;g1cef5459871_0_10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060" name="Google Shape;2060;g1cef5459871_0_106: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5" name="Shape 2065"/>
        <p:cNvGrpSpPr/>
        <p:nvPr/>
      </p:nvGrpSpPr>
      <p:grpSpPr>
        <a:xfrm>
          <a:off x="0" y="0"/>
          <a:ext cx="0" cy="0"/>
          <a:chOff x="0" y="0"/>
          <a:chExt cx="0" cy="0"/>
        </a:xfrm>
      </p:grpSpPr>
      <p:sp>
        <p:nvSpPr>
          <p:cNvPr id="2066" name="Google Shape;2066;g1ca21de5a18_1_18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7" name="Google Shape;2067;g1ca21de5a18_1_18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068" name="Google Shape;2068;g1ca21de5a18_1_186: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3" name="Shape 2073"/>
        <p:cNvGrpSpPr/>
        <p:nvPr/>
      </p:nvGrpSpPr>
      <p:grpSpPr>
        <a:xfrm>
          <a:off x="0" y="0"/>
          <a:ext cx="0" cy="0"/>
          <a:chOff x="0" y="0"/>
          <a:chExt cx="0" cy="0"/>
        </a:xfrm>
      </p:grpSpPr>
      <p:sp>
        <p:nvSpPr>
          <p:cNvPr id="2074" name="Google Shape;2074;g19ded6f7b37_0_34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5" name="Google Shape;2075;g19ded6f7b37_0_34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076" name="Google Shape;2076;g19ded6f7b37_0_347: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p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b="0" i="0" lang="en-US" sz="1300" u="none" cap="none" strike="noStrike">
                <a:solidFill>
                  <a:schemeClr val="dk1"/>
                </a:solidFill>
                <a:latin typeface="Times New Roman"/>
                <a:ea typeface="Times New Roman"/>
                <a:cs typeface="Times New Roman"/>
                <a:sym typeface="Times New Roman"/>
              </a:rPr>
              <a:t>‹#›</a:t>
            </a:fld>
            <a:endParaRPr b="0" i="0" sz="1300" u="none" cap="none" strike="noStrike">
              <a:solidFill>
                <a:schemeClr val="dk1"/>
              </a:solidFill>
              <a:latin typeface="Times New Roman"/>
              <a:ea typeface="Times New Roman"/>
              <a:cs typeface="Times New Roman"/>
              <a:sym typeface="Times New Roman"/>
            </a:endParaRPr>
          </a:p>
        </p:txBody>
      </p:sp>
      <p:sp>
        <p:nvSpPr>
          <p:cNvPr id="109" name="Google Shape;109;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10" name="Google Shape;110;p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18c207ae933_0_49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b="0" i="0" lang="en-US" sz="1300" u="none" cap="none" strike="noStrike">
                <a:solidFill>
                  <a:schemeClr val="dk1"/>
                </a:solidFill>
                <a:latin typeface="Times New Roman"/>
                <a:ea typeface="Times New Roman"/>
                <a:cs typeface="Times New Roman"/>
                <a:sym typeface="Times New Roman"/>
              </a:rPr>
              <a:t>‹#›</a:t>
            </a:fld>
            <a:endParaRPr b="0" i="0" sz="1300" u="none" cap="none" strike="noStrike">
              <a:solidFill>
                <a:schemeClr val="dk1"/>
              </a:solidFill>
              <a:latin typeface="Times New Roman"/>
              <a:ea typeface="Times New Roman"/>
              <a:cs typeface="Times New Roman"/>
              <a:sym typeface="Times New Roman"/>
            </a:endParaRPr>
          </a:p>
        </p:txBody>
      </p:sp>
      <p:sp>
        <p:nvSpPr>
          <p:cNvPr id="257" name="Google Shape;257;g18c207ae933_0_49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58" name="Google Shape;258;g18c207ae933_0_49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1" name="Shape 2081"/>
        <p:cNvGrpSpPr/>
        <p:nvPr/>
      </p:nvGrpSpPr>
      <p:grpSpPr>
        <a:xfrm>
          <a:off x="0" y="0"/>
          <a:ext cx="0" cy="0"/>
          <a:chOff x="0" y="0"/>
          <a:chExt cx="0" cy="0"/>
        </a:xfrm>
      </p:grpSpPr>
      <p:sp>
        <p:nvSpPr>
          <p:cNvPr id="2082" name="Google Shape;2082;g19ded6f7b37_0_35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3" name="Google Shape;2083;g19ded6f7b37_0_35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084" name="Google Shape;2084;g19ded6f7b37_0_354: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8" name="Shape 2088"/>
        <p:cNvGrpSpPr/>
        <p:nvPr/>
      </p:nvGrpSpPr>
      <p:grpSpPr>
        <a:xfrm>
          <a:off x="0" y="0"/>
          <a:ext cx="0" cy="0"/>
          <a:chOff x="0" y="0"/>
          <a:chExt cx="0" cy="0"/>
        </a:xfrm>
      </p:grpSpPr>
      <p:sp>
        <p:nvSpPr>
          <p:cNvPr id="2089" name="Google Shape;2089;g1d88129fae7_3_5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0" name="Google Shape;2090;g1d88129fae7_3_5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091" name="Google Shape;2091;g1d88129fae7_3_52: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6" name="Shape 2096"/>
        <p:cNvGrpSpPr/>
        <p:nvPr/>
      </p:nvGrpSpPr>
      <p:grpSpPr>
        <a:xfrm>
          <a:off x="0" y="0"/>
          <a:ext cx="0" cy="0"/>
          <a:chOff x="0" y="0"/>
          <a:chExt cx="0" cy="0"/>
        </a:xfrm>
      </p:grpSpPr>
      <p:sp>
        <p:nvSpPr>
          <p:cNvPr id="2097" name="Google Shape;2097;g1cef5459871_0_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b="0" i="0" lang="en-US" sz="1300" u="none" cap="none" strike="noStrike">
                <a:solidFill>
                  <a:schemeClr val="dk1"/>
                </a:solidFill>
                <a:latin typeface="Times New Roman"/>
                <a:ea typeface="Times New Roman"/>
                <a:cs typeface="Times New Roman"/>
                <a:sym typeface="Times New Roman"/>
              </a:rPr>
              <a:t>‹#›</a:t>
            </a:fld>
            <a:endParaRPr b="0" i="0" sz="1300" u="none" cap="none" strike="noStrike">
              <a:solidFill>
                <a:schemeClr val="dk1"/>
              </a:solidFill>
              <a:latin typeface="Times New Roman"/>
              <a:ea typeface="Times New Roman"/>
              <a:cs typeface="Times New Roman"/>
              <a:sym typeface="Times New Roman"/>
            </a:endParaRPr>
          </a:p>
        </p:txBody>
      </p:sp>
      <p:sp>
        <p:nvSpPr>
          <p:cNvPr id="2098" name="Google Shape;2098;g1cef5459871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099" name="Google Shape;2099;g1cef5459871_0_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5" name="Shape 2105"/>
        <p:cNvGrpSpPr/>
        <p:nvPr/>
      </p:nvGrpSpPr>
      <p:grpSpPr>
        <a:xfrm>
          <a:off x="0" y="0"/>
          <a:ext cx="0" cy="0"/>
          <a:chOff x="0" y="0"/>
          <a:chExt cx="0" cy="0"/>
        </a:xfrm>
      </p:grpSpPr>
      <p:sp>
        <p:nvSpPr>
          <p:cNvPr id="2106" name="Google Shape;2106;g1cef5459871_0_2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b="0" i="0" lang="en-US" sz="1300" u="none" cap="none" strike="noStrike">
                <a:solidFill>
                  <a:schemeClr val="dk1"/>
                </a:solidFill>
                <a:latin typeface="Times New Roman"/>
                <a:ea typeface="Times New Roman"/>
                <a:cs typeface="Times New Roman"/>
                <a:sym typeface="Times New Roman"/>
              </a:rPr>
              <a:t>‹#›</a:t>
            </a:fld>
            <a:endParaRPr b="0" i="0" sz="1300" u="none" cap="none" strike="noStrike">
              <a:solidFill>
                <a:schemeClr val="dk1"/>
              </a:solidFill>
              <a:latin typeface="Times New Roman"/>
              <a:ea typeface="Times New Roman"/>
              <a:cs typeface="Times New Roman"/>
              <a:sym typeface="Times New Roman"/>
            </a:endParaRPr>
          </a:p>
        </p:txBody>
      </p:sp>
      <p:sp>
        <p:nvSpPr>
          <p:cNvPr id="2107" name="Google Shape;2107;g1cef5459871_0_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108" name="Google Shape;2108;g1cef5459871_0_2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4" name="Shape 2114"/>
        <p:cNvGrpSpPr/>
        <p:nvPr/>
      </p:nvGrpSpPr>
      <p:grpSpPr>
        <a:xfrm>
          <a:off x="0" y="0"/>
          <a:ext cx="0" cy="0"/>
          <a:chOff x="0" y="0"/>
          <a:chExt cx="0" cy="0"/>
        </a:xfrm>
      </p:grpSpPr>
      <p:sp>
        <p:nvSpPr>
          <p:cNvPr id="2115" name="Google Shape;2115;g1cef5459871_0_1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b="0" i="0" lang="en-US" sz="1300" u="none" cap="none" strike="noStrike">
                <a:solidFill>
                  <a:schemeClr val="dk1"/>
                </a:solidFill>
                <a:latin typeface="Times New Roman"/>
                <a:ea typeface="Times New Roman"/>
                <a:cs typeface="Times New Roman"/>
                <a:sym typeface="Times New Roman"/>
              </a:rPr>
              <a:t>‹#›</a:t>
            </a:fld>
            <a:endParaRPr b="0" i="0" sz="1300" u="none" cap="none" strike="noStrike">
              <a:solidFill>
                <a:schemeClr val="dk1"/>
              </a:solidFill>
              <a:latin typeface="Times New Roman"/>
              <a:ea typeface="Times New Roman"/>
              <a:cs typeface="Times New Roman"/>
              <a:sym typeface="Times New Roman"/>
            </a:endParaRPr>
          </a:p>
        </p:txBody>
      </p:sp>
      <p:sp>
        <p:nvSpPr>
          <p:cNvPr id="2116" name="Google Shape;2116;g1cef5459871_0_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117" name="Google Shape;2117;g1cef5459871_0_1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2" name="Shape 2122"/>
        <p:cNvGrpSpPr/>
        <p:nvPr/>
      </p:nvGrpSpPr>
      <p:grpSpPr>
        <a:xfrm>
          <a:off x="0" y="0"/>
          <a:ext cx="0" cy="0"/>
          <a:chOff x="0" y="0"/>
          <a:chExt cx="0" cy="0"/>
        </a:xfrm>
      </p:grpSpPr>
      <p:sp>
        <p:nvSpPr>
          <p:cNvPr id="2123" name="Google Shape;2123;g1d88129fae7_3_5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b="0" i="0" lang="en-US" sz="1300" u="none" cap="none" strike="noStrike">
                <a:solidFill>
                  <a:schemeClr val="dk1"/>
                </a:solidFill>
                <a:latin typeface="Times New Roman"/>
                <a:ea typeface="Times New Roman"/>
                <a:cs typeface="Times New Roman"/>
                <a:sym typeface="Times New Roman"/>
              </a:rPr>
              <a:t>‹#›</a:t>
            </a:fld>
            <a:endParaRPr b="0" i="0" sz="1300" u="none" cap="none" strike="noStrike">
              <a:solidFill>
                <a:schemeClr val="dk1"/>
              </a:solidFill>
              <a:latin typeface="Times New Roman"/>
              <a:ea typeface="Times New Roman"/>
              <a:cs typeface="Times New Roman"/>
              <a:sym typeface="Times New Roman"/>
            </a:endParaRPr>
          </a:p>
        </p:txBody>
      </p:sp>
      <p:sp>
        <p:nvSpPr>
          <p:cNvPr id="2124" name="Google Shape;2124;g1d88129fae7_3_5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125" name="Google Shape;2125;g1d88129fae7_3_5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0" name="Shape 2130"/>
        <p:cNvGrpSpPr/>
        <p:nvPr/>
      </p:nvGrpSpPr>
      <p:grpSpPr>
        <a:xfrm>
          <a:off x="0" y="0"/>
          <a:ext cx="0" cy="0"/>
          <a:chOff x="0" y="0"/>
          <a:chExt cx="0" cy="0"/>
        </a:xfrm>
      </p:grpSpPr>
      <p:sp>
        <p:nvSpPr>
          <p:cNvPr id="2131" name="Google Shape;2131;g1d88129fae7_3_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2" name="Google Shape;2132;g1d88129fae7_3_3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133" name="Google Shape;2133;g1d88129fae7_3_3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9" name="Shape 2139"/>
        <p:cNvGrpSpPr/>
        <p:nvPr/>
      </p:nvGrpSpPr>
      <p:grpSpPr>
        <a:xfrm>
          <a:off x="0" y="0"/>
          <a:ext cx="0" cy="0"/>
          <a:chOff x="0" y="0"/>
          <a:chExt cx="0" cy="0"/>
        </a:xfrm>
      </p:grpSpPr>
      <p:sp>
        <p:nvSpPr>
          <p:cNvPr id="2140" name="Google Shape;2140;g1d88129fae7_3_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141" name="Google Shape;2141;g1d88129fae7_3_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8" name="Shape 2148"/>
        <p:cNvGrpSpPr/>
        <p:nvPr/>
      </p:nvGrpSpPr>
      <p:grpSpPr>
        <a:xfrm>
          <a:off x="0" y="0"/>
          <a:ext cx="0" cy="0"/>
          <a:chOff x="0" y="0"/>
          <a:chExt cx="0" cy="0"/>
        </a:xfrm>
      </p:grpSpPr>
      <p:sp>
        <p:nvSpPr>
          <p:cNvPr id="2149" name="Google Shape;2149;g1d88129fae7_3_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0" name="Google Shape;2150;g1d88129fae7_3_1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151" name="Google Shape;2151;g1d88129fae7_3_17: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6" name="Shape 2156"/>
        <p:cNvGrpSpPr/>
        <p:nvPr/>
      </p:nvGrpSpPr>
      <p:grpSpPr>
        <a:xfrm>
          <a:off x="0" y="0"/>
          <a:ext cx="0" cy="0"/>
          <a:chOff x="0" y="0"/>
          <a:chExt cx="0" cy="0"/>
        </a:xfrm>
      </p:grpSpPr>
      <p:sp>
        <p:nvSpPr>
          <p:cNvPr id="2157" name="Google Shape;2157;g1d88129fae7_3_15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8" name="Google Shape;2158;g1d88129fae7_3_15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159" name="Google Shape;2159;g1d88129fae7_3_15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p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b="0" i="0" lang="en-US" sz="1300" u="none" cap="none" strike="noStrike">
                <a:solidFill>
                  <a:schemeClr val="dk1"/>
                </a:solidFill>
                <a:latin typeface="Times New Roman"/>
                <a:ea typeface="Times New Roman"/>
                <a:cs typeface="Times New Roman"/>
                <a:sym typeface="Times New Roman"/>
              </a:rPr>
              <a:t>‹#›</a:t>
            </a:fld>
            <a:endParaRPr b="0" i="0" sz="1300" u="none" cap="none" strike="noStrike">
              <a:solidFill>
                <a:schemeClr val="dk1"/>
              </a:solidFill>
              <a:latin typeface="Times New Roman"/>
              <a:ea typeface="Times New Roman"/>
              <a:cs typeface="Times New Roman"/>
              <a:sym typeface="Times New Roman"/>
            </a:endParaRPr>
          </a:p>
        </p:txBody>
      </p:sp>
      <p:sp>
        <p:nvSpPr>
          <p:cNvPr id="265" name="Google Shape;265;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66" name="Google Shape;266;p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3" name="Shape 2163"/>
        <p:cNvGrpSpPr/>
        <p:nvPr/>
      </p:nvGrpSpPr>
      <p:grpSpPr>
        <a:xfrm>
          <a:off x="0" y="0"/>
          <a:ext cx="0" cy="0"/>
          <a:chOff x="0" y="0"/>
          <a:chExt cx="0" cy="0"/>
        </a:xfrm>
      </p:grpSpPr>
      <p:sp>
        <p:nvSpPr>
          <p:cNvPr id="2164" name="Google Shape;2164;g1d88129fae7_3_6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b="0" i="0" lang="en-US" sz="1300" u="none" cap="none" strike="noStrike">
                <a:solidFill>
                  <a:schemeClr val="dk1"/>
                </a:solidFill>
                <a:latin typeface="Times New Roman"/>
                <a:ea typeface="Times New Roman"/>
                <a:cs typeface="Times New Roman"/>
                <a:sym typeface="Times New Roman"/>
              </a:rPr>
              <a:t>‹#›</a:t>
            </a:fld>
            <a:endParaRPr b="0" i="0" sz="1300" u="none" cap="none" strike="noStrike">
              <a:solidFill>
                <a:schemeClr val="dk1"/>
              </a:solidFill>
              <a:latin typeface="Times New Roman"/>
              <a:ea typeface="Times New Roman"/>
              <a:cs typeface="Times New Roman"/>
              <a:sym typeface="Times New Roman"/>
            </a:endParaRPr>
          </a:p>
        </p:txBody>
      </p:sp>
      <p:sp>
        <p:nvSpPr>
          <p:cNvPr id="2165" name="Google Shape;2165;g1d88129fae7_3_6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166" name="Google Shape;2166;g1d88129fae7_3_6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1" name="Shape 2171"/>
        <p:cNvGrpSpPr/>
        <p:nvPr/>
      </p:nvGrpSpPr>
      <p:grpSpPr>
        <a:xfrm>
          <a:off x="0" y="0"/>
          <a:ext cx="0" cy="0"/>
          <a:chOff x="0" y="0"/>
          <a:chExt cx="0" cy="0"/>
        </a:xfrm>
      </p:grpSpPr>
      <p:sp>
        <p:nvSpPr>
          <p:cNvPr id="2172" name="Google Shape;2172;g1d88129fae7_3_4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3" name="Google Shape;2173;g1d88129fae7_3_4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174" name="Google Shape;2174;g1d88129fae7_3_45: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0" name="Shape 2180"/>
        <p:cNvGrpSpPr/>
        <p:nvPr/>
      </p:nvGrpSpPr>
      <p:grpSpPr>
        <a:xfrm>
          <a:off x="0" y="0"/>
          <a:ext cx="0" cy="0"/>
          <a:chOff x="0" y="0"/>
          <a:chExt cx="0" cy="0"/>
        </a:xfrm>
      </p:grpSpPr>
      <p:sp>
        <p:nvSpPr>
          <p:cNvPr id="2181" name="Google Shape;2181;g1d88129fae7_3_7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b="0" i="0" lang="en-US" sz="1300" u="none" cap="none" strike="noStrike">
                <a:solidFill>
                  <a:schemeClr val="dk1"/>
                </a:solidFill>
                <a:latin typeface="Times New Roman"/>
                <a:ea typeface="Times New Roman"/>
                <a:cs typeface="Times New Roman"/>
                <a:sym typeface="Times New Roman"/>
              </a:rPr>
              <a:t>‹#›</a:t>
            </a:fld>
            <a:endParaRPr b="0" i="0" sz="1300" u="none" cap="none" strike="noStrike">
              <a:solidFill>
                <a:schemeClr val="dk1"/>
              </a:solidFill>
              <a:latin typeface="Times New Roman"/>
              <a:ea typeface="Times New Roman"/>
              <a:cs typeface="Times New Roman"/>
              <a:sym typeface="Times New Roman"/>
            </a:endParaRPr>
          </a:p>
        </p:txBody>
      </p:sp>
      <p:sp>
        <p:nvSpPr>
          <p:cNvPr id="2182" name="Google Shape;2182;g1d88129fae7_3_7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183" name="Google Shape;2183;g1d88129fae7_3_7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8" name="Shape 2188"/>
        <p:cNvGrpSpPr/>
        <p:nvPr/>
      </p:nvGrpSpPr>
      <p:grpSpPr>
        <a:xfrm>
          <a:off x="0" y="0"/>
          <a:ext cx="0" cy="0"/>
          <a:chOff x="0" y="0"/>
          <a:chExt cx="0" cy="0"/>
        </a:xfrm>
      </p:grpSpPr>
      <p:sp>
        <p:nvSpPr>
          <p:cNvPr id="2189" name="Google Shape;2189;g1d88129fae7_3_8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190" name="Google Shape;2190;g1d88129fae7_3_8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191" name="Google Shape;2191;g1d88129fae7_3_8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7" name="Shape 2197"/>
        <p:cNvGrpSpPr/>
        <p:nvPr/>
      </p:nvGrpSpPr>
      <p:grpSpPr>
        <a:xfrm>
          <a:off x="0" y="0"/>
          <a:ext cx="0" cy="0"/>
          <a:chOff x="0" y="0"/>
          <a:chExt cx="0" cy="0"/>
        </a:xfrm>
      </p:grpSpPr>
      <p:sp>
        <p:nvSpPr>
          <p:cNvPr id="2198" name="Google Shape;2198;g1d88129fae7_3_8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9" name="Google Shape;2199;g1d88129fae7_3_8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200" name="Google Shape;2200;g1d88129fae7_3_87: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5" name="Shape 2205"/>
        <p:cNvGrpSpPr/>
        <p:nvPr/>
      </p:nvGrpSpPr>
      <p:grpSpPr>
        <a:xfrm>
          <a:off x="0" y="0"/>
          <a:ext cx="0" cy="0"/>
          <a:chOff x="0" y="0"/>
          <a:chExt cx="0" cy="0"/>
        </a:xfrm>
      </p:grpSpPr>
      <p:sp>
        <p:nvSpPr>
          <p:cNvPr id="2206" name="Google Shape;2206;g1d88129fae7_3_9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7" name="Google Shape;2207;g1d88129fae7_3_9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208" name="Google Shape;2208;g1d88129fae7_3_94: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3" name="Shape 2213"/>
        <p:cNvGrpSpPr/>
        <p:nvPr/>
      </p:nvGrpSpPr>
      <p:grpSpPr>
        <a:xfrm>
          <a:off x="0" y="0"/>
          <a:ext cx="0" cy="0"/>
          <a:chOff x="0" y="0"/>
          <a:chExt cx="0" cy="0"/>
        </a:xfrm>
      </p:grpSpPr>
      <p:sp>
        <p:nvSpPr>
          <p:cNvPr id="2214" name="Google Shape;2214;g1d88129fae7_3_10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5" name="Google Shape;2215;g1d88129fae7_3_10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216" name="Google Shape;2216;g1d88129fae7_3_10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1" name="Shape 2221"/>
        <p:cNvGrpSpPr/>
        <p:nvPr/>
      </p:nvGrpSpPr>
      <p:grpSpPr>
        <a:xfrm>
          <a:off x="0" y="0"/>
          <a:ext cx="0" cy="0"/>
          <a:chOff x="0" y="0"/>
          <a:chExt cx="0" cy="0"/>
        </a:xfrm>
      </p:grpSpPr>
      <p:sp>
        <p:nvSpPr>
          <p:cNvPr id="2222" name="Google Shape;2222;g1d88129fae7_3_10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3" name="Google Shape;2223;g1d88129fae7_3_10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224" name="Google Shape;2224;g1d88129fae7_3_108: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9" name="Shape 2229"/>
        <p:cNvGrpSpPr/>
        <p:nvPr/>
      </p:nvGrpSpPr>
      <p:grpSpPr>
        <a:xfrm>
          <a:off x="0" y="0"/>
          <a:ext cx="0" cy="0"/>
          <a:chOff x="0" y="0"/>
          <a:chExt cx="0" cy="0"/>
        </a:xfrm>
      </p:grpSpPr>
      <p:sp>
        <p:nvSpPr>
          <p:cNvPr id="2230" name="Google Shape;2230;g1d88129fae7_3_12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b="0" i="0" lang="en-US" sz="1300" u="none" cap="none" strike="noStrike">
                <a:solidFill>
                  <a:schemeClr val="dk1"/>
                </a:solidFill>
                <a:latin typeface="Times New Roman"/>
                <a:ea typeface="Times New Roman"/>
                <a:cs typeface="Times New Roman"/>
                <a:sym typeface="Times New Roman"/>
              </a:rPr>
              <a:t>‹#›</a:t>
            </a:fld>
            <a:endParaRPr b="0" i="0" sz="1300" u="none" cap="none" strike="noStrike">
              <a:solidFill>
                <a:schemeClr val="dk1"/>
              </a:solidFill>
              <a:latin typeface="Times New Roman"/>
              <a:ea typeface="Times New Roman"/>
              <a:cs typeface="Times New Roman"/>
              <a:sym typeface="Times New Roman"/>
            </a:endParaRPr>
          </a:p>
        </p:txBody>
      </p:sp>
      <p:sp>
        <p:nvSpPr>
          <p:cNvPr id="2231" name="Google Shape;2231;g1d88129fae7_3_1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232" name="Google Shape;2232;g1d88129fae7_3_12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7" name="Shape 2237"/>
        <p:cNvGrpSpPr/>
        <p:nvPr/>
      </p:nvGrpSpPr>
      <p:grpSpPr>
        <a:xfrm>
          <a:off x="0" y="0"/>
          <a:ext cx="0" cy="0"/>
          <a:chOff x="0" y="0"/>
          <a:chExt cx="0" cy="0"/>
        </a:xfrm>
      </p:grpSpPr>
      <p:sp>
        <p:nvSpPr>
          <p:cNvPr id="2238" name="Google Shape;2238;g1d88129fae7_3_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9" name="Google Shape;2239;g1d88129fae7_3_3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240" name="Google Shape;2240;g1d88129fae7_3_38: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p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b="0" i="0" lang="en-US" sz="1300" u="none" cap="none" strike="noStrike">
                <a:solidFill>
                  <a:schemeClr val="dk1"/>
                </a:solidFill>
                <a:latin typeface="Times New Roman"/>
                <a:ea typeface="Times New Roman"/>
                <a:cs typeface="Times New Roman"/>
                <a:sym typeface="Times New Roman"/>
              </a:rPr>
              <a:t>‹#›</a:t>
            </a:fld>
            <a:endParaRPr b="0" i="0" sz="1300" u="none" cap="none" strike="noStrike">
              <a:solidFill>
                <a:schemeClr val="dk1"/>
              </a:solidFill>
              <a:latin typeface="Times New Roman"/>
              <a:ea typeface="Times New Roman"/>
              <a:cs typeface="Times New Roman"/>
              <a:sym typeface="Times New Roman"/>
            </a:endParaRPr>
          </a:p>
        </p:txBody>
      </p:sp>
      <p:sp>
        <p:nvSpPr>
          <p:cNvPr id="273" name="Google Shape;273;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74" name="Google Shape;274;p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5" name="Shape 2245"/>
        <p:cNvGrpSpPr/>
        <p:nvPr/>
      </p:nvGrpSpPr>
      <p:grpSpPr>
        <a:xfrm>
          <a:off x="0" y="0"/>
          <a:ext cx="0" cy="0"/>
          <a:chOff x="0" y="0"/>
          <a:chExt cx="0" cy="0"/>
        </a:xfrm>
      </p:grpSpPr>
      <p:sp>
        <p:nvSpPr>
          <p:cNvPr id="2246" name="Google Shape;2246;g1d88129fae7_3_1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7" name="Google Shape;2247;g1d88129fae7_3_13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248" name="Google Shape;2248;g1d88129fae7_3_136: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3" name="Shape 2253"/>
        <p:cNvGrpSpPr/>
        <p:nvPr/>
      </p:nvGrpSpPr>
      <p:grpSpPr>
        <a:xfrm>
          <a:off x="0" y="0"/>
          <a:ext cx="0" cy="0"/>
          <a:chOff x="0" y="0"/>
          <a:chExt cx="0" cy="0"/>
        </a:xfrm>
      </p:grpSpPr>
      <p:sp>
        <p:nvSpPr>
          <p:cNvPr id="2254" name="Google Shape;2254;g19ded6f7b37_0_4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b="0" i="0" lang="en-US" sz="1300" u="none" cap="none" strike="noStrike">
                <a:solidFill>
                  <a:schemeClr val="dk1"/>
                </a:solidFill>
                <a:latin typeface="Times New Roman"/>
                <a:ea typeface="Times New Roman"/>
                <a:cs typeface="Times New Roman"/>
                <a:sym typeface="Times New Roman"/>
              </a:rPr>
              <a:t>‹#›</a:t>
            </a:fld>
            <a:endParaRPr b="0" i="0" sz="1300" u="none" cap="none" strike="noStrike">
              <a:solidFill>
                <a:schemeClr val="dk1"/>
              </a:solidFill>
              <a:latin typeface="Times New Roman"/>
              <a:ea typeface="Times New Roman"/>
              <a:cs typeface="Times New Roman"/>
              <a:sym typeface="Times New Roman"/>
            </a:endParaRPr>
          </a:p>
        </p:txBody>
      </p:sp>
      <p:sp>
        <p:nvSpPr>
          <p:cNvPr id="2255" name="Google Shape;2255;g19ded6f7b37_0_4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256" name="Google Shape;2256;g19ded6f7b37_0_4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2" name="Shape 2262"/>
        <p:cNvGrpSpPr/>
        <p:nvPr/>
      </p:nvGrpSpPr>
      <p:grpSpPr>
        <a:xfrm>
          <a:off x="0" y="0"/>
          <a:ext cx="0" cy="0"/>
          <a:chOff x="0" y="0"/>
          <a:chExt cx="0" cy="0"/>
        </a:xfrm>
      </p:grpSpPr>
      <p:sp>
        <p:nvSpPr>
          <p:cNvPr id="2263" name="Google Shape;2263;g1d88129fae7_3_16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b="0" i="0" lang="en-US" sz="1300" u="none" cap="none" strike="noStrike">
                <a:solidFill>
                  <a:schemeClr val="dk1"/>
                </a:solidFill>
                <a:latin typeface="Times New Roman"/>
                <a:ea typeface="Times New Roman"/>
                <a:cs typeface="Times New Roman"/>
                <a:sym typeface="Times New Roman"/>
              </a:rPr>
              <a:t>‹#›</a:t>
            </a:fld>
            <a:endParaRPr b="0" i="0" sz="1300" u="none" cap="none" strike="noStrike">
              <a:solidFill>
                <a:schemeClr val="dk1"/>
              </a:solidFill>
              <a:latin typeface="Times New Roman"/>
              <a:ea typeface="Times New Roman"/>
              <a:cs typeface="Times New Roman"/>
              <a:sym typeface="Times New Roman"/>
            </a:endParaRPr>
          </a:p>
        </p:txBody>
      </p:sp>
      <p:sp>
        <p:nvSpPr>
          <p:cNvPr id="2264" name="Google Shape;2264;g1d88129fae7_3_16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265" name="Google Shape;2265;g1d88129fae7_3_16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1" name="Shape 2271"/>
        <p:cNvGrpSpPr/>
        <p:nvPr/>
      </p:nvGrpSpPr>
      <p:grpSpPr>
        <a:xfrm>
          <a:off x="0" y="0"/>
          <a:ext cx="0" cy="0"/>
          <a:chOff x="0" y="0"/>
          <a:chExt cx="0" cy="0"/>
        </a:xfrm>
      </p:grpSpPr>
      <p:sp>
        <p:nvSpPr>
          <p:cNvPr id="2272" name="Google Shape;2272;g19ded6f7b37_0_36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b="0" i="0" lang="en-US" sz="1300" u="none" cap="none" strike="noStrike">
                <a:solidFill>
                  <a:schemeClr val="dk1"/>
                </a:solidFill>
                <a:latin typeface="Times New Roman"/>
                <a:ea typeface="Times New Roman"/>
                <a:cs typeface="Times New Roman"/>
                <a:sym typeface="Times New Roman"/>
              </a:rPr>
              <a:t>‹#›</a:t>
            </a:fld>
            <a:endParaRPr b="0" i="0" sz="1300" u="none" cap="none" strike="noStrike">
              <a:solidFill>
                <a:schemeClr val="dk1"/>
              </a:solidFill>
              <a:latin typeface="Times New Roman"/>
              <a:ea typeface="Times New Roman"/>
              <a:cs typeface="Times New Roman"/>
              <a:sym typeface="Times New Roman"/>
            </a:endParaRPr>
          </a:p>
        </p:txBody>
      </p:sp>
      <p:sp>
        <p:nvSpPr>
          <p:cNvPr id="2273" name="Google Shape;2273;g19ded6f7b37_0_36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274" name="Google Shape;2274;g19ded6f7b37_0_36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9" name="Shape 2279"/>
        <p:cNvGrpSpPr/>
        <p:nvPr/>
      </p:nvGrpSpPr>
      <p:grpSpPr>
        <a:xfrm>
          <a:off x="0" y="0"/>
          <a:ext cx="0" cy="0"/>
          <a:chOff x="0" y="0"/>
          <a:chExt cx="0" cy="0"/>
        </a:xfrm>
      </p:grpSpPr>
      <p:sp>
        <p:nvSpPr>
          <p:cNvPr id="2280" name="Google Shape;2280;g1d88129fae7_3_17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b="0" i="0" lang="en-US" sz="1300" u="none" cap="none" strike="noStrike">
                <a:solidFill>
                  <a:schemeClr val="dk1"/>
                </a:solidFill>
                <a:latin typeface="Times New Roman"/>
                <a:ea typeface="Times New Roman"/>
                <a:cs typeface="Times New Roman"/>
                <a:sym typeface="Times New Roman"/>
              </a:rPr>
              <a:t>‹#›</a:t>
            </a:fld>
            <a:endParaRPr b="0" i="0" sz="1300" u="none" cap="none" strike="noStrike">
              <a:solidFill>
                <a:schemeClr val="dk1"/>
              </a:solidFill>
              <a:latin typeface="Times New Roman"/>
              <a:ea typeface="Times New Roman"/>
              <a:cs typeface="Times New Roman"/>
              <a:sym typeface="Times New Roman"/>
            </a:endParaRPr>
          </a:p>
        </p:txBody>
      </p:sp>
      <p:sp>
        <p:nvSpPr>
          <p:cNvPr id="2281" name="Google Shape;2281;g1d88129fae7_3_17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282" name="Google Shape;2282;g1d88129fae7_3_17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7" name="Shape 2287"/>
        <p:cNvGrpSpPr/>
        <p:nvPr/>
      </p:nvGrpSpPr>
      <p:grpSpPr>
        <a:xfrm>
          <a:off x="0" y="0"/>
          <a:ext cx="0" cy="0"/>
          <a:chOff x="0" y="0"/>
          <a:chExt cx="0" cy="0"/>
        </a:xfrm>
      </p:grpSpPr>
      <p:sp>
        <p:nvSpPr>
          <p:cNvPr id="2288" name="Google Shape;2288;g1d88129fae7_3_20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9" name="Google Shape;2289;g1d88129fae7_3_20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290" name="Google Shape;2290;g1d88129fae7_3_202: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5" name="Shape 2295"/>
        <p:cNvGrpSpPr/>
        <p:nvPr/>
      </p:nvGrpSpPr>
      <p:grpSpPr>
        <a:xfrm>
          <a:off x="0" y="0"/>
          <a:ext cx="0" cy="0"/>
          <a:chOff x="0" y="0"/>
          <a:chExt cx="0" cy="0"/>
        </a:xfrm>
      </p:grpSpPr>
      <p:sp>
        <p:nvSpPr>
          <p:cNvPr id="2296" name="Google Shape;2296;g1d88129fae7_3_18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b="0" i="0" lang="en-US" sz="1300" u="none" cap="none" strike="noStrike">
                <a:solidFill>
                  <a:schemeClr val="dk1"/>
                </a:solidFill>
                <a:latin typeface="Times New Roman"/>
                <a:ea typeface="Times New Roman"/>
                <a:cs typeface="Times New Roman"/>
                <a:sym typeface="Times New Roman"/>
              </a:rPr>
              <a:t>‹#›</a:t>
            </a:fld>
            <a:endParaRPr b="0" i="0" sz="1300" u="none" cap="none" strike="noStrike">
              <a:solidFill>
                <a:schemeClr val="dk1"/>
              </a:solidFill>
              <a:latin typeface="Times New Roman"/>
              <a:ea typeface="Times New Roman"/>
              <a:cs typeface="Times New Roman"/>
              <a:sym typeface="Times New Roman"/>
            </a:endParaRPr>
          </a:p>
        </p:txBody>
      </p:sp>
      <p:sp>
        <p:nvSpPr>
          <p:cNvPr id="2297" name="Google Shape;2297;g1d88129fae7_3_18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298" name="Google Shape;2298;g1d88129fae7_3_18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3" name="Shape 2303"/>
        <p:cNvGrpSpPr/>
        <p:nvPr/>
      </p:nvGrpSpPr>
      <p:grpSpPr>
        <a:xfrm>
          <a:off x="0" y="0"/>
          <a:ext cx="0" cy="0"/>
          <a:chOff x="0" y="0"/>
          <a:chExt cx="0" cy="0"/>
        </a:xfrm>
      </p:grpSpPr>
      <p:sp>
        <p:nvSpPr>
          <p:cNvPr id="2304" name="Google Shape;2304;g19ded6f7b37_0_37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5" name="Google Shape;2305;g19ded6f7b37_0_37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306" name="Google Shape;2306;g19ded6f7b37_0_373: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1" name="Shape 2311"/>
        <p:cNvGrpSpPr/>
        <p:nvPr/>
      </p:nvGrpSpPr>
      <p:grpSpPr>
        <a:xfrm>
          <a:off x="0" y="0"/>
          <a:ext cx="0" cy="0"/>
          <a:chOff x="0" y="0"/>
          <a:chExt cx="0" cy="0"/>
        </a:xfrm>
      </p:grpSpPr>
      <p:sp>
        <p:nvSpPr>
          <p:cNvPr id="2312" name="Google Shape;2312;g19ded6f7b37_0_38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b="0" i="0" lang="en-US" sz="1300" u="none" cap="none" strike="noStrike">
                <a:solidFill>
                  <a:schemeClr val="dk1"/>
                </a:solidFill>
                <a:latin typeface="Times New Roman"/>
                <a:ea typeface="Times New Roman"/>
                <a:cs typeface="Times New Roman"/>
                <a:sym typeface="Times New Roman"/>
              </a:rPr>
              <a:t>‹#›</a:t>
            </a:fld>
            <a:endParaRPr b="0" i="0" sz="1300" u="none" cap="none" strike="noStrike">
              <a:solidFill>
                <a:schemeClr val="dk1"/>
              </a:solidFill>
              <a:latin typeface="Times New Roman"/>
              <a:ea typeface="Times New Roman"/>
              <a:cs typeface="Times New Roman"/>
              <a:sym typeface="Times New Roman"/>
            </a:endParaRPr>
          </a:p>
        </p:txBody>
      </p:sp>
      <p:sp>
        <p:nvSpPr>
          <p:cNvPr id="2313" name="Google Shape;2313;g19ded6f7b37_0_38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314" name="Google Shape;2314;g19ded6f7b37_0_38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9" name="Shape 2319"/>
        <p:cNvGrpSpPr/>
        <p:nvPr/>
      </p:nvGrpSpPr>
      <p:grpSpPr>
        <a:xfrm>
          <a:off x="0" y="0"/>
          <a:ext cx="0" cy="0"/>
          <a:chOff x="0" y="0"/>
          <a:chExt cx="0" cy="0"/>
        </a:xfrm>
      </p:grpSpPr>
      <p:sp>
        <p:nvSpPr>
          <p:cNvPr id="2320" name="Google Shape;2320;g1d88129fae7_3_21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b="0" i="0" lang="en-US" sz="1300" u="none" cap="none" strike="noStrike">
                <a:solidFill>
                  <a:schemeClr val="dk1"/>
                </a:solidFill>
                <a:latin typeface="Times New Roman"/>
                <a:ea typeface="Times New Roman"/>
                <a:cs typeface="Times New Roman"/>
                <a:sym typeface="Times New Roman"/>
              </a:rPr>
              <a:t>‹#›</a:t>
            </a:fld>
            <a:endParaRPr b="0" i="0" sz="1300" u="none" cap="none" strike="noStrike">
              <a:solidFill>
                <a:schemeClr val="dk1"/>
              </a:solidFill>
              <a:latin typeface="Times New Roman"/>
              <a:ea typeface="Times New Roman"/>
              <a:cs typeface="Times New Roman"/>
              <a:sym typeface="Times New Roman"/>
            </a:endParaRPr>
          </a:p>
        </p:txBody>
      </p:sp>
      <p:sp>
        <p:nvSpPr>
          <p:cNvPr id="2321" name="Google Shape;2321;g1d88129fae7_3_2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322" name="Google Shape;2322;g1d88129fae7_3_21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18c207ae933_0_4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18c207ae933_0_43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82" name="Google Shape;282;g18c207ae933_0_43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7" name="Shape 2327"/>
        <p:cNvGrpSpPr/>
        <p:nvPr/>
      </p:nvGrpSpPr>
      <p:grpSpPr>
        <a:xfrm>
          <a:off x="0" y="0"/>
          <a:ext cx="0" cy="0"/>
          <a:chOff x="0" y="0"/>
          <a:chExt cx="0" cy="0"/>
        </a:xfrm>
      </p:grpSpPr>
      <p:sp>
        <p:nvSpPr>
          <p:cNvPr id="2328" name="Google Shape;2328;g1d88129fae7_3_16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b="0" i="0" lang="en-US" sz="1300" u="none" cap="none" strike="noStrike">
                <a:solidFill>
                  <a:schemeClr val="dk1"/>
                </a:solidFill>
                <a:latin typeface="Times New Roman"/>
                <a:ea typeface="Times New Roman"/>
                <a:cs typeface="Times New Roman"/>
                <a:sym typeface="Times New Roman"/>
              </a:rPr>
              <a:t>‹#›</a:t>
            </a:fld>
            <a:endParaRPr b="0" i="0" sz="1300" u="none" cap="none" strike="noStrike">
              <a:solidFill>
                <a:schemeClr val="dk1"/>
              </a:solidFill>
              <a:latin typeface="Times New Roman"/>
              <a:ea typeface="Times New Roman"/>
              <a:cs typeface="Times New Roman"/>
              <a:sym typeface="Times New Roman"/>
            </a:endParaRPr>
          </a:p>
        </p:txBody>
      </p:sp>
      <p:sp>
        <p:nvSpPr>
          <p:cNvPr id="2329" name="Google Shape;2329;g1d88129fae7_3_16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330" name="Google Shape;2330;g1d88129fae7_3_16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5" name="Shape 2335"/>
        <p:cNvGrpSpPr/>
        <p:nvPr/>
      </p:nvGrpSpPr>
      <p:grpSpPr>
        <a:xfrm>
          <a:off x="0" y="0"/>
          <a:ext cx="0" cy="0"/>
          <a:chOff x="0" y="0"/>
          <a:chExt cx="0" cy="0"/>
        </a:xfrm>
      </p:grpSpPr>
      <p:sp>
        <p:nvSpPr>
          <p:cNvPr id="2336" name="Google Shape;2336;g1d88129fae7_3_18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b="0" i="0" lang="en-US" sz="1300" u="none" cap="none" strike="noStrike">
                <a:solidFill>
                  <a:schemeClr val="dk1"/>
                </a:solidFill>
                <a:latin typeface="Times New Roman"/>
                <a:ea typeface="Times New Roman"/>
                <a:cs typeface="Times New Roman"/>
                <a:sym typeface="Times New Roman"/>
              </a:rPr>
              <a:t>‹#›</a:t>
            </a:fld>
            <a:endParaRPr b="0" i="0" sz="1300" u="none" cap="none" strike="noStrike">
              <a:solidFill>
                <a:schemeClr val="dk1"/>
              </a:solidFill>
              <a:latin typeface="Times New Roman"/>
              <a:ea typeface="Times New Roman"/>
              <a:cs typeface="Times New Roman"/>
              <a:sym typeface="Times New Roman"/>
            </a:endParaRPr>
          </a:p>
        </p:txBody>
      </p:sp>
      <p:sp>
        <p:nvSpPr>
          <p:cNvPr id="2337" name="Google Shape;2337;g1d88129fae7_3_18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338" name="Google Shape;2338;g1d88129fae7_3_18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3" name="Shape 2343"/>
        <p:cNvGrpSpPr/>
        <p:nvPr/>
      </p:nvGrpSpPr>
      <p:grpSpPr>
        <a:xfrm>
          <a:off x="0" y="0"/>
          <a:ext cx="0" cy="0"/>
          <a:chOff x="0" y="0"/>
          <a:chExt cx="0" cy="0"/>
        </a:xfrm>
      </p:grpSpPr>
      <p:sp>
        <p:nvSpPr>
          <p:cNvPr id="2344" name="Google Shape;2344;g1d88129fae7_3_19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b="0" i="0" lang="en-US" sz="1300" u="none" cap="none" strike="noStrike">
                <a:solidFill>
                  <a:schemeClr val="dk1"/>
                </a:solidFill>
                <a:latin typeface="Times New Roman"/>
                <a:ea typeface="Times New Roman"/>
                <a:cs typeface="Times New Roman"/>
                <a:sym typeface="Times New Roman"/>
              </a:rPr>
              <a:t>‹#›</a:t>
            </a:fld>
            <a:endParaRPr b="0" i="0" sz="1300" u="none" cap="none" strike="noStrike">
              <a:solidFill>
                <a:schemeClr val="dk1"/>
              </a:solidFill>
              <a:latin typeface="Times New Roman"/>
              <a:ea typeface="Times New Roman"/>
              <a:cs typeface="Times New Roman"/>
              <a:sym typeface="Times New Roman"/>
            </a:endParaRPr>
          </a:p>
        </p:txBody>
      </p:sp>
      <p:sp>
        <p:nvSpPr>
          <p:cNvPr id="2345" name="Google Shape;2345;g1d88129fae7_3_19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346" name="Google Shape;2346;g1d88129fae7_3_19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1" name="Shape 2351"/>
        <p:cNvGrpSpPr/>
        <p:nvPr/>
      </p:nvGrpSpPr>
      <p:grpSpPr>
        <a:xfrm>
          <a:off x="0" y="0"/>
          <a:ext cx="0" cy="0"/>
          <a:chOff x="0" y="0"/>
          <a:chExt cx="0" cy="0"/>
        </a:xfrm>
      </p:grpSpPr>
      <p:sp>
        <p:nvSpPr>
          <p:cNvPr id="2352" name="Google Shape;2352;g19ded6f7b37_0_39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3" name="Google Shape;2353;g19ded6f7b37_0_39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354" name="Google Shape;2354;g19ded6f7b37_0_393: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9" name="Shape 2359"/>
        <p:cNvGrpSpPr/>
        <p:nvPr/>
      </p:nvGrpSpPr>
      <p:grpSpPr>
        <a:xfrm>
          <a:off x="0" y="0"/>
          <a:ext cx="0" cy="0"/>
          <a:chOff x="0" y="0"/>
          <a:chExt cx="0" cy="0"/>
        </a:xfrm>
      </p:grpSpPr>
      <p:sp>
        <p:nvSpPr>
          <p:cNvPr id="2360" name="Google Shape;2360;g19ded6f7b37_0_38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1" name="Google Shape;2361;g19ded6f7b37_0_38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362" name="Google Shape;2362;g19ded6f7b37_0_386: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7" name="Shape 2367"/>
        <p:cNvGrpSpPr/>
        <p:nvPr/>
      </p:nvGrpSpPr>
      <p:grpSpPr>
        <a:xfrm>
          <a:off x="0" y="0"/>
          <a:ext cx="0" cy="0"/>
          <a:chOff x="0" y="0"/>
          <a:chExt cx="0" cy="0"/>
        </a:xfrm>
      </p:grpSpPr>
      <p:sp>
        <p:nvSpPr>
          <p:cNvPr id="2368" name="Google Shape;2368;g19ded6f7b37_0_40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9" name="Google Shape;2369;g19ded6f7b37_0_40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370" name="Google Shape;2370;g19ded6f7b37_0_40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4" name="Shape 2374"/>
        <p:cNvGrpSpPr/>
        <p:nvPr/>
      </p:nvGrpSpPr>
      <p:grpSpPr>
        <a:xfrm>
          <a:off x="0" y="0"/>
          <a:ext cx="0" cy="0"/>
          <a:chOff x="0" y="0"/>
          <a:chExt cx="0" cy="0"/>
        </a:xfrm>
      </p:grpSpPr>
      <p:sp>
        <p:nvSpPr>
          <p:cNvPr id="2375" name="Google Shape;2375;g19ded6f7b37_0_5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b="0" i="0" lang="en-US" sz="1300" u="none" cap="none" strike="noStrike">
                <a:solidFill>
                  <a:schemeClr val="dk1"/>
                </a:solidFill>
                <a:latin typeface="Times New Roman"/>
                <a:ea typeface="Times New Roman"/>
                <a:cs typeface="Times New Roman"/>
                <a:sym typeface="Times New Roman"/>
              </a:rPr>
              <a:t>‹#›</a:t>
            </a:fld>
            <a:endParaRPr b="0" i="0" sz="1300" u="none" cap="none" strike="noStrike">
              <a:solidFill>
                <a:schemeClr val="dk1"/>
              </a:solidFill>
              <a:latin typeface="Times New Roman"/>
              <a:ea typeface="Times New Roman"/>
              <a:cs typeface="Times New Roman"/>
              <a:sym typeface="Times New Roman"/>
            </a:endParaRPr>
          </a:p>
        </p:txBody>
      </p:sp>
      <p:sp>
        <p:nvSpPr>
          <p:cNvPr id="2376" name="Google Shape;2376;g19ded6f7b37_0_5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377" name="Google Shape;2377;g19ded6f7b37_0_5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3" name="Shape 2383"/>
        <p:cNvGrpSpPr/>
        <p:nvPr/>
      </p:nvGrpSpPr>
      <p:grpSpPr>
        <a:xfrm>
          <a:off x="0" y="0"/>
          <a:ext cx="0" cy="0"/>
          <a:chOff x="0" y="0"/>
          <a:chExt cx="0" cy="0"/>
        </a:xfrm>
      </p:grpSpPr>
      <p:sp>
        <p:nvSpPr>
          <p:cNvPr id="2384" name="Google Shape;2384;g19ded6f7b37_0_40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b="0" i="0" lang="en-US" sz="1300" u="none" cap="none" strike="noStrike">
                <a:solidFill>
                  <a:schemeClr val="dk1"/>
                </a:solidFill>
                <a:latin typeface="Times New Roman"/>
                <a:ea typeface="Times New Roman"/>
                <a:cs typeface="Times New Roman"/>
                <a:sym typeface="Times New Roman"/>
              </a:rPr>
              <a:t>‹#›</a:t>
            </a:fld>
            <a:endParaRPr b="0" i="0" sz="1300" u="none" cap="none" strike="noStrike">
              <a:solidFill>
                <a:schemeClr val="dk1"/>
              </a:solidFill>
              <a:latin typeface="Times New Roman"/>
              <a:ea typeface="Times New Roman"/>
              <a:cs typeface="Times New Roman"/>
              <a:sym typeface="Times New Roman"/>
            </a:endParaRPr>
          </a:p>
        </p:txBody>
      </p:sp>
      <p:sp>
        <p:nvSpPr>
          <p:cNvPr id="2385" name="Google Shape;2385;g19ded6f7b37_0_40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386" name="Google Shape;2386;g19ded6f7b37_0_40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0" name="Shape 2390"/>
        <p:cNvGrpSpPr/>
        <p:nvPr/>
      </p:nvGrpSpPr>
      <p:grpSpPr>
        <a:xfrm>
          <a:off x="0" y="0"/>
          <a:ext cx="0" cy="0"/>
          <a:chOff x="0" y="0"/>
          <a:chExt cx="0" cy="0"/>
        </a:xfrm>
      </p:grpSpPr>
      <p:sp>
        <p:nvSpPr>
          <p:cNvPr id="2391" name="Google Shape;2391;g19ded6f7b37_0_41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b="0" i="0" lang="en-US" sz="1300" u="none" cap="none" strike="noStrike">
                <a:solidFill>
                  <a:schemeClr val="dk1"/>
                </a:solidFill>
                <a:latin typeface="Times New Roman"/>
                <a:ea typeface="Times New Roman"/>
                <a:cs typeface="Times New Roman"/>
                <a:sym typeface="Times New Roman"/>
              </a:rPr>
              <a:t>‹#›</a:t>
            </a:fld>
            <a:endParaRPr b="0" i="0" sz="1300" u="none" cap="none" strike="noStrike">
              <a:solidFill>
                <a:schemeClr val="dk1"/>
              </a:solidFill>
              <a:latin typeface="Times New Roman"/>
              <a:ea typeface="Times New Roman"/>
              <a:cs typeface="Times New Roman"/>
              <a:sym typeface="Times New Roman"/>
            </a:endParaRPr>
          </a:p>
        </p:txBody>
      </p:sp>
      <p:sp>
        <p:nvSpPr>
          <p:cNvPr id="2392" name="Google Shape;2392;g19ded6f7b37_0_4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393" name="Google Shape;2393;g19ded6f7b37_0_41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8" name="Shape 2398"/>
        <p:cNvGrpSpPr/>
        <p:nvPr/>
      </p:nvGrpSpPr>
      <p:grpSpPr>
        <a:xfrm>
          <a:off x="0" y="0"/>
          <a:ext cx="0" cy="0"/>
          <a:chOff x="0" y="0"/>
          <a:chExt cx="0" cy="0"/>
        </a:xfrm>
      </p:grpSpPr>
      <p:sp>
        <p:nvSpPr>
          <p:cNvPr id="2399" name="Google Shape;2399;g19ded6f7b37_0_123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0" name="Google Shape;2400;g19ded6f7b37_0_123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401" name="Google Shape;2401;g19ded6f7b37_0_1239: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p1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b="0" i="0" lang="en-US" sz="1300" u="none" cap="none" strike="noStrike">
                <a:solidFill>
                  <a:schemeClr val="dk1"/>
                </a:solidFill>
                <a:latin typeface="Times New Roman"/>
                <a:ea typeface="Times New Roman"/>
                <a:cs typeface="Times New Roman"/>
                <a:sym typeface="Times New Roman"/>
              </a:rPr>
              <a:t>‹#›</a:t>
            </a:fld>
            <a:endParaRPr b="0" i="0" sz="1300" u="none" cap="none" strike="noStrike">
              <a:solidFill>
                <a:schemeClr val="dk1"/>
              </a:solidFill>
              <a:latin typeface="Times New Roman"/>
              <a:ea typeface="Times New Roman"/>
              <a:cs typeface="Times New Roman"/>
              <a:sym typeface="Times New Roman"/>
            </a:endParaRPr>
          </a:p>
        </p:txBody>
      </p:sp>
      <p:sp>
        <p:nvSpPr>
          <p:cNvPr id="289" name="Google Shape;289;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90" name="Google Shape;290;p1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6" name="Shape 2406"/>
        <p:cNvGrpSpPr/>
        <p:nvPr/>
      </p:nvGrpSpPr>
      <p:grpSpPr>
        <a:xfrm>
          <a:off x="0" y="0"/>
          <a:ext cx="0" cy="0"/>
          <a:chOff x="0" y="0"/>
          <a:chExt cx="0" cy="0"/>
        </a:xfrm>
      </p:grpSpPr>
      <p:sp>
        <p:nvSpPr>
          <p:cNvPr id="2407" name="Google Shape;2407;g19ded6f7b37_0_42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b="0" i="0" lang="en-US" sz="1300" u="none" cap="none" strike="noStrike">
                <a:solidFill>
                  <a:schemeClr val="dk1"/>
                </a:solidFill>
                <a:latin typeface="Times New Roman"/>
                <a:ea typeface="Times New Roman"/>
                <a:cs typeface="Times New Roman"/>
                <a:sym typeface="Times New Roman"/>
              </a:rPr>
              <a:t>‹#›</a:t>
            </a:fld>
            <a:endParaRPr b="0" i="0" sz="1300" u="none" cap="none" strike="noStrike">
              <a:solidFill>
                <a:schemeClr val="dk1"/>
              </a:solidFill>
              <a:latin typeface="Times New Roman"/>
              <a:ea typeface="Times New Roman"/>
              <a:cs typeface="Times New Roman"/>
              <a:sym typeface="Times New Roman"/>
            </a:endParaRPr>
          </a:p>
        </p:txBody>
      </p:sp>
      <p:sp>
        <p:nvSpPr>
          <p:cNvPr id="2408" name="Google Shape;2408;g19ded6f7b37_0_4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409" name="Google Shape;2409;g19ded6f7b37_0_42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3" name="Shape 2413"/>
        <p:cNvGrpSpPr/>
        <p:nvPr/>
      </p:nvGrpSpPr>
      <p:grpSpPr>
        <a:xfrm>
          <a:off x="0" y="0"/>
          <a:ext cx="0" cy="0"/>
          <a:chOff x="0" y="0"/>
          <a:chExt cx="0" cy="0"/>
        </a:xfrm>
      </p:grpSpPr>
      <p:sp>
        <p:nvSpPr>
          <p:cNvPr id="2414" name="Google Shape;2414;g19ded6f7b37_0_129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5" name="Google Shape;2415;g19ded6f7b37_0_129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416" name="Google Shape;2416;g19ded6f7b37_0_129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1" name="Shape 2421"/>
        <p:cNvGrpSpPr/>
        <p:nvPr/>
      </p:nvGrpSpPr>
      <p:grpSpPr>
        <a:xfrm>
          <a:off x="0" y="0"/>
          <a:ext cx="0" cy="0"/>
          <a:chOff x="0" y="0"/>
          <a:chExt cx="0" cy="0"/>
        </a:xfrm>
      </p:grpSpPr>
      <p:sp>
        <p:nvSpPr>
          <p:cNvPr id="2422" name="Google Shape;2422;g19ded6f7b37_0_43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3" name="Google Shape;2423;g19ded6f7b37_0_43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424" name="Google Shape;2424;g19ded6f7b37_0_439: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9" name="Shape 2429"/>
        <p:cNvGrpSpPr/>
        <p:nvPr/>
      </p:nvGrpSpPr>
      <p:grpSpPr>
        <a:xfrm>
          <a:off x="0" y="0"/>
          <a:ext cx="0" cy="0"/>
          <a:chOff x="0" y="0"/>
          <a:chExt cx="0" cy="0"/>
        </a:xfrm>
      </p:grpSpPr>
      <p:sp>
        <p:nvSpPr>
          <p:cNvPr id="2430" name="Google Shape;2430;g19ded6f7b37_0_44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1" name="Google Shape;2431;g19ded6f7b37_0_44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432" name="Google Shape;2432;g19ded6f7b37_0_446: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6" name="Shape 2436"/>
        <p:cNvGrpSpPr/>
        <p:nvPr/>
      </p:nvGrpSpPr>
      <p:grpSpPr>
        <a:xfrm>
          <a:off x="0" y="0"/>
          <a:ext cx="0" cy="0"/>
          <a:chOff x="0" y="0"/>
          <a:chExt cx="0" cy="0"/>
        </a:xfrm>
      </p:grpSpPr>
      <p:sp>
        <p:nvSpPr>
          <p:cNvPr id="2437" name="Google Shape;2437;g19ded6f7b37_0_49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8" name="Google Shape;2438;g19ded6f7b37_0_49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439" name="Google Shape;2439;g19ded6f7b37_0_492: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3" name="Shape 2443"/>
        <p:cNvGrpSpPr/>
        <p:nvPr/>
      </p:nvGrpSpPr>
      <p:grpSpPr>
        <a:xfrm>
          <a:off x="0" y="0"/>
          <a:ext cx="0" cy="0"/>
          <a:chOff x="0" y="0"/>
          <a:chExt cx="0" cy="0"/>
        </a:xfrm>
      </p:grpSpPr>
      <p:sp>
        <p:nvSpPr>
          <p:cNvPr id="2444" name="Google Shape;2444;g19ded6f7b37_0_6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b="0" i="0" lang="en-US" sz="1300" u="none" cap="none" strike="noStrike">
                <a:solidFill>
                  <a:schemeClr val="dk1"/>
                </a:solidFill>
                <a:latin typeface="Times New Roman"/>
                <a:ea typeface="Times New Roman"/>
                <a:cs typeface="Times New Roman"/>
                <a:sym typeface="Times New Roman"/>
              </a:rPr>
              <a:t>‹#›</a:t>
            </a:fld>
            <a:endParaRPr b="0" i="0" sz="1300" u="none" cap="none" strike="noStrike">
              <a:solidFill>
                <a:schemeClr val="dk1"/>
              </a:solidFill>
              <a:latin typeface="Times New Roman"/>
              <a:ea typeface="Times New Roman"/>
              <a:cs typeface="Times New Roman"/>
              <a:sym typeface="Times New Roman"/>
            </a:endParaRPr>
          </a:p>
        </p:txBody>
      </p:sp>
      <p:sp>
        <p:nvSpPr>
          <p:cNvPr id="2445" name="Google Shape;2445;g19ded6f7b37_0_6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446" name="Google Shape;2446;g19ded6f7b37_0_6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2" name="Shape 2452"/>
        <p:cNvGrpSpPr/>
        <p:nvPr/>
      </p:nvGrpSpPr>
      <p:grpSpPr>
        <a:xfrm>
          <a:off x="0" y="0"/>
          <a:ext cx="0" cy="0"/>
          <a:chOff x="0" y="0"/>
          <a:chExt cx="0" cy="0"/>
        </a:xfrm>
      </p:grpSpPr>
      <p:sp>
        <p:nvSpPr>
          <p:cNvPr id="2453" name="Google Shape;2453;g19ded6f7b37_0_49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b="0" i="0" lang="en-US" sz="1300" u="none" cap="none" strike="noStrike">
                <a:solidFill>
                  <a:schemeClr val="dk1"/>
                </a:solidFill>
                <a:latin typeface="Times New Roman"/>
                <a:ea typeface="Times New Roman"/>
                <a:cs typeface="Times New Roman"/>
                <a:sym typeface="Times New Roman"/>
              </a:rPr>
              <a:t>‹#›</a:t>
            </a:fld>
            <a:endParaRPr b="0" i="0" sz="1300" u="none" cap="none" strike="noStrike">
              <a:solidFill>
                <a:schemeClr val="dk1"/>
              </a:solidFill>
              <a:latin typeface="Times New Roman"/>
              <a:ea typeface="Times New Roman"/>
              <a:cs typeface="Times New Roman"/>
              <a:sym typeface="Times New Roman"/>
            </a:endParaRPr>
          </a:p>
        </p:txBody>
      </p:sp>
      <p:sp>
        <p:nvSpPr>
          <p:cNvPr id="2454" name="Google Shape;2454;g19ded6f7b37_0_49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455" name="Google Shape;2455;g19ded6f7b37_0_49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9" name="Shape 2459"/>
        <p:cNvGrpSpPr/>
        <p:nvPr/>
      </p:nvGrpSpPr>
      <p:grpSpPr>
        <a:xfrm>
          <a:off x="0" y="0"/>
          <a:ext cx="0" cy="0"/>
          <a:chOff x="0" y="0"/>
          <a:chExt cx="0" cy="0"/>
        </a:xfrm>
      </p:grpSpPr>
      <p:sp>
        <p:nvSpPr>
          <p:cNvPr id="2460" name="Google Shape;2460;g19ded6f7b37_0_50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b="0" i="0" lang="en-US" sz="1300" u="none" cap="none" strike="noStrike">
                <a:solidFill>
                  <a:schemeClr val="dk1"/>
                </a:solidFill>
                <a:latin typeface="Times New Roman"/>
                <a:ea typeface="Times New Roman"/>
                <a:cs typeface="Times New Roman"/>
                <a:sym typeface="Times New Roman"/>
              </a:rPr>
              <a:t>‹#›</a:t>
            </a:fld>
            <a:endParaRPr b="0" i="0" sz="1300" u="none" cap="none" strike="noStrike">
              <a:solidFill>
                <a:schemeClr val="dk1"/>
              </a:solidFill>
              <a:latin typeface="Times New Roman"/>
              <a:ea typeface="Times New Roman"/>
              <a:cs typeface="Times New Roman"/>
              <a:sym typeface="Times New Roman"/>
            </a:endParaRPr>
          </a:p>
        </p:txBody>
      </p:sp>
      <p:sp>
        <p:nvSpPr>
          <p:cNvPr id="2461" name="Google Shape;2461;g19ded6f7b37_0_50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462" name="Google Shape;2462;g19ded6f7b37_0_50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7" name="Shape 2467"/>
        <p:cNvGrpSpPr/>
        <p:nvPr/>
      </p:nvGrpSpPr>
      <p:grpSpPr>
        <a:xfrm>
          <a:off x="0" y="0"/>
          <a:ext cx="0" cy="0"/>
          <a:chOff x="0" y="0"/>
          <a:chExt cx="0" cy="0"/>
        </a:xfrm>
      </p:grpSpPr>
      <p:sp>
        <p:nvSpPr>
          <p:cNvPr id="2468" name="Google Shape;2468;g19ded6f7b37_0_125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9" name="Google Shape;2469;g19ded6f7b37_0_125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470" name="Google Shape;2470;g19ded6f7b37_0_1254: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5" name="Shape 2475"/>
        <p:cNvGrpSpPr/>
        <p:nvPr/>
      </p:nvGrpSpPr>
      <p:grpSpPr>
        <a:xfrm>
          <a:off x="0" y="0"/>
          <a:ext cx="0" cy="0"/>
          <a:chOff x="0" y="0"/>
          <a:chExt cx="0" cy="0"/>
        </a:xfrm>
      </p:grpSpPr>
      <p:sp>
        <p:nvSpPr>
          <p:cNvPr id="2476" name="Google Shape;2476;g19ded6f7b37_0_51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b="0" i="0" lang="en-US" sz="1300" u="none" cap="none" strike="noStrike">
                <a:solidFill>
                  <a:schemeClr val="dk1"/>
                </a:solidFill>
                <a:latin typeface="Times New Roman"/>
                <a:ea typeface="Times New Roman"/>
                <a:cs typeface="Times New Roman"/>
                <a:sym typeface="Times New Roman"/>
              </a:rPr>
              <a:t>‹#›</a:t>
            </a:fld>
            <a:endParaRPr b="0" i="0" sz="1300" u="none" cap="none" strike="noStrike">
              <a:solidFill>
                <a:schemeClr val="dk1"/>
              </a:solidFill>
              <a:latin typeface="Times New Roman"/>
              <a:ea typeface="Times New Roman"/>
              <a:cs typeface="Times New Roman"/>
              <a:sym typeface="Times New Roman"/>
            </a:endParaRPr>
          </a:p>
        </p:txBody>
      </p:sp>
      <p:sp>
        <p:nvSpPr>
          <p:cNvPr id="2477" name="Google Shape;2477;g19ded6f7b37_0_5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478" name="Google Shape;2478;g19ded6f7b37_0_51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18c207ae933_0_4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18c207ae933_0_43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98" name="Google Shape;298;g18c207ae933_0_437: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2" name="Shape 2482"/>
        <p:cNvGrpSpPr/>
        <p:nvPr/>
      </p:nvGrpSpPr>
      <p:grpSpPr>
        <a:xfrm>
          <a:off x="0" y="0"/>
          <a:ext cx="0" cy="0"/>
          <a:chOff x="0" y="0"/>
          <a:chExt cx="0" cy="0"/>
        </a:xfrm>
      </p:grpSpPr>
      <p:sp>
        <p:nvSpPr>
          <p:cNvPr id="2483" name="Google Shape;2483;g19ded6f7b37_0_5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4" name="Google Shape;2484;g19ded6f7b37_0_52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485" name="Google Shape;2485;g19ded6f7b37_0_524: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0" name="Shape 2490"/>
        <p:cNvGrpSpPr/>
        <p:nvPr/>
      </p:nvGrpSpPr>
      <p:grpSpPr>
        <a:xfrm>
          <a:off x="0" y="0"/>
          <a:ext cx="0" cy="0"/>
          <a:chOff x="0" y="0"/>
          <a:chExt cx="0" cy="0"/>
        </a:xfrm>
      </p:grpSpPr>
      <p:sp>
        <p:nvSpPr>
          <p:cNvPr id="2491" name="Google Shape;2491;g19ded6f7b37_0_5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2" name="Google Shape;2492;g19ded6f7b37_0_53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493" name="Google Shape;2493;g19ded6f7b37_0_53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8" name="Shape 2498"/>
        <p:cNvGrpSpPr/>
        <p:nvPr/>
      </p:nvGrpSpPr>
      <p:grpSpPr>
        <a:xfrm>
          <a:off x="0" y="0"/>
          <a:ext cx="0" cy="0"/>
          <a:chOff x="0" y="0"/>
          <a:chExt cx="0" cy="0"/>
        </a:xfrm>
      </p:grpSpPr>
      <p:sp>
        <p:nvSpPr>
          <p:cNvPr id="2499" name="Google Shape;2499;g19ded6f7b37_0_5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0" name="Google Shape;2500;g19ded6f7b37_0_53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501" name="Google Shape;2501;g19ded6f7b37_0_538: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5" name="Shape 2505"/>
        <p:cNvGrpSpPr/>
        <p:nvPr/>
      </p:nvGrpSpPr>
      <p:grpSpPr>
        <a:xfrm>
          <a:off x="0" y="0"/>
          <a:ext cx="0" cy="0"/>
          <a:chOff x="0" y="0"/>
          <a:chExt cx="0" cy="0"/>
        </a:xfrm>
      </p:grpSpPr>
      <p:sp>
        <p:nvSpPr>
          <p:cNvPr id="2506" name="Google Shape;2506;g19ded6f7b37_0_56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b="0" i="0" lang="en-US" sz="1300" u="none" cap="none" strike="noStrike">
                <a:solidFill>
                  <a:schemeClr val="dk1"/>
                </a:solidFill>
                <a:latin typeface="Times New Roman"/>
                <a:ea typeface="Times New Roman"/>
                <a:cs typeface="Times New Roman"/>
                <a:sym typeface="Times New Roman"/>
              </a:rPr>
              <a:t>‹#›</a:t>
            </a:fld>
            <a:endParaRPr b="0" i="0" sz="1300" u="none" cap="none" strike="noStrike">
              <a:solidFill>
                <a:schemeClr val="dk1"/>
              </a:solidFill>
              <a:latin typeface="Times New Roman"/>
              <a:ea typeface="Times New Roman"/>
              <a:cs typeface="Times New Roman"/>
              <a:sym typeface="Times New Roman"/>
            </a:endParaRPr>
          </a:p>
        </p:txBody>
      </p:sp>
      <p:sp>
        <p:nvSpPr>
          <p:cNvPr id="2507" name="Google Shape;2507;g19ded6f7b37_0_56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508" name="Google Shape;2508;g19ded6f7b37_0_56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2" name="Shape 2512"/>
        <p:cNvGrpSpPr/>
        <p:nvPr/>
      </p:nvGrpSpPr>
      <p:grpSpPr>
        <a:xfrm>
          <a:off x="0" y="0"/>
          <a:ext cx="0" cy="0"/>
          <a:chOff x="0" y="0"/>
          <a:chExt cx="0" cy="0"/>
        </a:xfrm>
      </p:grpSpPr>
      <p:sp>
        <p:nvSpPr>
          <p:cNvPr id="2513" name="Google Shape;2513;g19ded6f7b37_0_57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4" name="Google Shape;2514;g19ded6f7b37_0_57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515" name="Google Shape;2515;g19ded6f7b37_0_57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0" name="Shape 2520"/>
        <p:cNvGrpSpPr/>
        <p:nvPr/>
      </p:nvGrpSpPr>
      <p:grpSpPr>
        <a:xfrm>
          <a:off x="0" y="0"/>
          <a:ext cx="0" cy="0"/>
          <a:chOff x="0" y="0"/>
          <a:chExt cx="0" cy="0"/>
        </a:xfrm>
      </p:grpSpPr>
      <p:sp>
        <p:nvSpPr>
          <p:cNvPr id="2521" name="Google Shape;2521;g19ded6f7b37_0_127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2" name="Google Shape;2522;g19ded6f7b37_0_127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523" name="Google Shape;2523;g19ded6f7b37_0_1277: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8" name="Shape 2528"/>
        <p:cNvGrpSpPr/>
        <p:nvPr/>
      </p:nvGrpSpPr>
      <p:grpSpPr>
        <a:xfrm>
          <a:off x="0" y="0"/>
          <a:ext cx="0" cy="0"/>
          <a:chOff x="0" y="0"/>
          <a:chExt cx="0" cy="0"/>
        </a:xfrm>
      </p:grpSpPr>
      <p:sp>
        <p:nvSpPr>
          <p:cNvPr id="2529" name="Google Shape;2529;g19ded6f7b37_0_57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0" name="Google Shape;2530;g19ded6f7b37_0_57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531" name="Google Shape;2531;g19ded6f7b37_0_577: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6" name="Shape 2536"/>
        <p:cNvGrpSpPr/>
        <p:nvPr/>
      </p:nvGrpSpPr>
      <p:grpSpPr>
        <a:xfrm>
          <a:off x="0" y="0"/>
          <a:ext cx="0" cy="0"/>
          <a:chOff x="0" y="0"/>
          <a:chExt cx="0" cy="0"/>
        </a:xfrm>
      </p:grpSpPr>
      <p:sp>
        <p:nvSpPr>
          <p:cNvPr id="2537" name="Google Shape;2537;g19ded6f7b37_0_58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8" name="Google Shape;2538;g19ded6f7b37_0_58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539" name="Google Shape;2539;g19ded6f7b37_0_584: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3" name="Shape 2543"/>
        <p:cNvGrpSpPr/>
        <p:nvPr/>
      </p:nvGrpSpPr>
      <p:grpSpPr>
        <a:xfrm>
          <a:off x="0" y="0"/>
          <a:ext cx="0" cy="0"/>
          <a:chOff x="0" y="0"/>
          <a:chExt cx="0" cy="0"/>
        </a:xfrm>
      </p:grpSpPr>
      <p:sp>
        <p:nvSpPr>
          <p:cNvPr id="2544" name="Google Shape;2544;g19ded6f7b37_0_8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b="0" i="0" lang="en-US" sz="1300" u="none" cap="none" strike="noStrike">
                <a:solidFill>
                  <a:schemeClr val="dk1"/>
                </a:solidFill>
                <a:latin typeface="Times New Roman"/>
                <a:ea typeface="Times New Roman"/>
                <a:cs typeface="Times New Roman"/>
                <a:sym typeface="Times New Roman"/>
              </a:rPr>
              <a:t>‹#›</a:t>
            </a:fld>
            <a:endParaRPr b="0" i="0" sz="1300" u="none" cap="none" strike="noStrike">
              <a:solidFill>
                <a:schemeClr val="dk1"/>
              </a:solidFill>
              <a:latin typeface="Times New Roman"/>
              <a:ea typeface="Times New Roman"/>
              <a:cs typeface="Times New Roman"/>
              <a:sym typeface="Times New Roman"/>
            </a:endParaRPr>
          </a:p>
        </p:txBody>
      </p:sp>
      <p:sp>
        <p:nvSpPr>
          <p:cNvPr id="2545" name="Google Shape;2545;g19ded6f7b37_0_8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546" name="Google Shape;2546;g19ded6f7b37_0_8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2" name="Shape 2552"/>
        <p:cNvGrpSpPr/>
        <p:nvPr/>
      </p:nvGrpSpPr>
      <p:grpSpPr>
        <a:xfrm>
          <a:off x="0" y="0"/>
          <a:ext cx="0" cy="0"/>
          <a:chOff x="0" y="0"/>
          <a:chExt cx="0" cy="0"/>
        </a:xfrm>
      </p:grpSpPr>
      <p:sp>
        <p:nvSpPr>
          <p:cNvPr id="2553" name="Google Shape;2553;g19ded6f7b37_0_59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b="0" i="0" lang="en-US" sz="1300" u="none" cap="none" strike="noStrike">
                <a:solidFill>
                  <a:schemeClr val="dk1"/>
                </a:solidFill>
                <a:latin typeface="Times New Roman"/>
                <a:ea typeface="Times New Roman"/>
                <a:cs typeface="Times New Roman"/>
                <a:sym typeface="Times New Roman"/>
              </a:rPr>
              <a:t>‹#›</a:t>
            </a:fld>
            <a:endParaRPr b="0" i="0" sz="1300" u="none" cap="none" strike="noStrike">
              <a:solidFill>
                <a:schemeClr val="dk1"/>
              </a:solidFill>
              <a:latin typeface="Times New Roman"/>
              <a:ea typeface="Times New Roman"/>
              <a:cs typeface="Times New Roman"/>
              <a:sym typeface="Times New Roman"/>
            </a:endParaRPr>
          </a:p>
        </p:txBody>
      </p:sp>
      <p:sp>
        <p:nvSpPr>
          <p:cNvPr id="2554" name="Google Shape;2554;g19ded6f7b37_0_59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555" name="Google Shape;2555;g19ded6f7b37_0_59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190f61c75eb_0_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190f61c75eb_0_2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06" name="Google Shape;306;g190f61c75eb_0_26: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9" name="Shape 2559"/>
        <p:cNvGrpSpPr/>
        <p:nvPr/>
      </p:nvGrpSpPr>
      <p:grpSpPr>
        <a:xfrm>
          <a:off x="0" y="0"/>
          <a:ext cx="0" cy="0"/>
          <a:chOff x="0" y="0"/>
          <a:chExt cx="0" cy="0"/>
        </a:xfrm>
      </p:grpSpPr>
      <p:sp>
        <p:nvSpPr>
          <p:cNvPr id="2560" name="Google Shape;2560;g19ded6f7b37_0_59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b="0" i="0" lang="en-US" sz="1300" u="none" cap="none" strike="noStrike">
                <a:solidFill>
                  <a:schemeClr val="dk1"/>
                </a:solidFill>
                <a:latin typeface="Times New Roman"/>
                <a:ea typeface="Times New Roman"/>
                <a:cs typeface="Times New Roman"/>
                <a:sym typeface="Times New Roman"/>
              </a:rPr>
              <a:t>‹#›</a:t>
            </a:fld>
            <a:endParaRPr b="0" i="0" sz="1300" u="none" cap="none" strike="noStrike">
              <a:solidFill>
                <a:schemeClr val="dk1"/>
              </a:solidFill>
              <a:latin typeface="Times New Roman"/>
              <a:ea typeface="Times New Roman"/>
              <a:cs typeface="Times New Roman"/>
              <a:sym typeface="Times New Roman"/>
            </a:endParaRPr>
          </a:p>
        </p:txBody>
      </p:sp>
      <p:sp>
        <p:nvSpPr>
          <p:cNvPr id="2561" name="Google Shape;2561;g19ded6f7b37_0_59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562" name="Google Shape;2562;g19ded6f7b37_0_59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7" name="Shape 2567"/>
        <p:cNvGrpSpPr/>
        <p:nvPr/>
      </p:nvGrpSpPr>
      <p:grpSpPr>
        <a:xfrm>
          <a:off x="0" y="0"/>
          <a:ext cx="0" cy="0"/>
          <a:chOff x="0" y="0"/>
          <a:chExt cx="0" cy="0"/>
        </a:xfrm>
      </p:grpSpPr>
      <p:sp>
        <p:nvSpPr>
          <p:cNvPr id="2568" name="Google Shape;2568;g19ded6f7b37_0_128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9" name="Google Shape;2569;g19ded6f7b37_0_128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570" name="Google Shape;2570;g19ded6f7b37_0_1284: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5" name="Shape 2575"/>
        <p:cNvGrpSpPr/>
        <p:nvPr/>
      </p:nvGrpSpPr>
      <p:grpSpPr>
        <a:xfrm>
          <a:off x="0" y="0"/>
          <a:ext cx="0" cy="0"/>
          <a:chOff x="0" y="0"/>
          <a:chExt cx="0" cy="0"/>
        </a:xfrm>
      </p:grpSpPr>
      <p:sp>
        <p:nvSpPr>
          <p:cNvPr id="2576" name="Google Shape;2576;g19ded6f7b37_0_61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b="0" i="0" lang="en-US" sz="1300" u="none" cap="none" strike="noStrike">
                <a:solidFill>
                  <a:schemeClr val="dk1"/>
                </a:solidFill>
                <a:latin typeface="Times New Roman"/>
                <a:ea typeface="Times New Roman"/>
                <a:cs typeface="Times New Roman"/>
                <a:sym typeface="Times New Roman"/>
              </a:rPr>
              <a:t>‹#›</a:t>
            </a:fld>
            <a:endParaRPr b="0" i="0" sz="1300" u="none" cap="none" strike="noStrike">
              <a:solidFill>
                <a:schemeClr val="dk1"/>
              </a:solidFill>
              <a:latin typeface="Times New Roman"/>
              <a:ea typeface="Times New Roman"/>
              <a:cs typeface="Times New Roman"/>
              <a:sym typeface="Times New Roman"/>
            </a:endParaRPr>
          </a:p>
        </p:txBody>
      </p:sp>
      <p:sp>
        <p:nvSpPr>
          <p:cNvPr id="2577" name="Google Shape;2577;g19ded6f7b37_0_6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578" name="Google Shape;2578;g19ded6f7b37_0_61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2" name="Shape 2582"/>
        <p:cNvGrpSpPr/>
        <p:nvPr/>
      </p:nvGrpSpPr>
      <p:grpSpPr>
        <a:xfrm>
          <a:off x="0" y="0"/>
          <a:ext cx="0" cy="0"/>
          <a:chOff x="0" y="0"/>
          <a:chExt cx="0" cy="0"/>
        </a:xfrm>
      </p:grpSpPr>
      <p:sp>
        <p:nvSpPr>
          <p:cNvPr id="2583" name="Google Shape;2583;g19ded6f7b37_0_6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4" name="Google Shape;2584;g19ded6f7b37_0_61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585" name="Google Shape;2585;g19ded6f7b37_0_616: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0" name="Shape 2590"/>
        <p:cNvGrpSpPr/>
        <p:nvPr/>
      </p:nvGrpSpPr>
      <p:grpSpPr>
        <a:xfrm>
          <a:off x="0" y="0"/>
          <a:ext cx="0" cy="0"/>
          <a:chOff x="0" y="0"/>
          <a:chExt cx="0" cy="0"/>
        </a:xfrm>
      </p:grpSpPr>
      <p:sp>
        <p:nvSpPr>
          <p:cNvPr id="2591" name="Google Shape;2591;g19ded6f7b37_0_6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2" name="Google Shape;2592;g19ded6f7b37_0_62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593" name="Google Shape;2593;g19ded6f7b37_0_623: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8" name="Shape 2598"/>
        <p:cNvGrpSpPr/>
        <p:nvPr/>
      </p:nvGrpSpPr>
      <p:grpSpPr>
        <a:xfrm>
          <a:off x="0" y="0"/>
          <a:ext cx="0" cy="0"/>
          <a:chOff x="0" y="0"/>
          <a:chExt cx="0" cy="0"/>
        </a:xfrm>
      </p:grpSpPr>
      <p:sp>
        <p:nvSpPr>
          <p:cNvPr id="2599" name="Google Shape;2599;g19ded6f7b37_0_6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0" name="Google Shape;2600;g19ded6f7b37_0_63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601" name="Google Shape;2601;g19ded6f7b37_0_63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5" name="Shape 2605"/>
        <p:cNvGrpSpPr/>
        <p:nvPr/>
      </p:nvGrpSpPr>
      <p:grpSpPr>
        <a:xfrm>
          <a:off x="0" y="0"/>
          <a:ext cx="0" cy="0"/>
          <a:chOff x="0" y="0"/>
          <a:chExt cx="0" cy="0"/>
        </a:xfrm>
      </p:grpSpPr>
      <p:sp>
        <p:nvSpPr>
          <p:cNvPr id="2606" name="Google Shape;2606;g19ded6f7b37_0_9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b="0" i="0" lang="en-US" sz="1300" u="none" cap="none" strike="noStrike">
                <a:solidFill>
                  <a:schemeClr val="dk1"/>
                </a:solidFill>
                <a:latin typeface="Times New Roman"/>
                <a:ea typeface="Times New Roman"/>
                <a:cs typeface="Times New Roman"/>
                <a:sym typeface="Times New Roman"/>
              </a:rPr>
              <a:t>‹#›</a:t>
            </a:fld>
            <a:endParaRPr b="0" i="0" sz="1300" u="none" cap="none" strike="noStrike">
              <a:solidFill>
                <a:schemeClr val="dk1"/>
              </a:solidFill>
              <a:latin typeface="Times New Roman"/>
              <a:ea typeface="Times New Roman"/>
              <a:cs typeface="Times New Roman"/>
              <a:sym typeface="Times New Roman"/>
            </a:endParaRPr>
          </a:p>
        </p:txBody>
      </p:sp>
      <p:sp>
        <p:nvSpPr>
          <p:cNvPr id="2607" name="Google Shape;2607;g19ded6f7b37_0_9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608" name="Google Shape;2608;g19ded6f7b37_0_9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4" name="Shape 2614"/>
        <p:cNvGrpSpPr/>
        <p:nvPr/>
      </p:nvGrpSpPr>
      <p:grpSpPr>
        <a:xfrm>
          <a:off x="0" y="0"/>
          <a:ext cx="0" cy="0"/>
          <a:chOff x="0" y="0"/>
          <a:chExt cx="0" cy="0"/>
        </a:xfrm>
      </p:grpSpPr>
      <p:sp>
        <p:nvSpPr>
          <p:cNvPr id="2615" name="Google Shape;2615;g19ded6f7b37_0_63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b="0" i="0" lang="en-US" sz="1300" u="none" cap="none" strike="noStrike">
                <a:solidFill>
                  <a:schemeClr val="dk1"/>
                </a:solidFill>
                <a:latin typeface="Times New Roman"/>
                <a:ea typeface="Times New Roman"/>
                <a:cs typeface="Times New Roman"/>
                <a:sym typeface="Times New Roman"/>
              </a:rPr>
              <a:t>‹#›</a:t>
            </a:fld>
            <a:endParaRPr b="0" i="0" sz="1300" u="none" cap="none" strike="noStrike">
              <a:solidFill>
                <a:schemeClr val="dk1"/>
              </a:solidFill>
              <a:latin typeface="Times New Roman"/>
              <a:ea typeface="Times New Roman"/>
              <a:cs typeface="Times New Roman"/>
              <a:sym typeface="Times New Roman"/>
            </a:endParaRPr>
          </a:p>
        </p:txBody>
      </p:sp>
      <p:sp>
        <p:nvSpPr>
          <p:cNvPr id="2616" name="Google Shape;2616;g19ded6f7b37_0_6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617" name="Google Shape;2617;g19ded6f7b37_0_63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1" name="Shape 2621"/>
        <p:cNvGrpSpPr/>
        <p:nvPr/>
      </p:nvGrpSpPr>
      <p:grpSpPr>
        <a:xfrm>
          <a:off x="0" y="0"/>
          <a:ext cx="0" cy="0"/>
          <a:chOff x="0" y="0"/>
          <a:chExt cx="0" cy="0"/>
        </a:xfrm>
      </p:grpSpPr>
      <p:sp>
        <p:nvSpPr>
          <p:cNvPr id="2622" name="Google Shape;2622;g19ded6f7b37_0_64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b="0" i="0" lang="en-US" sz="1300" u="none" cap="none" strike="noStrike">
                <a:solidFill>
                  <a:schemeClr val="dk1"/>
                </a:solidFill>
                <a:latin typeface="Times New Roman"/>
                <a:ea typeface="Times New Roman"/>
                <a:cs typeface="Times New Roman"/>
                <a:sym typeface="Times New Roman"/>
              </a:rPr>
              <a:t>‹#›</a:t>
            </a:fld>
            <a:endParaRPr b="0" i="0" sz="1300" u="none" cap="none" strike="noStrike">
              <a:solidFill>
                <a:schemeClr val="dk1"/>
              </a:solidFill>
              <a:latin typeface="Times New Roman"/>
              <a:ea typeface="Times New Roman"/>
              <a:cs typeface="Times New Roman"/>
              <a:sym typeface="Times New Roman"/>
            </a:endParaRPr>
          </a:p>
        </p:txBody>
      </p:sp>
      <p:sp>
        <p:nvSpPr>
          <p:cNvPr id="2623" name="Google Shape;2623;g19ded6f7b37_0_64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624" name="Google Shape;2624;g19ded6f7b37_0_64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9" name="Shape 2629"/>
        <p:cNvGrpSpPr/>
        <p:nvPr/>
      </p:nvGrpSpPr>
      <p:grpSpPr>
        <a:xfrm>
          <a:off x="0" y="0"/>
          <a:ext cx="0" cy="0"/>
          <a:chOff x="0" y="0"/>
          <a:chExt cx="0" cy="0"/>
        </a:xfrm>
      </p:grpSpPr>
      <p:sp>
        <p:nvSpPr>
          <p:cNvPr id="2630" name="Google Shape;2630;g19ded6f7b37_0_64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1" name="Google Shape;2631;g19ded6f7b37_0_64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632" name="Google Shape;2632;g19ded6f7b37_0_649: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18c207ae933_0_45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18c207ae933_0_45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14" name="Google Shape;314;g18c207ae933_0_453: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7" name="Shape 2637"/>
        <p:cNvGrpSpPr/>
        <p:nvPr/>
      </p:nvGrpSpPr>
      <p:grpSpPr>
        <a:xfrm>
          <a:off x="0" y="0"/>
          <a:ext cx="0" cy="0"/>
          <a:chOff x="0" y="0"/>
          <a:chExt cx="0" cy="0"/>
        </a:xfrm>
      </p:grpSpPr>
      <p:sp>
        <p:nvSpPr>
          <p:cNvPr id="2638" name="Google Shape;2638;g19ded6f7b37_0_65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b="0" i="0" lang="en-US" sz="1300" u="none" cap="none" strike="noStrike">
                <a:solidFill>
                  <a:schemeClr val="dk1"/>
                </a:solidFill>
                <a:latin typeface="Times New Roman"/>
                <a:ea typeface="Times New Roman"/>
                <a:cs typeface="Times New Roman"/>
                <a:sym typeface="Times New Roman"/>
              </a:rPr>
              <a:t>‹#›</a:t>
            </a:fld>
            <a:endParaRPr b="0" i="0" sz="1300" u="none" cap="none" strike="noStrike">
              <a:solidFill>
                <a:schemeClr val="dk1"/>
              </a:solidFill>
              <a:latin typeface="Times New Roman"/>
              <a:ea typeface="Times New Roman"/>
              <a:cs typeface="Times New Roman"/>
              <a:sym typeface="Times New Roman"/>
            </a:endParaRPr>
          </a:p>
        </p:txBody>
      </p:sp>
      <p:sp>
        <p:nvSpPr>
          <p:cNvPr id="2639" name="Google Shape;2639;g19ded6f7b37_0_65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640" name="Google Shape;2640;g19ded6f7b37_0_65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4" name="Shape 2644"/>
        <p:cNvGrpSpPr/>
        <p:nvPr/>
      </p:nvGrpSpPr>
      <p:grpSpPr>
        <a:xfrm>
          <a:off x="0" y="0"/>
          <a:ext cx="0" cy="0"/>
          <a:chOff x="0" y="0"/>
          <a:chExt cx="0" cy="0"/>
        </a:xfrm>
      </p:grpSpPr>
      <p:sp>
        <p:nvSpPr>
          <p:cNvPr id="2645" name="Google Shape;2645;g19ded6f7b37_0_66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6" name="Google Shape;2646;g19ded6f7b37_0_66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647" name="Google Shape;2647;g19ded6f7b37_0_662: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2" name="Shape 2652"/>
        <p:cNvGrpSpPr/>
        <p:nvPr/>
      </p:nvGrpSpPr>
      <p:grpSpPr>
        <a:xfrm>
          <a:off x="0" y="0"/>
          <a:ext cx="0" cy="0"/>
          <a:chOff x="0" y="0"/>
          <a:chExt cx="0" cy="0"/>
        </a:xfrm>
      </p:grpSpPr>
      <p:sp>
        <p:nvSpPr>
          <p:cNvPr id="2653" name="Google Shape;2653;g19ded6f7b37_0_66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4" name="Google Shape;2654;g19ded6f7b37_0_66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655" name="Google Shape;2655;g19ded6f7b37_0_669: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0" name="Shape 2660"/>
        <p:cNvGrpSpPr/>
        <p:nvPr/>
      </p:nvGrpSpPr>
      <p:grpSpPr>
        <a:xfrm>
          <a:off x="0" y="0"/>
          <a:ext cx="0" cy="0"/>
          <a:chOff x="0" y="0"/>
          <a:chExt cx="0" cy="0"/>
        </a:xfrm>
      </p:grpSpPr>
      <p:sp>
        <p:nvSpPr>
          <p:cNvPr id="2661" name="Google Shape;2661;g19ded6f7b37_0_67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2" name="Google Shape;2662;g19ded6f7b37_0_67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663" name="Google Shape;2663;g19ded6f7b37_0_676: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7" name="Shape 2667"/>
        <p:cNvGrpSpPr/>
        <p:nvPr/>
      </p:nvGrpSpPr>
      <p:grpSpPr>
        <a:xfrm>
          <a:off x="0" y="0"/>
          <a:ext cx="0" cy="0"/>
          <a:chOff x="0" y="0"/>
          <a:chExt cx="0" cy="0"/>
        </a:xfrm>
      </p:grpSpPr>
      <p:sp>
        <p:nvSpPr>
          <p:cNvPr id="2668" name="Google Shape;2668;g19ded6f7b37_0_10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b="0" i="0" lang="en-US" sz="1300" u="none" cap="none" strike="noStrike">
                <a:solidFill>
                  <a:schemeClr val="dk1"/>
                </a:solidFill>
                <a:latin typeface="Times New Roman"/>
                <a:ea typeface="Times New Roman"/>
                <a:cs typeface="Times New Roman"/>
                <a:sym typeface="Times New Roman"/>
              </a:rPr>
              <a:t>‹#›</a:t>
            </a:fld>
            <a:endParaRPr b="0" i="0" sz="1300" u="none" cap="none" strike="noStrike">
              <a:solidFill>
                <a:schemeClr val="dk1"/>
              </a:solidFill>
              <a:latin typeface="Times New Roman"/>
              <a:ea typeface="Times New Roman"/>
              <a:cs typeface="Times New Roman"/>
              <a:sym typeface="Times New Roman"/>
            </a:endParaRPr>
          </a:p>
        </p:txBody>
      </p:sp>
      <p:sp>
        <p:nvSpPr>
          <p:cNvPr id="2669" name="Google Shape;2669;g19ded6f7b37_0_10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670" name="Google Shape;2670;g19ded6f7b37_0_10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6" name="Shape 2676"/>
        <p:cNvGrpSpPr/>
        <p:nvPr/>
      </p:nvGrpSpPr>
      <p:grpSpPr>
        <a:xfrm>
          <a:off x="0" y="0"/>
          <a:ext cx="0" cy="0"/>
          <a:chOff x="0" y="0"/>
          <a:chExt cx="0" cy="0"/>
        </a:xfrm>
      </p:grpSpPr>
      <p:sp>
        <p:nvSpPr>
          <p:cNvPr id="2677" name="Google Shape;2677;g19ded6f7b37_0_68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b="0" i="0" lang="en-US" sz="1300" u="none" cap="none" strike="noStrike">
                <a:solidFill>
                  <a:schemeClr val="dk1"/>
                </a:solidFill>
                <a:latin typeface="Times New Roman"/>
                <a:ea typeface="Times New Roman"/>
                <a:cs typeface="Times New Roman"/>
                <a:sym typeface="Times New Roman"/>
              </a:rPr>
              <a:t>‹#›</a:t>
            </a:fld>
            <a:endParaRPr b="0" i="0" sz="1300" u="none" cap="none" strike="noStrike">
              <a:solidFill>
                <a:schemeClr val="dk1"/>
              </a:solidFill>
              <a:latin typeface="Times New Roman"/>
              <a:ea typeface="Times New Roman"/>
              <a:cs typeface="Times New Roman"/>
              <a:sym typeface="Times New Roman"/>
            </a:endParaRPr>
          </a:p>
        </p:txBody>
      </p:sp>
      <p:sp>
        <p:nvSpPr>
          <p:cNvPr id="2678" name="Google Shape;2678;g19ded6f7b37_0_68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679" name="Google Shape;2679;g19ded6f7b37_0_68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3" name="Shape 2683"/>
        <p:cNvGrpSpPr/>
        <p:nvPr/>
      </p:nvGrpSpPr>
      <p:grpSpPr>
        <a:xfrm>
          <a:off x="0" y="0"/>
          <a:ext cx="0" cy="0"/>
          <a:chOff x="0" y="0"/>
          <a:chExt cx="0" cy="0"/>
        </a:xfrm>
      </p:grpSpPr>
      <p:sp>
        <p:nvSpPr>
          <p:cNvPr id="2684" name="Google Shape;2684;g19ded6f7b37_0_68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b="0" i="0" lang="en-US" sz="1300" u="none" cap="none" strike="noStrike">
                <a:solidFill>
                  <a:schemeClr val="dk1"/>
                </a:solidFill>
                <a:latin typeface="Times New Roman"/>
                <a:ea typeface="Times New Roman"/>
                <a:cs typeface="Times New Roman"/>
                <a:sym typeface="Times New Roman"/>
              </a:rPr>
              <a:t>‹#›</a:t>
            </a:fld>
            <a:endParaRPr b="0" i="0" sz="1300" u="none" cap="none" strike="noStrike">
              <a:solidFill>
                <a:schemeClr val="dk1"/>
              </a:solidFill>
              <a:latin typeface="Times New Roman"/>
              <a:ea typeface="Times New Roman"/>
              <a:cs typeface="Times New Roman"/>
              <a:sym typeface="Times New Roman"/>
            </a:endParaRPr>
          </a:p>
        </p:txBody>
      </p:sp>
      <p:sp>
        <p:nvSpPr>
          <p:cNvPr id="2685" name="Google Shape;2685;g19ded6f7b37_0_68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686" name="Google Shape;2686;g19ded6f7b37_0_68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1" name="Shape 2691"/>
        <p:cNvGrpSpPr/>
        <p:nvPr/>
      </p:nvGrpSpPr>
      <p:grpSpPr>
        <a:xfrm>
          <a:off x="0" y="0"/>
          <a:ext cx="0" cy="0"/>
          <a:chOff x="0" y="0"/>
          <a:chExt cx="0" cy="0"/>
        </a:xfrm>
      </p:grpSpPr>
      <p:sp>
        <p:nvSpPr>
          <p:cNvPr id="2692" name="Google Shape;2692;g19ded6f7b37_0_69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3" name="Google Shape;2693;g19ded6f7b37_0_69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694" name="Google Shape;2694;g19ded6f7b37_0_695: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9" name="Shape 2699"/>
        <p:cNvGrpSpPr/>
        <p:nvPr/>
      </p:nvGrpSpPr>
      <p:grpSpPr>
        <a:xfrm>
          <a:off x="0" y="0"/>
          <a:ext cx="0" cy="0"/>
          <a:chOff x="0" y="0"/>
          <a:chExt cx="0" cy="0"/>
        </a:xfrm>
      </p:grpSpPr>
      <p:sp>
        <p:nvSpPr>
          <p:cNvPr id="2700" name="Google Shape;2700;g19ded6f7b37_0_70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b="0" i="0" lang="en-US" sz="1300" u="none" cap="none" strike="noStrike">
                <a:solidFill>
                  <a:schemeClr val="dk1"/>
                </a:solidFill>
                <a:latin typeface="Times New Roman"/>
                <a:ea typeface="Times New Roman"/>
                <a:cs typeface="Times New Roman"/>
                <a:sym typeface="Times New Roman"/>
              </a:rPr>
              <a:t>‹#›</a:t>
            </a:fld>
            <a:endParaRPr b="0" i="0" sz="1300" u="none" cap="none" strike="noStrike">
              <a:solidFill>
                <a:schemeClr val="dk1"/>
              </a:solidFill>
              <a:latin typeface="Times New Roman"/>
              <a:ea typeface="Times New Roman"/>
              <a:cs typeface="Times New Roman"/>
              <a:sym typeface="Times New Roman"/>
            </a:endParaRPr>
          </a:p>
        </p:txBody>
      </p:sp>
      <p:sp>
        <p:nvSpPr>
          <p:cNvPr id="2701" name="Google Shape;2701;g19ded6f7b37_0_70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702" name="Google Shape;2702;g19ded6f7b37_0_70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6" name="Shape 2706"/>
        <p:cNvGrpSpPr/>
        <p:nvPr/>
      </p:nvGrpSpPr>
      <p:grpSpPr>
        <a:xfrm>
          <a:off x="0" y="0"/>
          <a:ext cx="0" cy="0"/>
          <a:chOff x="0" y="0"/>
          <a:chExt cx="0" cy="0"/>
        </a:xfrm>
      </p:grpSpPr>
      <p:sp>
        <p:nvSpPr>
          <p:cNvPr id="2707" name="Google Shape;2707;g19ded6f7b37_0_70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8" name="Google Shape;2708;g19ded6f7b37_0_70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709" name="Google Shape;2709;g19ded6f7b37_0_708: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18c207ae933_0_6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18c207ae933_0_63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22" name="Google Shape;322;g18c207ae933_0_63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4" name="Shape 2714"/>
        <p:cNvGrpSpPr/>
        <p:nvPr/>
      </p:nvGrpSpPr>
      <p:grpSpPr>
        <a:xfrm>
          <a:off x="0" y="0"/>
          <a:ext cx="0" cy="0"/>
          <a:chOff x="0" y="0"/>
          <a:chExt cx="0" cy="0"/>
        </a:xfrm>
      </p:grpSpPr>
      <p:sp>
        <p:nvSpPr>
          <p:cNvPr id="2715" name="Google Shape;2715;g19ded6f7b37_0_7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6" name="Google Shape;2716;g19ded6f7b37_0_71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717" name="Google Shape;2717;g19ded6f7b37_0_715: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2" name="Shape 2722"/>
        <p:cNvGrpSpPr/>
        <p:nvPr/>
      </p:nvGrpSpPr>
      <p:grpSpPr>
        <a:xfrm>
          <a:off x="0" y="0"/>
          <a:ext cx="0" cy="0"/>
          <a:chOff x="0" y="0"/>
          <a:chExt cx="0" cy="0"/>
        </a:xfrm>
      </p:grpSpPr>
      <p:sp>
        <p:nvSpPr>
          <p:cNvPr id="2723" name="Google Shape;2723;g19ded6f7b37_0_7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4" name="Google Shape;2724;g19ded6f7b37_0_72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725" name="Google Shape;2725;g19ded6f7b37_0_722: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9" name="Shape 2729"/>
        <p:cNvGrpSpPr/>
        <p:nvPr/>
      </p:nvGrpSpPr>
      <p:grpSpPr>
        <a:xfrm>
          <a:off x="0" y="0"/>
          <a:ext cx="0" cy="0"/>
          <a:chOff x="0" y="0"/>
          <a:chExt cx="0" cy="0"/>
        </a:xfrm>
      </p:grpSpPr>
      <p:sp>
        <p:nvSpPr>
          <p:cNvPr id="2730" name="Google Shape;2730;g19ded6f7b37_0_12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b="0" i="0" lang="en-US" sz="1300" u="none" cap="none" strike="noStrike">
                <a:solidFill>
                  <a:schemeClr val="dk1"/>
                </a:solidFill>
                <a:latin typeface="Times New Roman"/>
                <a:ea typeface="Times New Roman"/>
                <a:cs typeface="Times New Roman"/>
                <a:sym typeface="Times New Roman"/>
              </a:rPr>
              <a:t>‹#›</a:t>
            </a:fld>
            <a:endParaRPr b="0" i="0" sz="1300" u="none" cap="none" strike="noStrike">
              <a:solidFill>
                <a:schemeClr val="dk1"/>
              </a:solidFill>
              <a:latin typeface="Times New Roman"/>
              <a:ea typeface="Times New Roman"/>
              <a:cs typeface="Times New Roman"/>
              <a:sym typeface="Times New Roman"/>
            </a:endParaRPr>
          </a:p>
        </p:txBody>
      </p:sp>
      <p:sp>
        <p:nvSpPr>
          <p:cNvPr id="2731" name="Google Shape;2731;g19ded6f7b37_0_1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732" name="Google Shape;2732;g19ded6f7b37_0_12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8" name="Shape 2738"/>
        <p:cNvGrpSpPr/>
        <p:nvPr/>
      </p:nvGrpSpPr>
      <p:grpSpPr>
        <a:xfrm>
          <a:off x="0" y="0"/>
          <a:ext cx="0" cy="0"/>
          <a:chOff x="0" y="0"/>
          <a:chExt cx="0" cy="0"/>
        </a:xfrm>
      </p:grpSpPr>
      <p:sp>
        <p:nvSpPr>
          <p:cNvPr id="2739" name="Google Shape;2739;g19ded6f7b37_0_77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b="0" i="0" lang="en-US" sz="1300" u="none" cap="none" strike="noStrike">
                <a:solidFill>
                  <a:schemeClr val="dk1"/>
                </a:solidFill>
                <a:latin typeface="Times New Roman"/>
                <a:ea typeface="Times New Roman"/>
                <a:cs typeface="Times New Roman"/>
                <a:sym typeface="Times New Roman"/>
              </a:rPr>
              <a:t>‹#›</a:t>
            </a:fld>
            <a:endParaRPr b="0" i="0" sz="1300" u="none" cap="none" strike="noStrike">
              <a:solidFill>
                <a:schemeClr val="dk1"/>
              </a:solidFill>
              <a:latin typeface="Times New Roman"/>
              <a:ea typeface="Times New Roman"/>
              <a:cs typeface="Times New Roman"/>
              <a:sym typeface="Times New Roman"/>
            </a:endParaRPr>
          </a:p>
        </p:txBody>
      </p:sp>
      <p:sp>
        <p:nvSpPr>
          <p:cNvPr id="2740" name="Google Shape;2740;g19ded6f7b37_0_77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741" name="Google Shape;2741;g19ded6f7b37_0_77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5" name="Shape 2745"/>
        <p:cNvGrpSpPr/>
        <p:nvPr/>
      </p:nvGrpSpPr>
      <p:grpSpPr>
        <a:xfrm>
          <a:off x="0" y="0"/>
          <a:ext cx="0" cy="0"/>
          <a:chOff x="0" y="0"/>
          <a:chExt cx="0" cy="0"/>
        </a:xfrm>
      </p:grpSpPr>
      <p:sp>
        <p:nvSpPr>
          <p:cNvPr id="2746" name="Google Shape;2746;g19ded6f7b37_0_78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b="0" i="0" lang="en-US" sz="1300" u="none" cap="none" strike="noStrike">
                <a:solidFill>
                  <a:schemeClr val="dk1"/>
                </a:solidFill>
                <a:latin typeface="Times New Roman"/>
                <a:ea typeface="Times New Roman"/>
                <a:cs typeface="Times New Roman"/>
                <a:sym typeface="Times New Roman"/>
              </a:rPr>
              <a:t>‹#›</a:t>
            </a:fld>
            <a:endParaRPr b="0" i="0" sz="1300" u="none" cap="none" strike="noStrike">
              <a:solidFill>
                <a:schemeClr val="dk1"/>
              </a:solidFill>
              <a:latin typeface="Times New Roman"/>
              <a:ea typeface="Times New Roman"/>
              <a:cs typeface="Times New Roman"/>
              <a:sym typeface="Times New Roman"/>
            </a:endParaRPr>
          </a:p>
        </p:txBody>
      </p:sp>
      <p:sp>
        <p:nvSpPr>
          <p:cNvPr id="2747" name="Google Shape;2747;g19ded6f7b37_0_78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748" name="Google Shape;2748;g19ded6f7b37_0_78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3" name="Shape 2753"/>
        <p:cNvGrpSpPr/>
        <p:nvPr/>
      </p:nvGrpSpPr>
      <p:grpSpPr>
        <a:xfrm>
          <a:off x="0" y="0"/>
          <a:ext cx="0" cy="0"/>
          <a:chOff x="0" y="0"/>
          <a:chExt cx="0" cy="0"/>
        </a:xfrm>
      </p:grpSpPr>
      <p:sp>
        <p:nvSpPr>
          <p:cNvPr id="2754" name="Google Shape;2754;g19ded6f7b37_0_78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5" name="Google Shape;2755;g19ded6f7b37_0_78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756" name="Google Shape;2756;g19ded6f7b37_0_787: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1" name="Shape 2761"/>
        <p:cNvGrpSpPr/>
        <p:nvPr/>
      </p:nvGrpSpPr>
      <p:grpSpPr>
        <a:xfrm>
          <a:off x="0" y="0"/>
          <a:ext cx="0" cy="0"/>
          <a:chOff x="0" y="0"/>
          <a:chExt cx="0" cy="0"/>
        </a:xfrm>
      </p:grpSpPr>
      <p:sp>
        <p:nvSpPr>
          <p:cNvPr id="2762" name="Google Shape;2762;g19ded6f7b37_0_79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b="0" i="0" lang="en-US" sz="1300" u="none" cap="none" strike="noStrike">
                <a:solidFill>
                  <a:schemeClr val="dk1"/>
                </a:solidFill>
                <a:latin typeface="Times New Roman"/>
                <a:ea typeface="Times New Roman"/>
                <a:cs typeface="Times New Roman"/>
                <a:sym typeface="Times New Roman"/>
              </a:rPr>
              <a:t>‹#›</a:t>
            </a:fld>
            <a:endParaRPr b="0" i="0" sz="1300" u="none" cap="none" strike="noStrike">
              <a:solidFill>
                <a:schemeClr val="dk1"/>
              </a:solidFill>
              <a:latin typeface="Times New Roman"/>
              <a:ea typeface="Times New Roman"/>
              <a:cs typeface="Times New Roman"/>
              <a:sym typeface="Times New Roman"/>
            </a:endParaRPr>
          </a:p>
        </p:txBody>
      </p:sp>
      <p:sp>
        <p:nvSpPr>
          <p:cNvPr id="2763" name="Google Shape;2763;g19ded6f7b37_0_79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764" name="Google Shape;2764;g19ded6f7b37_0_79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8" name="Shape 2768"/>
        <p:cNvGrpSpPr/>
        <p:nvPr/>
      </p:nvGrpSpPr>
      <p:grpSpPr>
        <a:xfrm>
          <a:off x="0" y="0"/>
          <a:ext cx="0" cy="0"/>
          <a:chOff x="0" y="0"/>
          <a:chExt cx="0" cy="0"/>
        </a:xfrm>
      </p:grpSpPr>
      <p:sp>
        <p:nvSpPr>
          <p:cNvPr id="2769" name="Google Shape;2769;g19ded6f7b37_0_80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0" name="Google Shape;2770;g19ded6f7b37_0_80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771" name="Google Shape;2771;g19ded6f7b37_0_80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6" name="Shape 2776"/>
        <p:cNvGrpSpPr/>
        <p:nvPr/>
      </p:nvGrpSpPr>
      <p:grpSpPr>
        <a:xfrm>
          <a:off x="0" y="0"/>
          <a:ext cx="0" cy="0"/>
          <a:chOff x="0" y="0"/>
          <a:chExt cx="0" cy="0"/>
        </a:xfrm>
      </p:grpSpPr>
      <p:sp>
        <p:nvSpPr>
          <p:cNvPr id="2777" name="Google Shape;2777;g19ded6f7b37_0_80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8" name="Google Shape;2778;g19ded6f7b37_0_80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779" name="Google Shape;2779;g19ded6f7b37_0_807: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4" name="Shape 2784"/>
        <p:cNvGrpSpPr/>
        <p:nvPr/>
      </p:nvGrpSpPr>
      <p:grpSpPr>
        <a:xfrm>
          <a:off x="0" y="0"/>
          <a:ext cx="0" cy="0"/>
          <a:chOff x="0" y="0"/>
          <a:chExt cx="0" cy="0"/>
        </a:xfrm>
      </p:grpSpPr>
      <p:sp>
        <p:nvSpPr>
          <p:cNvPr id="2785" name="Google Shape;2785;g19ded6f7b37_0_8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6" name="Google Shape;2786;g19ded6f7b37_0_81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787" name="Google Shape;2787;g19ded6f7b37_0_814: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1b95469f1fe_1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28" name="Google Shape;328;g1b95469f1fe_1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1" name="Shape 2791"/>
        <p:cNvGrpSpPr/>
        <p:nvPr/>
      </p:nvGrpSpPr>
      <p:grpSpPr>
        <a:xfrm>
          <a:off x="0" y="0"/>
          <a:ext cx="0" cy="0"/>
          <a:chOff x="0" y="0"/>
          <a:chExt cx="0" cy="0"/>
        </a:xfrm>
      </p:grpSpPr>
      <p:sp>
        <p:nvSpPr>
          <p:cNvPr id="2792" name="Google Shape;2792;g19ded6f7b37_0_12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b="0" i="0" lang="en-US" sz="1300" u="none" cap="none" strike="noStrike">
                <a:solidFill>
                  <a:schemeClr val="dk1"/>
                </a:solidFill>
                <a:latin typeface="Times New Roman"/>
                <a:ea typeface="Times New Roman"/>
                <a:cs typeface="Times New Roman"/>
                <a:sym typeface="Times New Roman"/>
              </a:rPr>
              <a:t>‹#›</a:t>
            </a:fld>
            <a:endParaRPr b="0" i="0" sz="1300" u="none" cap="none" strike="noStrike">
              <a:solidFill>
                <a:schemeClr val="dk1"/>
              </a:solidFill>
              <a:latin typeface="Times New Roman"/>
              <a:ea typeface="Times New Roman"/>
              <a:cs typeface="Times New Roman"/>
              <a:sym typeface="Times New Roman"/>
            </a:endParaRPr>
          </a:p>
        </p:txBody>
      </p:sp>
      <p:sp>
        <p:nvSpPr>
          <p:cNvPr id="2793" name="Google Shape;2793;g19ded6f7b37_0_1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794" name="Google Shape;2794;g19ded6f7b37_0_12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0" name="Shape 2800"/>
        <p:cNvGrpSpPr/>
        <p:nvPr/>
      </p:nvGrpSpPr>
      <p:grpSpPr>
        <a:xfrm>
          <a:off x="0" y="0"/>
          <a:ext cx="0" cy="0"/>
          <a:chOff x="0" y="0"/>
          <a:chExt cx="0" cy="0"/>
        </a:xfrm>
      </p:grpSpPr>
      <p:sp>
        <p:nvSpPr>
          <p:cNvPr id="2801" name="Google Shape;2801;g19ded6f7b37_0_82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b="0" i="0" lang="en-US" sz="1300" u="none" cap="none" strike="noStrike">
                <a:solidFill>
                  <a:schemeClr val="dk1"/>
                </a:solidFill>
                <a:latin typeface="Times New Roman"/>
                <a:ea typeface="Times New Roman"/>
                <a:cs typeface="Times New Roman"/>
                <a:sym typeface="Times New Roman"/>
              </a:rPr>
              <a:t>‹#›</a:t>
            </a:fld>
            <a:endParaRPr b="0" i="0" sz="1300" u="none" cap="none" strike="noStrike">
              <a:solidFill>
                <a:schemeClr val="dk1"/>
              </a:solidFill>
              <a:latin typeface="Times New Roman"/>
              <a:ea typeface="Times New Roman"/>
              <a:cs typeface="Times New Roman"/>
              <a:sym typeface="Times New Roman"/>
            </a:endParaRPr>
          </a:p>
        </p:txBody>
      </p:sp>
      <p:sp>
        <p:nvSpPr>
          <p:cNvPr id="2802" name="Google Shape;2802;g19ded6f7b37_0_8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803" name="Google Shape;2803;g19ded6f7b37_0_82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7" name="Shape 2807"/>
        <p:cNvGrpSpPr/>
        <p:nvPr/>
      </p:nvGrpSpPr>
      <p:grpSpPr>
        <a:xfrm>
          <a:off x="0" y="0"/>
          <a:ext cx="0" cy="0"/>
          <a:chOff x="0" y="0"/>
          <a:chExt cx="0" cy="0"/>
        </a:xfrm>
      </p:grpSpPr>
      <p:sp>
        <p:nvSpPr>
          <p:cNvPr id="2808" name="Google Shape;2808;g19ded6f7b37_0_82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b="0" i="0" lang="en-US" sz="1300" u="none" cap="none" strike="noStrike">
                <a:solidFill>
                  <a:schemeClr val="dk1"/>
                </a:solidFill>
                <a:latin typeface="Times New Roman"/>
                <a:ea typeface="Times New Roman"/>
                <a:cs typeface="Times New Roman"/>
                <a:sym typeface="Times New Roman"/>
              </a:rPr>
              <a:t>‹#›</a:t>
            </a:fld>
            <a:endParaRPr b="0" i="0" sz="1300" u="none" cap="none" strike="noStrike">
              <a:solidFill>
                <a:schemeClr val="dk1"/>
              </a:solidFill>
              <a:latin typeface="Times New Roman"/>
              <a:ea typeface="Times New Roman"/>
              <a:cs typeface="Times New Roman"/>
              <a:sym typeface="Times New Roman"/>
            </a:endParaRPr>
          </a:p>
        </p:txBody>
      </p:sp>
      <p:sp>
        <p:nvSpPr>
          <p:cNvPr id="2809" name="Google Shape;2809;g19ded6f7b37_0_8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810" name="Google Shape;2810;g19ded6f7b37_0_82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5" name="Shape 2815"/>
        <p:cNvGrpSpPr/>
        <p:nvPr/>
      </p:nvGrpSpPr>
      <p:grpSpPr>
        <a:xfrm>
          <a:off x="0" y="0"/>
          <a:ext cx="0" cy="0"/>
          <a:chOff x="0" y="0"/>
          <a:chExt cx="0" cy="0"/>
        </a:xfrm>
      </p:grpSpPr>
      <p:sp>
        <p:nvSpPr>
          <p:cNvPr id="2816" name="Google Shape;2816;g19ded6f7b37_0_8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7" name="Google Shape;2817;g19ded6f7b37_0_83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818" name="Google Shape;2818;g19ded6f7b37_0_833: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3" name="Shape 2823"/>
        <p:cNvGrpSpPr/>
        <p:nvPr/>
      </p:nvGrpSpPr>
      <p:grpSpPr>
        <a:xfrm>
          <a:off x="0" y="0"/>
          <a:ext cx="0" cy="0"/>
          <a:chOff x="0" y="0"/>
          <a:chExt cx="0" cy="0"/>
        </a:xfrm>
      </p:grpSpPr>
      <p:sp>
        <p:nvSpPr>
          <p:cNvPr id="2824" name="Google Shape;2824;g19ded6f7b37_0_84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b="0" i="0" lang="en-US" sz="1300" u="none" cap="none" strike="noStrike">
                <a:solidFill>
                  <a:schemeClr val="dk1"/>
                </a:solidFill>
                <a:latin typeface="Times New Roman"/>
                <a:ea typeface="Times New Roman"/>
                <a:cs typeface="Times New Roman"/>
                <a:sym typeface="Times New Roman"/>
              </a:rPr>
              <a:t>‹#›</a:t>
            </a:fld>
            <a:endParaRPr b="0" i="0" sz="1300" u="none" cap="none" strike="noStrike">
              <a:solidFill>
                <a:schemeClr val="dk1"/>
              </a:solidFill>
              <a:latin typeface="Times New Roman"/>
              <a:ea typeface="Times New Roman"/>
              <a:cs typeface="Times New Roman"/>
              <a:sym typeface="Times New Roman"/>
            </a:endParaRPr>
          </a:p>
        </p:txBody>
      </p:sp>
      <p:sp>
        <p:nvSpPr>
          <p:cNvPr id="2825" name="Google Shape;2825;g19ded6f7b37_0_84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826" name="Google Shape;2826;g19ded6f7b37_0_84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0" name="Shape 2830"/>
        <p:cNvGrpSpPr/>
        <p:nvPr/>
      </p:nvGrpSpPr>
      <p:grpSpPr>
        <a:xfrm>
          <a:off x="0" y="0"/>
          <a:ext cx="0" cy="0"/>
          <a:chOff x="0" y="0"/>
          <a:chExt cx="0" cy="0"/>
        </a:xfrm>
      </p:grpSpPr>
      <p:sp>
        <p:nvSpPr>
          <p:cNvPr id="2831" name="Google Shape;2831;g19ded6f7b37_0_84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2" name="Google Shape;2832;g19ded6f7b37_0_84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833" name="Google Shape;2833;g19ded6f7b37_0_846: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8" name="Shape 2838"/>
        <p:cNvGrpSpPr/>
        <p:nvPr/>
      </p:nvGrpSpPr>
      <p:grpSpPr>
        <a:xfrm>
          <a:off x="0" y="0"/>
          <a:ext cx="0" cy="0"/>
          <a:chOff x="0" y="0"/>
          <a:chExt cx="0" cy="0"/>
        </a:xfrm>
      </p:grpSpPr>
      <p:sp>
        <p:nvSpPr>
          <p:cNvPr id="2839" name="Google Shape;2839;g19ded6f7b37_0_85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0" name="Google Shape;2840;g19ded6f7b37_0_85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841" name="Google Shape;2841;g19ded6f7b37_0_853: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6" name="Shape 2846"/>
        <p:cNvGrpSpPr/>
        <p:nvPr/>
      </p:nvGrpSpPr>
      <p:grpSpPr>
        <a:xfrm>
          <a:off x="0" y="0"/>
          <a:ext cx="0" cy="0"/>
          <a:chOff x="0" y="0"/>
          <a:chExt cx="0" cy="0"/>
        </a:xfrm>
      </p:grpSpPr>
      <p:sp>
        <p:nvSpPr>
          <p:cNvPr id="2847" name="Google Shape;2847;g19ded6f7b37_0_86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8" name="Google Shape;2848;g19ded6f7b37_0_86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849" name="Google Shape;2849;g19ded6f7b37_0_86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3" name="Shape 2853"/>
        <p:cNvGrpSpPr/>
        <p:nvPr/>
      </p:nvGrpSpPr>
      <p:grpSpPr>
        <a:xfrm>
          <a:off x="0" y="0"/>
          <a:ext cx="0" cy="0"/>
          <a:chOff x="0" y="0"/>
          <a:chExt cx="0" cy="0"/>
        </a:xfrm>
      </p:grpSpPr>
      <p:sp>
        <p:nvSpPr>
          <p:cNvPr id="2854" name="Google Shape;2854;g19ded6f7b37_0_13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b="0" i="0" lang="en-US" sz="1300" u="none" cap="none" strike="noStrike">
                <a:solidFill>
                  <a:schemeClr val="dk1"/>
                </a:solidFill>
                <a:latin typeface="Times New Roman"/>
                <a:ea typeface="Times New Roman"/>
                <a:cs typeface="Times New Roman"/>
                <a:sym typeface="Times New Roman"/>
              </a:rPr>
              <a:t>‹#›</a:t>
            </a:fld>
            <a:endParaRPr b="0" i="0" sz="1300" u="none" cap="none" strike="noStrike">
              <a:solidFill>
                <a:schemeClr val="dk1"/>
              </a:solidFill>
              <a:latin typeface="Times New Roman"/>
              <a:ea typeface="Times New Roman"/>
              <a:cs typeface="Times New Roman"/>
              <a:sym typeface="Times New Roman"/>
            </a:endParaRPr>
          </a:p>
        </p:txBody>
      </p:sp>
      <p:sp>
        <p:nvSpPr>
          <p:cNvPr id="2855" name="Google Shape;2855;g19ded6f7b37_0_1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856" name="Google Shape;2856;g19ded6f7b37_0_13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2" name="Shape 2862"/>
        <p:cNvGrpSpPr/>
        <p:nvPr/>
      </p:nvGrpSpPr>
      <p:grpSpPr>
        <a:xfrm>
          <a:off x="0" y="0"/>
          <a:ext cx="0" cy="0"/>
          <a:chOff x="0" y="0"/>
          <a:chExt cx="0" cy="0"/>
        </a:xfrm>
      </p:grpSpPr>
      <p:sp>
        <p:nvSpPr>
          <p:cNvPr id="2863" name="Google Shape;2863;g19ded6f7b37_0_86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b="0" i="0" lang="en-US" sz="1300" u="none" cap="none" strike="noStrike">
                <a:solidFill>
                  <a:schemeClr val="dk1"/>
                </a:solidFill>
                <a:latin typeface="Times New Roman"/>
                <a:ea typeface="Times New Roman"/>
                <a:cs typeface="Times New Roman"/>
                <a:sym typeface="Times New Roman"/>
              </a:rPr>
              <a:t>‹#›</a:t>
            </a:fld>
            <a:endParaRPr b="0" i="0" sz="1300" u="none" cap="none" strike="noStrike">
              <a:solidFill>
                <a:schemeClr val="dk1"/>
              </a:solidFill>
              <a:latin typeface="Times New Roman"/>
              <a:ea typeface="Times New Roman"/>
              <a:cs typeface="Times New Roman"/>
              <a:sym typeface="Times New Roman"/>
            </a:endParaRPr>
          </a:p>
        </p:txBody>
      </p:sp>
      <p:sp>
        <p:nvSpPr>
          <p:cNvPr id="2864" name="Google Shape;2864;g19ded6f7b37_0_86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865" name="Google Shape;2865;g19ded6f7b37_0_86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18c207ae933_0_46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b="0" i="0" lang="en-US" sz="1300" u="none" cap="none" strike="noStrike">
                <a:solidFill>
                  <a:schemeClr val="dk1"/>
                </a:solidFill>
                <a:latin typeface="Times New Roman"/>
                <a:ea typeface="Times New Roman"/>
                <a:cs typeface="Times New Roman"/>
                <a:sym typeface="Times New Roman"/>
              </a:rPr>
              <a:t>‹#›</a:t>
            </a:fld>
            <a:endParaRPr b="0" i="0" sz="1300" u="none" cap="none" strike="noStrike">
              <a:solidFill>
                <a:schemeClr val="dk1"/>
              </a:solidFill>
              <a:latin typeface="Times New Roman"/>
              <a:ea typeface="Times New Roman"/>
              <a:cs typeface="Times New Roman"/>
              <a:sym typeface="Times New Roman"/>
            </a:endParaRPr>
          </a:p>
        </p:txBody>
      </p:sp>
      <p:sp>
        <p:nvSpPr>
          <p:cNvPr id="117" name="Google Shape;117;g18c207ae933_0_46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18" name="Google Shape;118;g18c207ae933_0_46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190f61c75eb_0_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sz="1300">
                <a:solidFill>
                  <a:schemeClr val="dk1"/>
                </a:solidFill>
                <a:latin typeface="Times New Roman"/>
                <a:ea typeface="Times New Roman"/>
                <a:cs typeface="Times New Roman"/>
                <a:sym typeface="Times New Roman"/>
              </a:rPr>
              <a:t>‹#›</a:t>
            </a:fld>
            <a:endParaRPr sz="1300">
              <a:solidFill>
                <a:schemeClr val="dk1"/>
              </a:solidFill>
              <a:latin typeface="Times New Roman"/>
              <a:ea typeface="Times New Roman"/>
              <a:cs typeface="Times New Roman"/>
              <a:sym typeface="Times New Roman"/>
            </a:endParaRPr>
          </a:p>
        </p:txBody>
      </p:sp>
      <p:sp>
        <p:nvSpPr>
          <p:cNvPr id="335" name="Google Shape;335;g190f61c75eb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36" name="Google Shape;336;g190f61c75eb_0_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9" name="Shape 2869"/>
        <p:cNvGrpSpPr/>
        <p:nvPr/>
      </p:nvGrpSpPr>
      <p:grpSpPr>
        <a:xfrm>
          <a:off x="0" y="0"/>
          <a:ext cx="0" cy="0"/>
          <a:chOff x="0" y="0"/>
          <a:chExt cx="0" cy="0"/>
        </a:xfrm>
      </p:grpSpPr>
      <p:sp>
        <p:nvSpPr>
          <p:cNvPr id="2870" name="Google Shape;2870;g19ded6f7b37_0_87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b="0" i="0" lang="en-US" sz="1300" u="none" cap="none" strike="noStrike">
                <a:solidFill>
                  <a:schemeClr val="dk1"/>
                </a:solidFill>
                <a:latin typeface="Times New Roman"/>
                <a:ea typeface="Times New Roman"/>
                <a:cs typeface="Times New Roman"/>
                <a:sym typeface="Times New Roman"/>
              </a:rPr>
              <a:t>‹#›</a:t>
            </a:fld>
            <a:endParaRPr b="0" i="0" sz="1300" u="none" cap="none" strike="noStrike">
              <a:solidFill>
                <a:schemeClr val="dk1"/>
              </a:solidFill>
              <a:latin typeface="Times New Roman"/>
              <a:ea typeface="Times New Roman"/>
              <a:cs typeface="Times New Roman"/>
              <a:sym typeface="Times New Roman"/>
            </a:endParaRPr>
          </a:p>
        </p:txBody>
      </p:sp>
      <p:sp>
        <p:nvSpPr>
          <p:cNvPr id="2871" name="Google Shape;2871;g19ded6f7b37_0_87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872" name="Google Shape;2872;g19ded6f7b37_0_87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7" name="Shape 2877"/>
        <p:cNvGrpSpPr/>
        <p:nvPr/>
      </p:nvGrpSpPr>
      <p:grpSpPr>
        <a:xfrm>
          <a:off x="0" y="0"/>
          <a:ext cx="0" cy="0"/>
          <a:chOff x="0" y="0"/>
          <a:chExt cx="0" cy="0"/>
        </a:xfrm>
      </p:grpSpPr>
      <p:sp>
        <p:nvSpPr>
          <p:cNvPr id="2878" name="Google Shape;2878;g19ded6f7b37_0_87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9" name="Google Shape;2879;g19ded6f7b37_0_87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880" name="Google Shape;2880;g19ded6f7b37_0_879: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5" name="Shape 2885"/>
        <p:cNvGrpSpPr/>
        <p:nvPr/>
      </p:nvGrpSpPr>
      <p:grpSpPr>
        <a:xfrm>
          <a:off x="0" y="0"/>
          <a:ext cx="0" cy="0"/>
          <a:chOff x="0" y="0"/>
          <a:chExt cx="0" cy="0"/>
        </a:xfrm>
      </p:grpSpPr>
      <p:sp>
        <p:nvSpPr>
          <p:cNvPr id="2886" name="Google Shape;2886;g19ded6f7b37_0_88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b="0" i="0" lang="en-US" sz="1300" u="none" cap="none" strike="noStrike">
                <a:solidFill>
                  <a:schemeClr val="dk1"/>
                </a:solidFill>
                <a:latin typeface="Times New Roman"/>
                <a:ea typeface="Times New Roman"/>
                <a:cs typeface="Times New Roman"/>
                <a:sym typeface="Times New Roman"/>
              </a:rPr>
              <a:t>‹#›</a:t>
            </a:fld>
            <a:endParaRPr b="0" i="0" sz="1300" u="none" cap="none" strike="noStrike">
              <a:solidFill>
                <a:schemeClr val="dk1"/>
              </a:solidFill>
              <a:latin typeface="Times New Roman"/>
              <a:ea typeface="Times New Roman"/>
              <a:cs typeface="Times New Roman"/>
              <a:sym typeface="Times New Roman"/>
            </a:endParaRPr>
          </a:p>
        </p:txBody>
      </p:sp>
      <p:sp>
        <p:nvSpPr>
          <p:cNvPr id="2887" name="Google Shape;2887;g19ded6f7b37_0_88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888" name="Google Shape;2888;g19ded6f7b37_0_88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2" name="Shape 2892"/>
        <p:cNvGrpSpPr/>
        <p:nvPr/>
      </p:nvGrpSpPr>
      <p:grpSpPr>
        <a:xfrm>
          <a:off x="0" y="0"/>
          <a:ext cx="0" cy="0"/>
          <a:chOff x="0" y="0"/>
          <a:chExt cx="0" cy="0"/>
        </a:xfrm>
      </p:grpSpPr>
      <p:sp>
        <p:nvSpPr>
          <p:cNvPr id="2893" name="Google Shape;2893;g19ded6f7b37_0_89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4" name="Google Shape;2894;g19ded6f7b37_0_89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895" name="Google Shape;2895;g19ded6f7b37_0_892: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0" name="Shape 2900"/>
        <p:cNvGrpSpPr/>
        <p:nvPr/>
      </p:nvGrpSpPr>
      <p:grpSpPr>
        <a:xfrm>
          <a:off x="0" y="0"/>
          <a:ext cx="0" cy="0"/>
          <a:chOff x="0" y="0"/>
          <a:chExt cx="0" cy="0"/>
        </a:xfrm>
      </p:grpSpPr>
      <p:sp>
        <p:nvSpPr>
          <p:cNvPr id="2901" name="Google Shape;2901;g19ded6f7b37_0_89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2" name="Google Shape;2902;g19ded6f7b37_0_89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903" name="Google Shape;2903;g19ded6f7b37_0_899: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8" name="Shape 2908"/>
        <p:cNvGrpSpPr/>
        <p:nvPr/>
      </p:nvGrpSpPr>
      <p:grpSpPr>
        <a:xfrm>
          <a:off x="0" y="0"/>
          <a:ext cx="0" cy="0"/>
          <a:chOff x="0" y="0"/>
          <a:chExt cx="0" cy="0"/>
        </a:xfrm>
      </p:grpSpPr>
      <p:sp>
        <p:nvSpPr>
          <p:cNvPr id="2909" name="Google Shape;2909;g19ded6f7b37_0_90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0" name="Google Shape;2910;g19ded6f7b37_0_90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911" name="Google Shape;2911;g19ded6f7b37_0_906: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5" name="Shape 2915"/>
        <p:cNvGrpSpPr/>
        <p:nvPr/>
      </p:nvGrpSpPr>
      <p:grpSpPr>
        <a:xfrm>
          <a:off x="0" y="0"/>
          <a:ext cx="0" cy="0"/>
          <a:chOff x="0" y="0"/>
          <a:chExt cx="0" cy="0"/>
        </a:xfrm>
      </p:grpSpPr>
      <p:sp>
        <p:nvSpPr>
          <p:cNvPr id="2916" name="Google Shape;2916;g19ded6f7b37_0_14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b="0" i="0" lang="en-US" sz="1300" u="none" cap="none" strike="noStrike">
                <a:solidFill>
                  <a:schemeClr val="dk1"/>
                </a:solidFill>
                <a:latin typeface="Times New Roman"/>
                <a:ea typeface="Times New Roman"/>
                <a:cs typeface="Times New Roman"/>
                <a:sym typeface="Times New Roman"/>
              </a:rPr>
              <a:t>‹#›</a:t>
            </a:fld>
            <a:endParaRPr b="0" i="0" sz="1300" u="none" cap="none" strike="noStrike">
              <a:solidFill>
                <a:schemeClr val="dk1"/>
              </a:solidFill>
              <a:latin typeface="Times New Roman"/>
              <a:ea typeface="Times New Roman"/>
              <a:cs typeface="Times New Roman"/>
              <a:sym typeface="Times New Roman"/>
            </a:endParaRPr>
          </a:p>
        </p:txBody>
      </p:sp>
      <p:sp>
        <p:nvSpPr>
          <p:cNvPr id="2917" name="Google Shape;2917;g19ded6f7b37_0_14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918" name="Google Shape;2918;g19ded6f7b37_0_14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4" name="Shape 2924"/>
        <p:cNvGrpSpPr/>
        <p:nvPr/>
      </p:nvGrpSpPr>
      <p:grpSpPr>
        <a:xfrm>
          <a:off x="0" y="0"/>
          <a:ext cx="0" cy="0"/>
          <a:chOff x="0" y="0"/>
          <a:chExt cx="0" cy="0"/>
        </a:xfrm>
      </p:grpSpPr>
      <p:sp>
        <p:nvSpPr>
          <p:cNvPr id="2925" name="Google Shape;2925;g19ded6f7b37_0_91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b="0" i="0" lang="en-US" sz="1300" u="none" cap="none" strike="noStrike">
                <a:solidFill>
                  <a:schemeClr val="dk1"/>
                </a:solidFill>
                <a:latin typeface="Times New Roman"/>
                <a:ea typeface="Times New Roman"/>
                <a:cs typeface="Times New Roman"/>
                <a:sym typeface="Times New Roman"/>
              </a:rPr>
              <a:t>‹#›</a:t>
            </a:fld>
            <a:endParaRPr b="0" i="0" sz="1300" u="none" cap="none" strike="noStrike">
              <a:solidFill>
                <a:schemeClr val="dk1"/>
              </a:solidFill>
              <a:latin typeface="Times New Roman"/>
              <a:ea typeface="Times New Roman"/>
              <a:cs typeface="Times New Roman"/>
              <a:sym typeface="Times New Roman"/>
            </a:endParaRPr>
          </a:p>
        </p:txBody>
      </p:sp>
      <p:sp>
        <p:nvSpPr>
          <p:cNvPr id="2926" name="Google Shape;2926;g19ded6f7b37_0_9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927" name="Google Shape;2927;g19ded6f7b37_0_91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1" name="Shape 2931"/>
        <p:cNvGrpSpPr/>
        <p:nvPr/>
      </p:nvGrpSpPr>
      <p:grpSpPr>
        <a:xfrm>
          <a:off x="0" y="0"/>
          <a:ext cx="0" cy="0"/>
          <a:chOff x="0" y="0"/>
          <a:chExt cx="0" cy="0"/>
        </a:xfrm>
      </p:grpSpPr>
      <p:sp>
        <p:nvSpPr>
          <p:cNvPr id="2932" name="Google Shape;2932;g19ded6f7b37_0_91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b="0" i="0" lang="en-US" sz="1300" u="none" cap="none" strike="noStrike">
                <a:solidFill>
                  <a:schemeClr val="dk1"/>
                </a:solidFill>
                <a:latin typeface="Times New Roman"/>
                <a:ea typeface="Times New Roman"/>
                <a:cs typeface="Times New Roman"/>
                <a:sym typeface="Times New Roman"/>
              </a:rPr>
              <a:t>‹#›</a:t>
            </a:fld>
            <a:endParaRPr b="0" i="0" sz="1300" u="none" cap="none" strike="noStrike">
              <a:solidFill>
                <a:schemeClr val="dk1"/>
              </a:solidFill>
              <a:latin typeface="Times New Roman"/>
              <a:ea typeface="Times New Roman"/>
              <a:cs typeface="Times New Roman"/>
              <a:sym typeface="Times New Roman"/>
            </a:endParaRPr>
          </a:p>
        </p:txBody>
      </p:sp>
      <p:sp>
        <p:nvSpPr>
          <p:cNvPr id="2933" name="Google Shape;2933;g19ded6f7b37_0_9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934" name="Google Shape;2934;g19ded6f7b37_0_91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9" name="Shape 2939"/>
        <p:cNvGrpSpPr/>
        <p:nvPr/>
      </p:nvGrpSpPr>
      <p:grpSpPr>
        <a:xfrm>
          <a:off x="0" y="0"/>
          <a:ext cx="0" cy="0"/>
          <a:chOff x="0" y="0"/>
          <a:chExt cx="0" cy="0"/>
        </a:xfrm>
      </p:grpSpPr>
      <p:sp>
        <p:nvSpPr>
          <p:cNvPr id="2940" name="Google Shape;2940;g19ded6f7b37_0_9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1" name="Google Shape;2941;g19ded6f7b37_0_92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942" name="Google Shape;2942;g19ded6f7b37_0_925: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190f61c75eb_0_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345" name="Google Shape;345;g190f61c75eb_0_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7" name="Shape 2947"/>
        <p:cNvGrpSpPr/>
        <p:nvPr/>
      </p:nvGrpSpPr>
      <p:grpSpPr>
        <a:xfrm>
          <a:off x="0" y="0"/>
          <a:ext cx="0" cy="0"/>
          <a:chOff x="0" y="0"/>
          <a:chExt cx="0" cy="0"/>
        </a:xfrm>
      </p:grpSpPr>
      <p:sp>
        <p:nvSpPr>
          <p:cNvPr id="2948" name="Google Shape;2948;g19ded6f7b37_0_93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b="0" i="0" lang="en-US" sz="1300" u="none" cap="none" strike="noStrike">
                <a:solidFill>
                  <a:schemeClr val="dk1"/>
                </a:solidFill>
                <a:latin typeface="Times New Roman"/>
                <a:ea typeface="Times New Roman"/>
                <a:cs typeface="Times New Roman"/>
                <a:sym typeface="Times New Roman"/>
              </a:rPr>
              <a:t>‹#›</a:t>
            </a:fld>
            <a:endParaRPr b="0" i="0" sz="1300" u="none" cap="none" strike="noStrike">
              <a:solidFill>
                <a:schemeClr val="dk1"/>
              </a:solidFill>
              <a:latin typeface="Times New Roman"/>
              <a:ea typeface="Times New Roman"/>
              <a:cs typeface="Times New Roman"/>
              <a:sym typeface="Times New Roman"/>
            </a:endParaRPr>
          </a:p>
        </p:txBody>
      </p:sp>
      <p:sp>
        <p:nvSpPr>
          <p:cNvPr id="2949" name="Google Shape;2949;g19ded6f7b37_0_9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950" name="Google Shape;2950;g19ded6f7b37_0_93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4" name="Shape 2954"/>
        <p:cNvGrpSpPr/>
        <p:nvPr/>
      </p:nvGrpSpPr>
      <p:grpSpPr>
        <a:xfrm>
          <a:off x="0" y="0"/>
          <a:ext cx="0" cy="0"/>
          <a:chOff x="0" y="0"/>
          <a:chExt cx="0" cy="0"/>
        </a:xfrm>
      </p:grpSpPr>
      <p:sp>
        <p:nvSpPr>
          <p:cNvPr id="2955" name="Google Shape;2955;g19ded6f7b37_0_9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6" name="Google Shape;2956;g19ded6f7b37_0_93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957" name="Google Shape;2957;g19ded6f7b37_0_938: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2" name="Shape 2962"/>
        <p:cNvGrpSpPr/>
        <p:nvPr/>
      </p:nvGrpSpPr>
      <p:grpSpPr>
        <a:xfrm>
          <a:off x="0" y="0"/>
          <a:ext cx="0" cy="0"/>
          <a:chOff x="0" y="0"/>
          <a:chExt cx="0" cy="0"/>
        </a:xfrm>
      </p:grpSpPr>
      <p:sp>
        <p:nvSpPr>
          <p:cNvPr id="2963" name="Google Shape;2963;g19ded6f7b37_0_94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4" name="Google Shape;2964;g19ded6f7b37_0_94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965" name="Google Shape;2965;g19ded6f7b37_0_945: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0" name="Shape 2970"/>
        <p:cNvGrpSpPr/>
        <p:nvPr/>
      </p:nvGrpSpPr>
      <p:grpSpPr>
        <a:xfrm>
          <a:off x="0" y="0"/>
          <a:ext cx="0" cy="0"/>
          <a:chOff x="0" y="0"/>
          <a:chExt cx="0" cy="0"/>
        </a:xfrm>
      </p:grpSpPr>
      <p:sp>
        <p:nvSpPr>
          <p:cNvPr id="2971" name="Google Shape;2971;g19ded6f7b37_0_95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2" name="Google Shape;2972;g19ded6f7b37_0_95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973" name="Google Shape;2973;g19ded6f7b37_0_952: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7" name="Shape 2977"/>
        <p:cNvGrpSpPr/>
        <p:nvPr/>
      </p:nvGrpSpPr>
      <p:grpSpPr>
        <a:xfrm>
          <a:off x="0" y="0"/>
          <a:ext cx="0" cy="0"/>
          <a:chOff x="0" y="0"/>
          <a:chExt cx="0" cy="0"/>
        </a:xfrm>
      </p:grpSpPr>
      <p:sp>
        <p:nvSpPr>
          <p:cNvPr id="2978" name="Google Shape;2978;g19ded6f7b37_0_15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b="0" i="0" lang="en-US" sz="1300" u="none" cap="none" strike="noStrike">
                <a:solidFill>
                  <a:schemeClr val="dk1"/>
                </a:solidFill>
                <a:latin typeface="Times New Roman"/>
                <a:ea typeface="Times New Roman"/>
                <a:cs typeface="Times New Roman"/>
                <a:sym typeface="Times New Roman"/>
              </a:rPr>
              <a:t>‹#›</a:t>
            </a:fld>
            <a:endParaRPr b="0" i="0" sz="1300" u="none" cap="none" strike="noStrike">
              <a:solidFill>
                <a:schemeClr val="dk1"/>
              </a:solidFill>
              <a:latin typeface="Times New Roman"/>
              <a:ea typeface="Times New Roman"/>
              <a:cs typeface="Times New Roman"/>
              <a:sym typeface="Times New Roman"/>
            </a:endParaRPr>
          </a:p>
        </p:txBody>
      </p:sp>
      <p:sp>
        <p:nvSpPr>
          <p:cNvPr id="2979" name="Google Shape;2979;g19ded6f7b37_0_15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980" name="Google Shape;2980;g19ded6f7b37_0_15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6" name="Shape 2986"/>
        <p:cNvGrpSpPr/>
        <p:nvPr/>
      </p:nvGrpSpPr>
      <p:grpSpPr>
        <a:xfrm>
          <a:off x="0" y="0"/>
          <a:ext cx="0" cy="0"/>
          <a:chOff x="0" y="0"/>
          <a:chExt cx="0" cy="0"/>
        </a:xfrm>
      </p:grpSpPr>
      <p:sp>
        <p:nvSpPr>
          <p:cNvPr id="2987" name="Google Shape;2987;g19ded6f7b37_0_23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b="0" i="0" lang="en-US" sz="1300" u="none" cap="none" strike="noStrike">
                <a:solidFill>
                  <a:schemeClr val="dk1"/>
                </a:solidFill>
                <a:latin typeface="Times New Roman"/>
                <a:ea typeface="Times New Roman"/>
                <a:cs typeface="Times New Roman"/>
                <a:sym typeface="Times New Roman"/>
              </a:rPr>
              <a:t>‹#›</a:t>
            </a:fld>
            <a:endParaRPr b="0" i="0" sz="1300" u="none" cap="none" strike="noStrike">
              <a:solidFill>
                <a:schemeClr val="dk1"/>
              </a:solidFill>
              <a:latin typeface="Times New Roman"/>
              <a:ea typeface="Times New Roman"/>
              <a:cs typeface="Times New Roman"/>
              <a:sym typeface="Times New Roman"/>
            </a:endParaRPr>
          </a:p>
        </p:txBody>
      </p:sp>
      <p:sp>
        <p:nvSpPr>
          <p:cNvPr id="2988" name="Google Shape;2988;g19ded6f7b37_0_2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989" name="Google Shape;2989;g19ded6f7b37_0_23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5" name="Shape 2995"/>
        <p:cNvGrpSpPr/>
        <p:nvPr/>
      </p:nvGrpSpPr>
      <p:grpSpPr>
        <a:xfrm>
          <a:off x="0" y="0"/>
          <a:ext cx="0" cy="0"/>
          <a:chOff x="0" y="0"/>
          <a:chExt cx="0" cy="0"/>
        </a:xfrm>
      </p:grpSpPr>
      <p:sp>
        <p:nvSpPr>
          <p:cNvPr id="2996" name="Google Shape;2996;g19ded6f7b37_0_95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b="0" i="0" lang="en-US" sz="1300" u="none" cap="none" strike="noStrike">
                <a:solidFill>
                  <a:schemeClr val="dk1"/>
                </a:solidFill>
                <a:latin typeface="Times New Roman"/>
                <a:ea typeface="Times New Roman"/>
                <a:cs typeface="Times New Roman"/>
                <a:sym typeface="Times New Roman"/>
              </a:rPr>
              <a:t>‹#›</a:t>
            </a:fld>
            <a:endParaRPr b="0" i="0" sz="1300" u="none" cap="none" strike="noStrike">
              <a:solidFill>
                <a:schemeClr val="dk1"/>
              </a:solidFill>
              <a:latin typeface="Times New Roman"/>
              <a:ea typeface="Times New Roman"/>
              <a:cs typeface="Times New Roman"/>
              <a:sym typeface="Times New Roman"/>
            </a:endParaRPr>
          </a:p>
        </p:txBody>
      </p:sp>
      <p:sp>
        <p:nvSpPr>
          <p:cNvPr id="2997" name="Google Shape;2997;g19ded6f7b37_0_95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998" name="Google Shape;2998;g19ded6f7b37_0_95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2" name="Shape 3002"/>
        <p:cNvGrpSpPr/>
        <p:nvPr/>
      </p:nvGrpSpPr>
      <p:grpSpPr>
        <a:xfrm>
          <a:off x="0" y="0"/>
          <a:ext cx="0" cy="0"/>
          <a:chOff x="0" y="0"/>
          <a:chExt cx="0" cy="0"/>
        </a:xfrm>
      </p:grpSpPr>
      <p:sp>
        <p:nvSpPr>
          <p:cNvPr id="3003" name="Google Shape;3003;g19ded6f7b37_0_96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b="0" i="0" lang="en-US" sz="1300" u="none" cap="none" strike="noStrike">
                <a:solidFill>
                  <a:schemeClr val="dk1"/>
                </a:solidFill>
                <a:latin typeface="Times New Roman"/>
                <a:ea typeface="Times New Roman"/>
                <a:cs typeface="Times New Roman"/>
                <a:sym typeface="Times New Roman"/>
              </a:rPr>
              <a:t>‹#›</a:t>
            </a:fld>
            <a:endParaRPr b="0" i="0" sz="1300" u="none" cap="none" strike="noStrike">
              <a:solidFill>
                <a:schemeClr val="dk1"/>
              </a:solidFill>
              <a:latin typeface="Times New Roman"/>
              <a:ea typeface="Times New Roman"/>
              <a:cs typeface="Times New Roman"/>
              <a:sym typeface="Times New Roman"/>
            </a:endParaRPr>
          </a:p>
        </p:txBody>
      </p:sp>
      <p:sp>
        <p:nvSpPr>
          <p:cNvPr id="3004" name="Google Shape;3004;g19ded6f7b37_0_96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005" name="Google Shape;3005;g19ded6f7b37_0_96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0" name="Shape 3010"/>
        <p:cNvGrpSpPr/>
        <p:nvPr/>
      </p:nvGrpSpPr>
      <p:grpSpPr>
        <a:xfrm>
          <a:off x="0" y="0"/>
          <a:ext cx="0" cy="0"/>
          <a:chOff x="0" y="0"/>
          <a:chExt cx="0" cy="0"/>
        </a:xfrm>
      </p:grpSpPr>
      <p:sp>
        <p:nvSpPr>
          <p:cNvPr id="3011" name="Google Shape;3011;g19ded6f7b37_0_97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2" name="Google Shape;3012;g19ded6f7b37_0_97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013" name="Google Shape;3013;g19ded6f7b37_0_97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8" name="Shape 3018"/>
        <p:cNvGrpSpPr/>
        <p:nvPr/>
      </p:nvGrpSpPr>
      <p:grpSpPr>
        <a:xfrm>
          <a:off x="0" y="0"/>
          <a:ext cx="0" cy="0"/>
          <a:chOff x="0" y="0"/>
          <a:chExt cx="0" cy="0"/>
        </a:xfrm>
      </p:grpSpPr>
      <p:sp>
        <p:nvSpPr>
          <p:cNvPr id="3019" name="Google Shape;3019;g19ded6f7b37_0_97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b="0" i="0" lang="en-US" sz="1300" u="none" cap="none" strike="noStrike">
                <a:solidFill>
                  <a:schemeClr val="dk1"/>
                </a:solidFill>
                <a:latin typeface="Times New Roman"/>
                <a:ea typeface="Times New Roman"/>
                <a:cs typeface="Times New Roman"/>
                <a:sym typeface="Times New Roman"/>
              </a:rPr>
              <a:t>‹#›</a:t>
            </a:fld>
            <a:endParaRPr b="0" i="0" sz="1300" u="none" cap="none" strike="noStrike">
              <a:solidFill>
                <a:schemeClr val="dk1"/>
              </a:solidFill>
              <a:latin typeface="Times New Roman"/>
              <a:ea typeface="Times New Roman"/>
              <a:cs typeface="Times New Roman"/>
              <a:sym typeface="Times New Roman"/>
            </a:endParaRPr>
          </a:p>
        </p:txBody>
      </p:sp>
      <p:sp>
        <p:nvSpPr>
          <p:cNvPr id="3020" name="Google Shape;3020;g19ded6f7b37_0_97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021" name="Google Shape;3021;g19ded6f7b37_0_97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190f61c75eb_0_1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53" name="Google Shape;353;g190f61c75eb_0_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5" name="Shape 3025"/>
        <p:cNvGrpSpPr/>
        <p:nvPr/>
      </p:nvGrpSpPr>
      <p:grpSpPr>
        <a:xfrm>
          <a:off x="0" y="0"/>
          <a:ext cx="0" cy="0"/>
          <a:chOff x="0" y="0"/>
          <a:chExt cx="0" cy="0"/>
        </a:xfrm>
      </p:grpSpPr>
      <p:sp>
        <p:nvSpPr>
          <p:cNvPr id="3026" name="Google Shape;3026;g19ded6f7b37_0_98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7" name="Google Shape;3027;g19ded6f7b37_0_98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028" name="Google Shape;3028;g19ded6f7b37_0_984: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3" name="Shape 3033"/>
        <p:cNvGrpSpPr/>
        <p:nvPr/>
      </p:nvGrpSpPr>
      <p:grpSpPr>
        <a:xfrm>
          <a:off x="0" y="0"/>
          <a:ext cx="0" cy="0"/>
          <a:chOff x="0" y="0"/>
          <a:chExt cx="0" cy="0"/>
        </a:xfrm>
      </p:grpSpPr>
      <p:sp>
        <p:nvSpPr>
          <p:cNvPr id="3034" name="Google Shape;3034;g19ded6f7b37_0_99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5" name="Google Shape;3035;g19ded6f7b37_0_99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036" name="Google Shape;3036;g19ded6f7b37_0_99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1" name="Shape 3041"/>
        <p:cNvGrpSpPr/>
        <p:nvPr/>
      </p:nvGrpSpPr>
      <p:grpSpPr>
        <a:xfrm>
          <a:off x="0" y="0"/>
          <a:ext cx="0" cy="0"/>
          <a:chOff x="0" y="0"/>
          <a:chExt cx="0" cy="0"/>
        </a:xfrm>
      </p:grpSpPr>
      <p:sp>
        <p:nvSpPr>
          <p:cNvPr id="3042" name="Google Shape;3042;g19ded6f7b37_0_99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3" name="Google Shape;3043;g19ded6f7b37_0_99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044" name="Google Shape;3044;g19ded6f7b37_0_998: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8" name="Shape 3048"/>
        <p:cNvGrpSpPr/>
        <p:nvPr/>
      </p:nvGrpSpPr>
      <p:grpSpPr>
        <a:xfrm>
          <a:off x="0" y="0"/>
          <a:ext cx="0" cy="0"/>
          <a:chOff x="0" y="0"/>
          <a:chExt cx="0" cy="0"/>
        </a:xfrm>
      </p:grpSpPr>
      <p:sp>
        <p:nvSpPr>
          <p:cNvPr id="3049" name="Google Shape;3049;g19ded6f7b37_0_16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b="0" i="0" lang="en-US" sz="1300" u="none" cap="none" strike="noStrike">
                <a:solidFill>
                  <a:schemeClr val="dk1"/>
                </a:solidFill>
                <a:latin typeface="Times New Roman"/>
                <a:ea typeface="Times New Roman"/>
                <a:cs typeface="Times New Roman"/>
                <a:sym typeface="Times New Roman"/>
              </a:rPr>
              <a:t>‹#›</a:t>
            </a:fld>
            <a:endParaRPr b="0" i="0" sz="1300" u="none" cap="none" strike="noStrike">
              <a:solidFill>
                <a:schemeClr val="dk1"/>
              </a:solidFill>
              <a:latin typeface="Times New Roman"/>
              <a:ea typeface="Times New Roman"/>
              <a:cs typeface="Times New Roman"/>
              <a:sym typeface="Times New Roman"/>
            </a:endParaRPr>
          </a:p>
        </p:txBody>
      </p:sp>
      <p:sp>
        <p:nvSpPr>
          <p:cNvPr id="3050" name="Google Shape;3050;g19ded6f7b37_0_16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051" name="Google Shape;3051;g19ded6f7b37_0_16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7" name="Shape 3057"/>
        <p:cNvGrpSpPr/>
        <p:nvPr/>
      </p:nvGrpSpPr>
      <p:grpSpPr>
        <a:xfrm>
          <a:off x="0" y="0"/>
          <a:ext cx="0" cy="0"/>
          <a:chOff x="0" y="0"/>
          <a:chExt cx="0" cy="0"/>
        </a:xfrm>
      </p:grpSpPr>
      <p:sp>
        <p:nvSpPr>
          <p:cNvPr id="3058" name="Google Shape;3058;g19ded6f7b37_0_100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b="0" i="0" lang="en-US" sz="1300" u="none" cap="none" strike="noStrike">
                <a:solidFill>
                  <a:schemeClr val="dk1"/>
                </a:solidFill>
                <a:latin typeface="Times New Roman"/>
                <a:ea typeface="Times New Roman"/>
                <a:cs typeface="Times New Roman"/>
                <a:sym typeface="Times New Roman"/>
              </a:rPr>
              <a:t>‹#›</a:t>
            </a:fld>
            <a:endParaRPr b="0" i="0" sz="1300" u="none" cap="none" strike="noStrike">
              <a:solidFill>
                <a:schemeClr val="dk1"/>
              </a:solidFill>
              <a:latin typeface="Times New Roman"/>
              <a:ea typeface="Times New Roman"/>
              <a:cs typeface="Times New Roman"/>
              <a:sym typeface="Times New Roman"/>
            </a:endParaRPr>
          </a:p>
        </p:txBody>
      </p:sp>
      <p:sp>
        <p:nvSpPr>
          <p:cNvPr id="3059" name="Google Shape;3059;g19ded6f7b37_0_100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060" name="Google Shape;3060;g19ded6f7b37_0_100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4" name="Shape 3064"/>
        <p:cNvGrpSpPr/>
        <p:nvPr/>
      </p:nvGrpSpPr>
      <p:grpSpPr>
        <a:xfrm>
          <a:off x="0" y="0"/>
          <a:ext cx="0" cy="0"/>
          <a:chOff x="0" y="0"/>
          <a:chExt cx="0" cy="0"/>
        </a:xfrm>
      </p:grpSpPr>
      <p:sp>
        <p:nvSpPr>
          <p:cNvPr id="3065" name="Google Shape;3065;g19ded6f7b37_0_101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b="0" i="0" lang="en-US" sz="1300" u="none" cap="none" strike="noStrike">
                <a:solidFill>
                  <a:schemeClr val="dk1"/>
                </a:solidFill>
                <a:latin typeface="Times New Roman"/>
                <a:ea typeface="Times New Roman"/>
                <a:cs typeface="Times New Roman"/>
                <a:sym typeface="Times New Roman"/>
              </a:rPr>
              <a:t>‹#›</a:t>
            </a:fld>
            <a:endParaRPr b="0" i="0" sz="1300" u="none" cap="none" strike="noStrike">
              <a:solidFill>
                <a:schemeClr val="dk1"/>
              </a:solidFill>
              <a:latin typeface="Times New Roman"/>
              <a:ea typeface="Times New Roman"/>
              <a:cs typeface="Times New Roman"/>
              <a:sym typeface="Times New Roman"/>
            </a:endParaRPr>
          </a:p>
        </p:txBody>
      </p:sp>
      <p:sp>
        <p:nvSpPr>
          <p:cNvPr id="3066" name="Google Shape;3066;g19ded6f7b37_0_10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067" name="Google Shape;3067;g19ded6f7b37_0_101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2" name="Shape 3072"/>
        <p:cNvGrpSpPr/>
        <p:nvPr/>
      </p:nvGrpSpPr>
      <p:grpSpPr>
        <a:xfrm>
          <a:off x="0" y="0"/>
          <a:ext cx="0" cy="0"/>
          <a:chOff x="0" y="0"/>
          <a:chExt cx="0" cy="0"/>
        </a:xfrm>
      </p:grpSpPr>
      <p:sp>
        <p:nvSpPr>
          <p:cNvPr id="3073" name="Google Shape;3073;g19ded6f7b37_0_10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4" name="Google Shape;3074;g19ded6f7b37_0_101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075" name="Google Shape;3075;g19ded6f7b37_0_1017: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0" name="Shape 3080"/>
        <p:cNvGrpSpPr/>
        <p:nvPr/>
      </p:nvGrpSpPr>
      <p:grpSpPr>
        <a:xfrm>
          <a:off x="0" y="0"/>
          <a:ext cx="0" cy="0"/>
          <a:chOff x="0" y="0"/>
          <a:chExt cx="0" cy="0"/>
        </a:xfrm>
      </p:grpSpPr>
      <p:sp>
        <p:nvSpPr>
          <p:cNvPr id="3081" name="Google Shape;3081;g19ded6f7b37_0_102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b="0" i="0" lang="en-US" sz="1300" u="none" cap="none" strike="noStrike">
                <a:solidFill>
                  <a:schemeClr val="dk1"/>
                </a:solidFill>
                <a:latin typeface="Times New Roman"/>
                <a:ea typeface="Times New Roman"/>
                <a:cs typeface="Times New Roman"/>
                <a:sym typeface="Times New Roman"/>
              </a:rPr>
              <a:t>‹#›</a:t>
            </a:fld>
            <a:endParaRPr b="0" i="0" sz="1300" u="none" cap="none" strike="noStrike">
              <a:solidFill>
                <a:schemeClr val="dk1"/>
              </a:solidFill>
              <a:latin typeface="Times New Roman"/>
              <a:ea typeface="Times New Roman"/>
              <a:cs typeface="Times New Roman"/>
              <a:sym typeface="Times New Roman"/>
            </a:endParaRPr>
          </a:p>
        </p:txBody>
      </p:sp>
      <p:sp>
        <p:nvSpPr>
          <p:cNvPr id="3082" name="Google Shape;3082;g19ded6f7b37_0_10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083" name="Google Shape;3083;g19ded6f7b37_0_102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7" name="Shape 3087"/>
        <p:cNvGrpSpPr/>
        <p:nvPr/>
      </p:nvGrpSpPr>
      <p:grpSpPr>
        <a:xfrm>
          <a:off x="0" y="0"/>
          <a:ext cx="0" cy="0"/>
          <a:chOff x="0" y="0"/>
          <a:chExt cx="0" cy="0"/>
        </a:xfrm>
      </p:grpSpPr>
      <p:sp>
        <p:nvSpPr>
          <p:cNvPr id="3088" name="Google Shape;3088;g19ded6f7b37_0_10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9" name="Google Shape;3089;g19ded6f7b37_0_103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090" name="Google Shape;3090;g19ded6f7b37_0_103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5" name="Shape 3095"/>
        <p:cNvGrpSpPr/>
        <p:nvPr/>
      </p:nvGrpSpPr>
      <p:grpSpPr>
        <a:xfrm>
          <a:off x="0" y="0"/>
          <a:ext cx="0" cy="0"/>
          <a:chOff x="0" y="0"/>
          <a:chExt cx="0" cy="0"/>
        </a:xfrm>
      </p:grpSpPr>
      <p:sp>
        <p:nvSpPr>
          <p:cNvPr id="3096" name="Google Shape;3096;g19ded6f7b37_0_10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7" name="Google Shape;3097;g19ded6f7b37_0_103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098" name="Google Shape;3098;g19ded6f7b37_0_1037: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18c207ae933_0_50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b="0" i="0" lang="en-US" sz="1300" u="none" cap="none" strike="noStrike">
                <a:solidFill>
                  <a:schemeClr val="dk1"/>
                </a:solidFill>
                <a:latin typeface="Times New Roman"/>
                <a:ea typeface="Times New Roman"/>
                <a:cs typeface="Times New Roman"/>
                <a:sym typeface="Times New Roman"/>
              </a:rPr>
              <a:t>‹#›</a:t>
            </a:fld>
            <a:endParaRPr b="0" i="0" sz="1300" u="none" cap="none" strike="noStrike">
              <a:solidFill>
                <a:schemeClr val="dk1"/>
              </a:solidFill>
              <a:latin typeface="Times New Roman"/>
              <a:ea typeface="Times New Roman"/>
              <a:cs typeface="Times New Roman"/>
              <a:sym typeface="Times New Roman"/>
            </a:endParaRPr>
          </a:p>
        </p:txBody>
      </p:sp>
      <p:sp>
        <p:nvSpPr>
          <p:cNvPr id="364" name="Google Shape;364;g18c207ae933_0_50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65" name="Google Shape;365;g18c207ae933_0_50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3" name="Shape 3103"/>
        <p:cNvGrpSpPr/>
        <p:nvPr/>
      </p:nvGrpSpPr>
      <p:grpSpPr>
        <a:xfrm>
          <a:off x="0" y="0"/>
          <a:ext cx="0" cy="0"/>
          <a:chOff x="0" y="0"/>
          <a:chExt cx="0" cy="0"/>
        </a:xfrm>
      </p:grpSpPr>
      <p:sp>
        <p:nvSpPr>
          <p:cNvPr id="3104" name="Google Shape;3104;g19ded6f7b37_0_104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5" name="Google Shape;3105;g19ded6f7b37_0_104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106" name="Google Shape;3106;g19ded6f7b37_0_1044: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0" name="Shape 3110"/>
        <p:cNvGrpSpPr/>
        <p:nvPr/>
      </p:nvGrpSpPr>
      <p:grpSpPr>
        <a:xfrm>
          <a:off x="0" y="0"/>
          <a:ext cx="0" cy="0"/>
          <a:chOff x="0" y="0"/>
          <a:chExt cx="0" cy="0"/>
        </a:xfrm>
      </p:grpSpPr>
      <p:sp>
        <p:nvSpPr>
          <p:cNvPr id="3111" name="Google Shape;3111;g19ded6f7b37_0_24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b="0" i="0" lang="en-US" sz="1300" u="none" cap="none" strike="noStrike">
                <a:solidFill>
                  <a:schemeClr val="dk1"/>
                </a:solidFill>
                <a:latin typeface="Times New Roman"/>
                <a:ea typeface="Times New Roman"/>
                <a:cs typeface="Times New Roman"/>
                <a:sym typeface="Times New Roman"/>
              </a:rPr>
              <a:t>‹#›</a:t>
            </a:fld>
            <a:endParaRPr b="0" i="0" sz="1300" u="none" cap="none" strike="noStrike">
              <a:solidFill>
                <a:schemeClr val="dk1"/>
              </a:solidFill>
              <a:latin typeface="Times New Roman"/>
              <a:ea typeface="Times New Roman"/>
              <a:cs typeface="Times New Roman"/>
              <a:sym typeface="Times New Roman"/>
            </a:endParaRPr>
          </a:p>
        </p:txBody>
      </p:sp>
      <p:sp>
        <p:nvSpPr>
          <p:cNvPr id="3112" name="Google Shape;3112;g19ded6f7b37_0_24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113" name="Google Shape;3113;g19ded6f7b37_0_24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9" name="Shape 3119"/>
        <p:cNvGrpSpPr/>
        <p:nvPr/>
      </p:nvGrpSpPr>
      <p:grpSpPr>
        <a:xfrm>
          <a:off x="0" y="0"/>
          <a:ext cx="0" cy="0"/>
          <a:chOff x="0" y="0"/>
          <a:chExt cx="0" cy="0"/>
        </a:xfrm>
      </p:grpSpPr>
      <p:sp>
        <p:nvSpPr>
          <p:cNvPr id="3120" name="Google Shape;3120;g19ded6f7b37_0_105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b="0" i="0" lang="en-US" sz="1300" u="none" cap="none" strike="noStrike">
                <a:solidFill>
                  <a:schemeClr val="dk1"/>
                </a:solidFill>
                <a:latin typeface="Times New Roman"/>
                <a:ea typeface="Times New Roman"/>
                <a:cs typeface="Times New Roman"/>
                <a:sym typeface="Times New Roman"/>
              </a:rPr>
              <a:t>‹#›</a:t>
            </a:fld>
            <a:endParaRPr b="0" i="0" sz="1300" u="none" cap="none" strike="noStrike">
              <a:solidFill>
                <a:schemeClr val="dk1"/>
              </a:solidFill>
              <a:latin typeface="Times New Roman"/>
              <a:ea typeface="Times New Roman"/>
              <a:cs typeface="Times New Roman"/>
              <a:sym typeface="Times New Roman"/>
            </a:endParaRPr>
          </a:p>
        </p:txBody>
      </p:sp>
      <p:sp>
        <p:nvSpPr>
          <p:cNvPr id="3121" name="Google Shape;3121;g19ded6f7b37_0_105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122" name="Google Shape;3122;g19ded6f7b37_0_105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6" name="Shape 3126"/>
        <p:cNvGrpSpPr/>
        <p:nvPr/>
      </p:nvGrpSpPr>
      <p:grpSpPr>
        <a:xfrm>
          <a:off x="0" y="0"/>
          <a:ext cx="0" cy="0"/>
          <a:chOff x="0" y="0"/>
          <a:chExt cx="0" cy="0"/>
        </a:xfrm>
      </p:grpSpPr>
      <p:sp>
        <p:nvSpPr>
          <p:cNvPr id="3127" name="Google Shape;3127;g19ded6f7b37_0_105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b="0" i="0" lang="en-US" sz="1300" u="none" cap="none" strike="noStrike">
                <a:solidFill>
                  <a:schemeClr val="dk1"/>
                </a:solidFill>
                <a:latin typeface="Times New Roman"/>
                <a:ea typeface="Times New Roman"/>
                <a:cs typeface="Times New Roman"/>
                <a:sym typeface="Times New Roman"/>
              </a:rPr>
              <a:t>‹#›</a:t>
            </a:fld>
            <a:endParaRPr b="0" i="0" sz="1300" u="none" cap="none" strike="noStrike">
              <a:solidFill>
                <a:schemeClr val="dk1"/>
              </a:solidFill>
              <a:latin typeface="Times New Roman"/>
              <a:ea typeface="Times New Roman"/>
              <a:cs typeface="Times New Roman"/>
              <a:sym typeface="Times New Roman"/>
            </a:endParaRPr>
          </a:p>
        </p:txBody>
      </p:sp>
      <p:sp>
        <p:nvSpPr>
          <p:cNvPr id="3128" name="Google Shape;3128;g19ded6f7b37_0_105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129" name="Google Shape;3129;g19ded6f7b37_0_105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4" name="Shape 3134"/>
        <p:cNvGrpSpPr/>
        <p:nvPr/>
      </p:nvGrpSpPr>
      <p:grpSpPr>
        <a:xfrm>
          <a:off x="0" y="0"/>
          <a:ext cx="0" cy="0"/>
          <a:chOff x="0" y="0"/>
          <a:chExt cx="0" cy="0"/>
        </a:xfrm>
      </p:grpSpPr>
      <p:sp>
        <p:nvSpPr>
          <p:cNvPr id="3135" name="Google Shape;3135;g19ded6f7b37_0_106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6" name="Google Shape;3136;g19ded6f7b37_0_106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137" name="Google Shape;3137;g19ded6f7b37_0_1063: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2" name="Shape 3142"/>
        <p:cNvGrpSpPr/>
        <p:nvPr/>
      </p:nvGrpSpPr>
      <p:grpSpPr>
        <a:xfrm>
          <a:off x="0" y="0"/>
          <a:ext cx="0" cy="0"/>
          <a:chOff x="0" y="0"/>
          <a:chExt cx="0" cy="0"/>
        </a:xfrm>
      </p:grpSpPr>
      <p:sp>
        <p:nvSpPr>
          <p:cNvPr id="3143" name="Google Shape;3143;g19ded6f7b37_0_107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b="0" i="0" lang="en-US" sz="1300" u="none" cap="none" strike="noStrike">
                <a:solidFill>
                  <a:schemeClr val="dk1"/>
                </a:solidFill>
                <a:latin typeface="Times New Roman"/>
                <a:ea typeface="Times New Roman"/>
                <a:cs typeface="Times New Roman"/>
                <a:sym typeface="Times New Roman"/>
              </a:rPr>
              <a:t>‹#›</a:t>
            </a:fld>
            <a:endParaRPr b="0" i="0" sz="1300" u="none" cap="none" strike="noStrike">
              <a:solidFill>
                <a:schemeClr val="dk1"/>
              </a:solidFill>
              <a:latin typeface="Times New Roman"/>
              <a:ea typeface="Times New Roman"/>
              <a:cs typeface="Times New Roman"/>
              <a:sym typeface="Times New Roman"/>
            </a:endParaRPr>
          </a:p>
        </p:txBody>
      </p:sp>
      <p:sp>
        <p:nvSpPr>
          <p:cNvPr id="3144" name="Google Shape;3144;g19ded6f7b37_0_107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145" name="Google Shape;3145;g19ded6f7b37_0_107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9" name="Shape 3149"/>
        <p:cNvGrpSpPr/>
        <p:nvPr/>
      </p:nvGrpSpPr>
      <p:grpSpPr>
        <a:xfrm>
          <a:off x="0" y="0"/>
          <a:ext cx="0" cy="0"/>
          <a:chOff x="0" y="0"/>
          <a:chExt cx="0" cy="0"/>
        </a:xfrm>
      </p:grpSpPr>
      <p:sp>
        <p:nvSpPr>
          <p:cNvPr id="3150" name="Google Shape;3150;g19ded6f7b37_0_107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1" name="Google Shape;3151;g19ded6f7b37_0_107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152" name="Google Shape;3152;g19ded6f7b37_0_1076: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7" name="Shape 3157"/>
        <p:cNvGrpSpPr/>
        <p:nvPr/>
      </p:nvGrpSpPr>
      <p:grpSpPr>
        <a:xfrm>
          <a:off x="0" y="0"/>
          <a:ext cx="0" cy="0"/>
          <a:chOff x="0" y="0"/>
          <a:chExt cx="0" cy="0"/>
        </a:xfrm>
      </p:grpSpPr>
      <p:sp>
        <p:nvSpPr>
          <p:cNvPr id="3158" name="Google Shape;3158;g19ded6f7b37_0_108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9" name="Google Shape;3159;g19ded6f7b37_0_108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160" name="Google Shape;3160;g19ded6f7b37_0_1083: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5" name="Shape 3165"/>
        <p:cNvGrpSpPr/>
        <p:nvPr/>
      </p:nvGrpSpPr>
      <p:grpSpPr>
        <a:xfrm>
          <a:off x="0" y="0"/>
          <a:ext cx="0" cy="0"/>
          <a:chOff x="0" y="0"/>
          <a:chExt cx="0" cy="0"/>
        </a:xfrm>
      </p:grpSpPr>
      <p:sp>
        <p:nvSpPr>
          <p:cNvPr id="3166" name="Google Shape;3166;g19ded6f7b37_0_109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7" name="Google Shape;3167;g19ded6f7b37_0_109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168" name="Google Shape;3168;g19ded6f7b37_0_109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2" name="Shape 3172"/>
        <p:cNvGrpSpPr/>
        <p:nvPr/>
      </p:nvGrpSpPr>
      <p:grpSpPr>
        <a:xfrm>
          <a:off x="0" y="0"/>
          <a:ext cx="0" cy="0"/>
          <a:chOff x="0" y="0"/>
          <a:chExt cx="0" cy="0"/>
        </a:xfrm>
      </p:grpSpPr>
      <p:sp>
        <p:nvSpPr>
          <p:cNvPr id="3173" name="Google Shape;3173;g19ded6f7b37_0_25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b="0" i="0" lang="en-US" sz="1300" u="none" cap="none" strike="noStrike">
                <a:solidFill>
                  <a:schemeClr val="dk1"/>
                </a:solidFill>
                <a:latin typeface="Times New Roman"/>
                <a:ea typeface="Times New Roman"/>
                <a:cs typeface="Times New Roman"/>
                <a:sym typeface="Times New Roman"/>
              </a:rPr>
              <a:t>‹#›</a:t>
            </a:fld>
            <a:endParaRPr b="0" i="0" sz="1300" u="none" cap="none" strike="noStrike">
              <a:solidFill>
                <a:schemeClr val="dk1"/>
              </a:solidFill>
              <a:latin typeface="Times New Roman"/>
              <a:ea typeface="Times New Roman"/>
              <a:cs typeface="Times New Roman"/>
              <a:sym typeface="Times New Roman"/>
            </a:endParaRPr>
          </a:p>
        </p:txBody>
      </p:sp>
      <p:sp>
        <p:nvSpPr>
          <p:cNvPr id="3174" name="Google Shape;3174;g19ded6f7b37_0_25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175" name="Google Shape;3175;g19ded6f7b37_0_25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1c75a7230f2_0_4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1c75a7230f2_0_4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74" name="Google Shape;374;g1c75a7230f2_0_47: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1" name="Shape 3181"/>
        <p:cNvGrpSpPr/>
        <p:nvPr/>
      </p:nvGrpSpPr>
      <p:grpSpPr>
        <a:xfrm>
          <a:off x="0" y="0"/>
          <a:ext cx="0" cy="0"/>
          <a:chOff x="0" y="0"/>
          <a:chExt cx="0" cy="0"/>
        </a:xfrm>
      </p:grpSpPr>
      <p:sp>
        <p:nvSpPr>
          <p:cNvPr id="3182" name="Google Shape;3182;g19ded6f7b37_0_27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b="0" i="0" lang="en-US" sz="1300" u="none" cap="none" strike="noStrike">
                <a:solidFill>
                  <a:schemeClr val="dk1"/>
                </a:solidFill>
                <a:latin typeface="Times New Roman"/>
                <a:ea typeface="Times New Roman"/>
                <a:cs typeface="Times New Roman"/>
                <a:sym typeface="Times New Roman"/>
              </a:rPr>
              <a:t>‹#›</a:t>
            </a:fld>
            <a:endParaRPr b="0" i="0" sz="1300" u="none" cap="none" strike="noStrike">
              <a:solidFill>
                <a:schemeClr val="dk1"/>
              </a:solidFill>
              <a:latin typeface="Times New Roman"/>
              <a:ea typeface="Times New Roman"/>
              <a:cs typeface="Times New Roman"/>
              <a:sym typeface="Times New Roman"/>
            </a:endParaRPr>
          </a:p>
        </p:txBody>
      </p:sp>
      <p:sp>
        <p:nvSpPr>
          <p:cNvPr id="3183" name="Google Shape;3183;g19ded6f7b37_0_27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184" name="Google Shape;3184;g19ded6f7b37_0_27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0" name="Shape 3190"/>
        <p:cNvGrpSpPr/>
        <p:nvPr/>
      </p:nvGrpSpPr>
      <p:grpSpPr>
        <a:xfrm>
          <a:off x="0" y="0"/>
          <a:ext cx="0" cy="0"/>
          <a:chOff x="0" y="0"/>
          <a:chExt cx="0" cy="0"/>
        </a:xfrm>
      </p:grpSpPr>
      <p:sp>
        <p:nvSpPr>
          <p:cNvPr id="3191" name="Google Shape;3191;g19ded6f7b37_0_109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b="0" i="0" lang="en-US" sz="1300" u="none" cap="none" strike="noStrike">
                <a:solidFill>
                  <a:schemeClr val="dk1"/>
                </a:solidFill>
                <a:latin typeface="Times New Roman"/>
                <a:ea typeface="Times New Roman"/>
                <a:cs typeface="Times New Roman"/>
                <a:sym typeface="Times New Roman"/>
              </a:rPr>
              <a:t>‹#›</a:t>
            </a:fld>
            <a:endParaRPr b="0" i="0" sz="1300" u="none" cap="none" strike="noStrike">
              <a:solidFill>
                <a:schemeClr val="dk1"/>
              </a:solidFill>
              <a:latin typeface="Times New Roman"/>
              <a:ea typeface="Times New Roman"/>
              <a:cs typeface="Times New Roman"/>
              <a:sym typeface="Times New Roman"/>
            </a:endParaRPr>
          </a:p>
        </p:txBody>
      </p:sp>
      <p:sp>
        <p:nvSpPr>
          <p:cNvPr id="3192" name="Google Shape;3192;g19ded6f7b37_0_109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193" name="Google Shape;3193;g19ded6f7b37_0_109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7" name="Shape 3197"/>
        <p:cNvGrpSpPr/>
        <p:nvPr/>
      </p:nvGrpSpPr>
      <p:grpSpPr>
        <a:xfrm>
          <a:off x="0" y="0"/>
          <a:ext cx="0" cy="0"/>
          <a:chOff x="0" y="0"/>
          <a:chExt cx="0" cy="0"/>
        </a:xfrm>
      </p:grpSpPr>
      <p:sp>
        <p:nvSpPr>
          <p:cNvPr id="3198" name="Google Shape;3198;g19ded6f7b37_0_110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b="0" i="0" lang="en-US" sz="1300" u="none" cap="none" strike="noStrike">
                <a:solidFill>
                  <a:schemeClr val="dk1"/>
                </a:solidFill>
                <a:latin typeface="Times New Roman"/>
                <a:ea typeface="Times New Roman"/>
                <a:cs typeface="Times New Roman"/>
                <a:sym typeface="Times New Roman"/>
              </a:rPr>
              <a:t>‹#›</a:t>
            </a:fld>
            <a:endParaRPr b="0" i="0" sz="1300" u="none" cap="none" strike="noStrike">
              <a:solidFill>
                <a:schemeClr val="dk1"/>
              </a:solidFill>
              <a:latin typeface="Times New Roman"/>
              <a:ea typeface="Times New Roman"/>
              <a:cs typeface="Times New Roman"/>
              <a:sym typeface="Times New Roman"/>
            </a:endParaRPr>
          </a:p>
        </p:txBody>
      </p:sp>
      <p:sp>
        <p:nvSpPr>
          <p:cNvPr id="3199" name="Google Shape;3199;g19ded6f7b37_0_110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200" name="Google Shape;3200;g19ded6f7b37_0_110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5" name="Shape 3205"/>
        <p:cNvGrpSpPr/>
        <p:nvPr/>
      </p:nvGrpSpPr>
      <p:grpSpPr>
        <a:xfrm>
          <a:off x="0" y="0"/>
          <a:ext cx="0" cy="0"/>
          <a:chOff x="0" y="0"/>
          <a:chExt cx="0" cy="0"/>
        </a:xfrm>
      </p:grpSpPr>
      <p:sp>
        <p:nvSpPr>
          <p:cNvPr id="3206" name="Google Shape;3206;g19ded6f7b37_0_110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7" name="Google Shape;3207;g19ded6f7b37_0_110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208" name="Google Shape;3208;g19ded6f7b37_0_1109: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3" name="Shape 3213"/>
        <p:cNvGrpSpPr/>
        <p:nvPr/>
      </p:nvGrpSpPr>
      <p:grpSpPr>
        <a:xfrm>
          <a:off x="0" y="0"/>
          <a:ext cx="0" cy="0"/>
          <a:chOff x="0" y="0"/>
          <a:chExt cx="0" cy="0"/>
        </a:xfrm>
      </p:grpSpPr>
      <p:sp>
        <p:nvSpPr>
          <p:cNvPr id="3214" name="Google Shape;3214;g19ded6f7b37_0_111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b="0" i="0" lang="en-US" sz="1300" u="none" cap="none" strike="noStrike">
                <a:solidFill>
                  <a:schemeClr val="dk1"/>
                </a:solidFill>
                <a:latin typeface="Times New Roman"/>
                <a:ea typeface="Times New Roman"/>
                <a:cs typeface="Times New Roman"/>
                <a:sym typeface="Times New Roman"/>
              </a:rPr>
              <a:t>‹#›</a:t>
            </a:fld>
            <a:endParaRPr b="0" i="0" sz="1300" u="none" cap="none" strike="noStrike">
              <a:solidFill>
                <a:schemeClr val="dk1"/>
              </a:solidFill>
              <a:latin typeface="Times New Roman"/>
              <a:ea typeface="Times New Roman"/>
              <a:cs typeface="Times New Roman"/>
              <a:sym typeface="Times New Roman"/>
            </a:endParaRPr>
          </a:p>
        </p:txBody>
      </p:sp>
      <p:sp>
        <p:nvSpPr>
          <p:cNvPr id="3215" name="Google Shape;3215;g19ded6f7b37_0_11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216" name="Google Shape;3216;g19ded6f7b37_0_111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0" name="Shape 3220"/>
        <p:cNvGrpSpPr/>
        <p:nvPr/>
      </p:nvGrpSpPr>
      <p:grpSpPr>
        <a:xfrm>
          <a:off x="0" y="0"/>
          <a:ext cx="0" cy="0"/>
          <a:chOff x="0" y="0"/>
          <a:chExt cx="0" cy="0"/>
        </a:xfrm>
      </p:grpSpPr>
      <p:sp>
        <p:nvSpPr>
          <p:cNvPr id="3221" name="Google Shape;3221;g19ded6f7b37_0_11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2" name="Google Shape;3222;g19ded6f7b37_0_112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223" name="Google Shape;3223;g19ded6f7b37_0_1122: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8" name="Shape 3228"/>
        <p:cNvGrpSpPr/>
        <p:nvPr/>
      </p:nvGrpSpPr>
      <p:grpSpPr>
        <a:xfrm>
          <a:off x="0" y="0"/>
          <a:ext cx="0" cy="0"/>
          <a:chOff x="0" y="0"/>
          <a:chExt cx="0" cy="0"/>
        </a:xfrm>
      </p:grpSpPr>
      <p:sp>
        <p:nvSpPr>
          <p:cNvPr id="3229" name="Google Shape;3229;g19ded6f7b37_0_11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0" name="Google Shape;3230;g19ded6f7b37_0_112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231" name="Google Shape;3231;g19ded6f7b37_0_1129: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6" name="Shape 3236"/>
        <p:cNvGrpSpPr/>
        <p:nvPr/>
      </p:nvGrpSpPr>
      <p:grpSpPr>
        <a:xfrm>
          <a:off x="0" y="0"/>
          <a:ext cx="0" cy="0"/>
          <a:chOff x="0" y="0"/>
          <a:chExt cx="0" cy="0"/>
        </a:xfrm>
      </p:grpSpPr>
      <p:sp>
        <p:nvSpPr>
          <p:cNvPr id="3237" name="Google Shape;3237;g19ded6f7b37_0_11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8" name="Google Shape;3238;g19ded6f7b37_0_113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239" name="Google Shape;3239;g19ded6f7b37_0_1136: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3" name="Shape 3243"/>
        <p:cNvGrpSpPr/>
        <p:nvPr/>
      </p:nvGrpSpPr>
      <p:grpSpPr>
        <a:xfrm>
          <a:off x="0" y="0"/>
          <a:ext cx="0" cy="0"/>
          <a:chOff x="0" y="0"/>
          <a:chExt cx="0" cy="0"/>
        </a:xfrm>
      </p:grpSpPr>
      <p:sp>
        <p:nvSpPr>
          <p:cNvPr id="3244" name="Google Shape;3244;g19ded6f7b37_0_28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b="0" i="0" lang="en-US" sz="1300" u="none" cap="none" strike="noStrike">
                <a:solidFill>
                  <a:schemeClr val="dk1"/>
                </a:solidFill>
                <a:latin typeface="Times New Roman"/>
                <a:ea typeface="Times New Roman"/>
                <a:cs typeface="Times New Roman"/>
                <a:sym typeface="Times New Roman"/>
              </a:rPr>
              <a:t>‹#›</a:t>
            </a:fld>
            <a:endParaRPr b="0" i="0" sz="1300" u="none" cap="none" strike="noStrike">
              <a:solidFill>
                <a:schemeClr val="dk1"/>
              </a:solidFill>
              <a:latin typeface="Times New Roman"/>
              <a:ea typeface="Times New Roman"/>
              <a:cs typeface="Times New Roman"/>
              <a:sym typeface="Times New Roman"/>
            </a:endParaRPr>
          </a:p>
        </p:txBody>
      </p:sp>
      <p:sp>
        <p:nvSpPr>
          <p:cNvPr id="3245" name="Google Shape;3245;g19ded6f7b37_0_28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246" name="Google Shape;3246;g19ded6f7b37_0_28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2" name="Shape 3252"/>
        <p:cNvGrpSpPr/>
        <p:nvPr/>
      </p:nvGrpSpPr>
      <p:grpSpPr>
        <a:xfrm>
          <a:off x="0" y="0"/>
          <a:ext cx="0" cy="0"/>
          <a:chOff x="0" y="0"/>
          <a:chExt cx="0" cy="0"/>
        </a:xfrm>
      </p:grpSpPr>
      <p:sp>
        <p:nvSpPr>
          <p:cNvPr id="3253" name="Google Shape;3253;g19ded6f7b37_0_30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b="0" i="0" lang="en-US" sz="1300" u="none" cap="none" strike="noStrike">
                <a:solidFill>
                  <a:schemeClr val="dk1"/>
                </a:solidFill>
                <a:latin typeface="Times New Roman"/>
                <a:ea typeface="Times New Roman"/>
                <a:cs typeface="Times New Roman"/>
                <a:sym typeface="Times New Roman"/>
              </a:rPr>
              <a:t>‹#›</a:t>
            </a:fld>
            <a:endParaRPr b="0" i="0" sz="1300" u="none" cap="none" strike="noStrike">
              <a:solidFill>
                <a:schemeClr val="dk1"/>
              </a:solidFill>
              <a:latin typeface="Times New Roman"/>
              <a:ea typeface="Times New Roman"/>
              <a:cs typeface="Times New Roman"/>
              <a:sym typeface="Times New Roman"/>
            </a:endParaRPr>
          </a:p>
        </p:txBody>
      </p:sp>
      <p:sp>
        <p:nvSpPr>
          <p:cNvPr id="3254" name="Google Shape;3254;g19ded6f7b37_0_30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255" name="Google Shape;3255;g19ded6f7b37_0_30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1c75a7230f2_0_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1c75a7230f2_0_3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82" name="Google Shape;382;g1c75a7230f2_0_38: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1" name="Shape 3261"/>
        <p:cNvGrpSpPr/>
        <p:nvPr/>
      </p:nvGrpSpPr>
      <p:grpSpPr>
        <a:xfrm>
          <a:off x="0" y="0"/>
          <a:ext cx="0" cy="0"/>
          <a:chOff x="0" y="0"/>
          <a:chExt cx="0" cy="0"/>
        </a:xfrm>
      </p:grpSpPr>
      <p:sp>
        <p:nvSpPr>
          <p:cNvPr id="3262" name="Google Shape;3262;g19ded6f7b37_0_29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b="0" i="0" lang="en-US" sz="1300" u="none" cap="none" strike="noStrike">
                <a:solidFill>
                  <a:schemeClr val="dk1"/>
                </a:solidFill>
                <a:latin typeface="Times New Roman"/>
                <a:ea typeface="Times New Roman"/>
                <a:cs typeface="Times New Roman"/>
                <a:sym typeface="Times New Roman"/>
              </a:rPr>
              <a:t>‹#›</a:t>
            </a:fld>
            <a:endParaRPr b="0" i="0" sz="1300" u="none" cap="none" strike="noStrike">
              <a:solidFill>
                <a:schemeClr val="dk1"/>
              </a:solidFill>
              <a:latin typeface="Times New Roman"/>
              <a:ea typeface="Times New Roman"/>
              <a:cs typeface="Times New Roman"/>
              <a:sym typeface="Times New Roman"/>
            </a:endParaRPr>
          </a:p>
        </p:txBody>
      </p:sp>
      <p:sp>
        <p:nvSpPr>
          <p:cNvPr id="3263" name="Google Shape;3263;g19ded6f7b37_0_29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264" name="Google Shape;3264;g19ded6f7b37_0_29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1c4ba306932_2_23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b="0" i="0" lang="en-US" sz="1300" u="none" cap="none" strike="noStrike">
                <a:solidFill>
                  <a:schemeClr val="dk1"/>
                </a:solidFill>
                <a:latin typeface="Times New Roman"/>
                <a:ea typeface="Times New Roman"/>
                <a:cs typeface="Times New Roman"/>
                <a:sym typeface="Times New Roman"/>
              </a:rPr>
              <a:t>‹#›</a:t>
            </a:fld>
            <a:endParaRPr b="0" i="0" sz="1300" u="none" cap="none" strike="noStrike">
              <a:solidFill>
                <a:schemeClr val="dk1"/>
              </a:solidFill>
              <a:latin typeface="Times New Roman"/>
              <a:ea typeface="Times New Roman"/>
              <a:cs typeface="Times New Roman"/>
              <a:sym typeface="Times New Roman"/>
            </a:endParaRPr>
          </a:p>
        </p:txBody>
      </p:sp>
      <p:sp>
        <p:nvSpPr>
          <p:cNvPr id="389" name="Google Shape;389;g1c4ba306932_2_2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90" name="Google Shape;390;g1c4ba306932_2_23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g1c4ba306932_2_17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8" name="Google Shape;398;g1c4ba306932_2_17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99" name="Google Shape;399;g1c4ba306932_2_17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1c4ba306932_3_6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5" name="Google Shape;405;g1c4ba306932_3_6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06" name="Google Shape;406;g1c4ba306932_3_66: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g1c4ba306932_3_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3" name="Google Shape;413;g1c4ba306932_3_2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4" name="Google Shape;414;g1c4ba306932_3_2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18c207ae933_0_62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rgbClr val="000000"/>
                </a:solidFill>
                <a:latin typeface="Times New Roman"/>
                <a:ea typeface="Times New Roman"/>
                <a:cs typeface="Times New Roman"/>
                <a:sym typeface="Times New Roman"/>
              </a:rPr>
              <a:t>‹#›</a:t>
            </a:fld>
            <a:endParaRPr sz="1200">
              <a:solidFill>
                <a:srgbClr val="000000"/>
              </a:solidFill>
              <a:latin typeface="Times New Roman"/>
              <a:ea typeface="Times New Roman"/>
              <a:cs typeface="Times New Roman"/>
              <a:sym typeface="Times New Roman"/>
            </a:endParaRPr>
          </a:p>
        </p:txBody>
      </p:sp>
      <p:sp>
        <p:nvSpPr>
          <p:cNvPr id="125" name="Google Shape;125;g18c207ae933_0_6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26" name="Google Shape;126;g18c207ae933_0_62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latin typeface="Calibri"/>
              <a:ea typeface="Calibri"/>
              <a:cs typeface="Calibri"/>
              <a:sym typeface="Calibri"/>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g1c4ba306932_3_4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1" name="Google Shape;421;g1c4ba306932_3_4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22" name="Google Shape;422;g1c4ba306932_3_4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g1c4ba306932_3_4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28" name="Google Shape;428;g1c4ba306932_3_4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g1c4ba306932_3_3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36" name="Google Shape;436;g1c4ba306932_3_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g1c75a7230f2_0_5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3" name="Google Shape;443;g1c75a7230f2_0_5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44" name="Google Shape;444;g1c75a7230f2_0_55: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g1c4ba306932_3_5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51" name="Google Shape;451;g1c4ba306932_3_5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g1c4ba306932_2_18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b="0" i="0" lang="en-US" sz="1300" u="none" cap="none" strike="noStrike">
                <a:solidFill>
                  <a:schemeClr val="dk1"/>
                </a:solidFill>
                <a:latin typeface="Times New Roman"/>
                <a:ea typeface="Times New Roman"/>
                <a:cs typeface="Times New Roman"/>
                <a:sym typeface="Times New Roman"/>
              </a:rPr>
              <a:t>‹#›</a:t>
            </a:fld>
            <a:endParaRPr b="0" i="0" sz="1300" u="none" cap="none" strike="noStrike">
              <a:solidFill>
                <a:schemeClr val="dk1"/>
              </a:solidFill>
              <a:latin typeface="Times New Roman"/>
              <a:ea typeface="Times New Roman"/>
              <a:cs typeface="Times New Roman"/>
              <a:sym typeface="Times New Roman"/>
            </a:endParaRPr>
          </a:p>
        </p:txBody>
      </p:sp>
      <p:sp>
        <p:nvSpPr>
          <p:cNvPr id="459" name="Google Shape;459;g1c4ba306932_2_18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60" name="Google Shape;460;g1c4ba306932_2_18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g1c4ba306932_2_19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b="0" i="0" lang="en-US" sz="1300" u="none" cap="none" strike="noStrike">
                <a:solidFill>
                  <a:schemeClr val="dk1"/>
                </a:solidFill>
                <a:latin typeface="Times New Roman"/>
                <a:ea typeface="Times New Roman"/>
                <a:cs typeface="Times New Roman"/>
                <a:sym typeface="Times New Roman"/>
              </a:rPr>
              <a:t>‹#›</a:t>
            </a:fld>
            <a:endParaRPr b="0" i="0" sz="1300" u="none" cap="none" strike="noStrike">
              <a:solidFill>
                <a:schemeClr val="dk1"/>
              </a:solidFill>
              <a:latin typeface="Times New Roman"/>
              <a:ea typeface="Times New Roman"/>
              <a:cs typeface="Times New Roman"/>
              <a:sym typeface="Times New Roman"/>
            </a:endParaRPr>
          </a:p>
        </p:txBody>
      </p:sp>
      <p:sp>
        <p:nvSpPr>
          <p:cNvPr id="467" name="Google Shape;467;g1c4ba306932_2_19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68" name="Google Shape;468;g1c4ba306932_2_19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g1c4ba306932_2_19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5" name="Google Shape;475;g1c4ba306932_2_19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76" name="Google Shape;476;g1c4ba306932_2_197: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g1c4ba306932_2_20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b="0" i="0" lang="en-US" sz="1300" u="none" cap="none" strike="noStrike">
                <a:solidFill>
                  <a:schemeClr val="dk1"/>
                </a:solidFill>
                <a:latin typeface="Times New Roman"/>
                <a:ea typeface="Times New Roman"/>
                <a:cs typeface="Times New Roman"/>
                <a:sym typeface="Times New Roman"/>
              </a:rPr>
              <a:t>‹#›</a:t>
            </a:fld>
            <a:endParaRPr b="0" i="0" sz="1300" u="none" cap="none" strike="noStrike">
              <a:solidFill>
                <a:schemeClr val="dk1"/>
              </a:solidFill>
              <a:latin typeface="Times New Roman"/>
              <a:ea typeface="Times New Roman"/>
              <a:cs typeface="Times New Roman"/>
              <a:sym typeface="Times New Roman"/>
            </a:endParaRPr>
          </a:p>
        </p:txBody>
      </p:sp>
      <p:sp>
        <p:nvSpPr>
          <p:cNvPr id="483" name="Google Shape;483;g1c4ba306932_2_20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84" name="Google Shape;484;g1c4ba306932_2_20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g1c4ba306932_2_2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1" name="Google Shape;491;g1c4ba306932_2_21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92" name="Google Shape;492;g1c4ba306932_2_21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18c207ae933_0_159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18c207ae933_0_159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34" name="Google Shape;134;g18c207ae933_0_1595: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g1c4ba306932_2_2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9" name="Google Shape;499;g1c4ba306932_2_22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500" name="Google Shape;500;g1c4ba306932_2_225: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 name="Shape 505"/>
        <p:cNvGrpSpPr/>
        <p:nvPr/>
      </p:nvGrpSpPr>
      <p:grpSpPr>
        <a:xfrm>
          <a:off x="0" y="0"/>
          <a:ext cx="0" cy="0"/>
          <a:chOff x="0" y="0"/>
          <a:chExt cx="0" cy="0"/>
        </a:xfrm>
      </p:grpSpPr>
      <p:sp>
        <p:nvSpPr>
          <p:cNvPr id="506" name="Google Shape;506;g1c4ba306932_2_17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7" name="Google Shape;507;g1c4ba306932_2_17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508" name="Google Shape;508;g1c4ba306932_2_177: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g18c207ae933_0_51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b="0" i="0" lang="en-US" sz="1300" u="none" cap="none" strike="noStrike">
                <a:solidFill>
                  <a:schemeClr val="dk1"/>
                </a:solidFill>
                <a:latin typeface="Times New Roman"/>
                <a:ea typeface="Times New Roman"/>
                <a:cs typeface="Times New Roman"/>
                <a:sym typeface="Times New Roman"/>
              </a:rPr>
              <a:t>‹#›</a:t>
            </a:fld>
            <a:endParaRPr b="0" i="0" sz="1300" u="none" cap="none" strike="noStrike">
              <a:solidFill>
                <a:schemeClr val="dk1"/>
              </a:solidFill>
              <a:latin typeface="Times New Roman"/>
              <a:ea typeface="Times New Roman"/>
              <a:cs typeface="Times New Roman"/>
              <a:sym typeface="Times New Roman"/>
            </a:endParaRPr>
          </a:p>
        </p:txBody>
      </p:sp>
      <p:sp>
        <p:nvSpPr>
          <p:cNvPr id="514" name="Google Shape;514;g18c207ae933_0_5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15" name="Google Shape;515;g18c207ae933_0_51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g190f61c75eb_0_4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b="0" i="0" lang="en-US" sz="1300" u="none" cap="none" strike="noStrike">
                <a:solidFill>
                  <a:schemeClr val="dk1"/>
                </a:solidFill>
                <a:latin typeface="Times New Roman"/>
                <a:ea typeface="Times New Roman"/>
                <a:cs typeface="Times New Roman"/>
                <a:sym typeface="Times New Roman"/>
              </a:rPr>
              <a:t>‹#›</a:t>
            </a:fld>
            <a:endParaRPr b="0" i="0" sz="1300" u="none" cap="none" strike="noStrike">
              <a:solidFill>
                <a:schemeClr val="dk1"/>
              </a:solidFill>
              <a:latin typeface="Times New Roman"/>
              <a:ea typeface="Times New Roman"/>
              <a:cs typeface="Times New Roman"/>
              <a:sym typeface="Times New Roman"/>
            </a:endParaRPr>
          </a:p>
        </p:txBody>
      </p:sp>
      <p:sp>
        <p:nvSpPr>
          <p:cNvPr id="522" name="Google Shape;522;g190f61c75eb_0_4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23" name="Google Shape;523;g190f61c75eb_0_4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g190f61c75eb_0_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0" name="Google Shape;530;g190f61c75eb_0_3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531" name="Google Shape;531;g190f61c75eb_0_33: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 name="Shape 536"/>
        <p:cNvGrpSpPr/>
        <p:nvPr/>
      </p:nvGrpSpPr>
      <p:grpSpPr>
        <a:xfrm>
          <a:off x="0" y="0"/>
          <a:ext cx="0" cy="0"/>
          <a:chOff x="0" y="0"/>
          <a:chExt cx="0" cy="0"/>
        </a:xfrm>
      </p:grpSpPr>
      <p:sp>
        <p:nvSpPr>
          <p:cNvPr id="537" name="Google Shape;537;g1b95469f1fe_1_4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8" name="Google Shape;538;g1b95469f1fe_1_4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539" name="Google Shape;539;g1b95469f1fe_1_43: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 name="Shape 544"/>
        <p:cNvGrpSpPr/>
        <p:nvPr/>
      </p:nvGrpSpPr>
      <p:grpSpPr>
        <a:xfrm>
          <a:off x="0" y="0"/>
          <a:ext cx="0" cy="0"/>
          <a:chOff x="0" y="0"/>
          <a:chExt cx="0" cy="0"/>
        </a:xfrm>
      </p:grpSpPr>
      <p:sp>
        <p:nvSpPr>
          <p:cNvPr id="545" name="Google Shape;545;g190f61c75eb_0_4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b="0" i="0" lang="en-US" sz="1300" u="none" cap="none" strike="noStrike">
                <a:solidFill>
                  <a:schemeClr val="dk1"/>
                </a:solidFill>
                <a:latin typeface="Times New Roman"/>
                <a:ea typeface="Times New Roman"/>
                <a:cs typeface="Times New Roman"/>
                <a:sym typeface="Times New Roman"/>
              </a:rPr>
              <a:t>‹#›</a:t>
            </a:fld>
            <a:endParaRPr b="0" i="0" sz="1300" u="none" cap="none" strike="noStrike">
              <a:solidFill>
                <a:schemeClr val="dk1"/>
              </a:solidFill>
              <a:latin typeface="Times New Roman"/>
              <a:ea typeface="Times New Roman"/>
              <a:cs typeface="Times New Roman"/>
              <a:sym typeface="Times New Roman"/>
            </a:endParaRPr>
          </a:p>
        </p:txBody>
      </p:sp>
      <p:sp>
        <p:nvSpPr>
          <p:cNvPr id="546" name="Google Shape;546;g190f61c75eb_0_4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47" name="Google Shape;547;g190f61c75eb_0_4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g18ca2599f4d_1_39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554" name="Google Shape;554;g18ca2599f4d_1_39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0" name="Shape 560"/>
        <p:cNvGrpSpPr/>
        <p:nvPr/>
      </p:nvGrpSpPr>
      <p:grpSpPr>
        <a:xfrm>
          <a:off x="0" y="0"/>
          <a:ext cx="0" cy="0"/>
          <a:chOff x="0" y="0"/>
          <a:chExt cx="0" cy="0"/>
        </a:xfrm>
      </p:grpSpPr>
      <p:sp>
        <p:nvSpPr>
          <p:cNvPr id="561" name="Google Shape;561;g18ca2599f4d_1_39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562" name="Google Shape;562;g18ca2599f4d_1_39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8" name="Shape 568"/>
        <p:cNvGrpSpPr/>
        <p:nvPr/>
      </p:nvGrpSpPr>
      <p:grpSpPr>
        <a:xfrm>
          <a:off x="0" y="0"/>
          <a:ext cx="0" cy="0"/>
          <a:chOff x="0" y="0"/>
          <a:chExt cx="0" cy="0"/>
        </a:xfrm>
      </p:grpSpPr>
      <p:sp>
        <p:nvSpPr>
          <p:cNvPr id="569" name="Google Shape;569;g1c4ba306932_3_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rgbClr val="000000"/>
                </a:solidFill>
                <a:latin typeface="Times New Roman"/>
                <a:ea typeface="Times New Roman"/>
                <a:cs typeface="Times New Roman"/>
                <a:sym typeface="Times New Roman"/>
              </a:rPr>
              <a:t>‹#›</a:t>
            </a:fld>
            <a:endParaRPr sz="1200">
              <a:solidFill>
                <a:srgbClr val="000000"/>
              </a:solidFill>
              <a:latin typeface="Times New Roman"/>
              <a:ea typeface="Times New Roman"/>
              <a:cs typeface="Times New Roman"/>
              <a:sym typeface="Times New Roman"/>
            </a:endParaRPr>
          </a:p>
        </p:txBody>
      </p:sp>
      <p:sp>
        <p:nvSpPr>
          <p:cNvPr id="570" name="Google Shape;570;g1c4ba306932_3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571" name="Google Shape;571;g1c4ba306932_3_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latin typeface="Calibri"/>
              <a:ea typeface="Calibri"/>
              <a:cs typeface="Calibri"/>
              <a:sym typeface="Calibri"/>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1b95469f1fe_1_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1" name="Google Shape;141;g1b95469f1fe_1_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2" name="Google Shape;142;g1b95469f1fe_1_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6" name="Shape 576"/>
        <p:cNvGrpSpPr/>
        <p:nvPr/>
      </p:nvGrpSpPr>
      <p:grpSpPr>
        <a:xfrm>
          <a:off x="0" y="0"/>
          <a:ext cx="0" cy="0"/>
          <a:chOff x="0" y="0"/>
          <a:chExt cx="0" cy="0"/>
        </a:xfrm>
      </p:grpSpPr>
      <p:sp>
        <p:nvSpPr>
          <p:cNvPr id="577" name="Google Shape;577;g18c207ae933_0_56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rgbClr val="000000"/>
                </a:solidFill>
                <a:latin typeface="Times New Roman"/>
                <a:ea typeface="Times New Roman"/>
                <a:cs typeface="Times New Roman"/>
                <a:sym typeface="Times New Roman"/>
              </a:rPr>
              <a:t>‹#›</a:t>
            </a:fld>
            <a:endParaRPr sz="1200">
              <a:solidFill>
                <a:srgbClr val="000000"/>
              </a:solidFill>
              <a:latin typeface="Times New Roman"/>
              <a:ea typeface="Times New Roman"/>
              <a:cs typeface="Times New Roman"/>
              <a:sym typeface="Times New Roman"/>
            </a:endParaRPr>
          </a:p>
        </p:txBody>
      </p:sp>
      <p:sp>
        <p:nvSpPr>
          <p:cNvPr id="578" name="Google Shape;578;g18c207ae933_0_56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579" name="Google Shape;579;g18c207ae933_0_56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latin typeface="Calibri"/>
              <a:ea typeface="Calibri"/>
              <a:cs typeface="Calibri"/>
              <a:sym typeface="Calibri"/>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4" name="Shape 584"/>
        <p:cNvGrpSpPr/>
        <p:nvPr/>
      </p:nvGrpSpPr>
      <p:grpSpPr>
        <a:xfrm>
          <a:off x="0" y="0"/>
          <a:ext cx="0" cy="0"/>
          <a:chOff x="0" y="0"/>
          <a:chExt cx="0" cy="0"/>
        </a:xfrm>
      </p:grpSpPr>
      <p:sp>
        <p:nvSpPr>
          <p:cNvPr id="585" name="Google Shape;585;g190f61c75eb_0_5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b="0" i="0" lang="en-US" sz="1300" u="none" cap="none" strike="noStrike">
                <a:solidFill>
                  <a:schemeClr val="dk1"/>
                </a:solidFill>
                <a:latin typeface="Times New Roman"/>
                <a:ea typeface="Times New Roman"/>
                <a:cs typeface="Times New Roman"/>
                <a:sym typeface="Times New Roman"/>
              </a:rPr>
              <a:t>‹#›</a:t>
            </a:fld>
            <a:endParaRPr b="0" i="0" sz="1300" u="none" cap="none" strike="noStrike">
              <a:solidFill>
                <a:schemeClr val="dk1"/>
              </a:solidFill>
              <a:latin typeface="Times New Roman"/>
              <a:ea typeface="Times New Roman"/>
              <a:cs typeface="Times New Roman"/>
              <a:sym typeface="Times New Roman"/>
            </a:endParaRPr>
          </a:p>
        </p:txBody>
      </p:sp>
      <p:sp>
        <p:nvSpPr>
          <p:cNvPr id="586" name="Google Shape;586;g190f61c75eb_0_5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87" name="Google Shape;587;g190f61c75eb_0_5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2" name="Shape 592"/>
        <p:cNvGrpSpPr/>
        <p:nvPr/>
      </p:nvGrpSpPr>
      <p:grpSpPr>
        <a:xfrm>
          <a:off x="0" y="0"/>
          <a:ext cx="0" cy="0"/>
          <a:chOff x="0" y="0"/>
          <a:chExt cx="0" cy="0"/>
        </a:xfrm>
      </p:grpSpPr>
      <p:sp>
        <p:nvSpPr>
          <p:cNvPr id="593" name="Google Shape;593;g18c207ae933_0_152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sz="1300">
                <a:solidFill>
                  <a:schemeClr val="dk1"/>
                </a:solidFill>
                <a:latin typeface="Times New Roman"/>
                <a:ea typeface="Times New Roman"/>
                <a:cs typeface="Times New Roman"/>
                <a:sym typeface="Times New Roman"/>
              </a:rPr>
              <a:t>‹#›</a:t>
            </a:fld>
            <a:endParaRPr sz="1300">
              <a:solidFill>
                <a:schemeClr val="dk1"/>
              </a:solidFill>
              <a:latin typeface="Times New Roman"/>
              <a:ea typeface="Times New Roman"/>
              <a:cs typeface="Times New Roman"/>
              <a:sym typeface="Times New Roman"/>
            </a:endParaRPr>
          </a:p>
        </p:txBody>
      </p:sp>
      <p:sp>
        <p:nvSpPr>
          <p:cNvPr id="594" name="Google Shape;594;g18c207ae933_0_15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95" name="Google Shape;595;g18c207ae933_0_1529:notes"/>
          <p:cNvSpPr txBox="1"/>
          <p:nvPr>
            <p:ph idx="1" type="body"/>
          </p:nvPr>
        </p:nvSpPr>
        <p:spPr>
          <a:xfrm>
            <a:off x="685800" y="4343400"/>
            <a:ext cx="5486400" cy="4114800"/>
          </a:xfrm>
          <a:prstGeom prst="rect">
            <a:avLst/>
          </a:prstGeom>
          <a:noFill/>
          <a:ln>
            <a:noFill/>
          </a:ln>
        </p:spPr>
        <p:txBody>
          <a:bodyPr anchorCtr="0" anchor="t" bIns="44950" lIns="89925" spcFirstLastPara="1" rIns="89925" wrap="square" tIns="44950">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1" name="Shape 601"/>
        <p:cNvGrpSpPr/>
        <p:nvPr/>
      </p:nvGrpSpPr>
      <p:grpSpPr>
        <a:xfrm>
          <a:off x="0" y="0"/>
          <a:ext cx="0" cy="0"/>
          <a:chOff x="0" y="0"/>
          <a:chExt cx="0" cy="0"/>
        </a:xfrm>
      </p:grpSpPr>
      <p:sp>
        <p:nvSpPr>
          <p:cNvPr id="602" name="Google Shape;602;g18c207ae933_0_143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603" name="Google Shape;603;g18c207ae933_0_14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7" name="Shape 617"/>
        <p:cNvGrpSpPr/>
        <p:nvPr/>
      </p:nvGrpSpPr>
      <p:grpSpPr>
        <a:xfrm>
          <a:off x="0" y="0"/>
          <a:ext cx="0" cy="0"/>
          <a:chOff x="0" y="0"/>
          <a:chExt cx="0" cy="0"/>
        </a:xfrm>
      </p:grpSpPr>
      <p:sp>
        <p:nvSpPr>
          <p:cNvPr id="618" name="Google Shape;618;g18c207ae933_0_145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619" name="Google Shape;619;g18c207ae933_0_145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6" name="Shape 626"/>
        <p:cNvGrpSpPr/>
        <p:nvPr/>
      </p:nvGrpSpPr>
      <p:grpSpPr>
        <a:xfrm>
          <a:off x="0" y="0"/>
          <a:ext cx="0" cy="0"/>
          <a:chOff x="0" y="0"/>
          <a:chExt cx="0" cy="0"/>
        </a:xfrm>
      </p:grpSpPr>
      <p:sp>
        <p:nvSpPr>
          <p:cNvPr id="627" name="Google Shape;627;g18c207ae933_0_145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628" name="Google Shape;628;g18c207ae933_0_145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6" name="Shape 636"/>
        <p:cNvGrpSpPr/>
        <p:nvPr/>
      </p:nvGrpSpPr>
      <p:grpSpPr>
        <a:xfrm>
          <a:off x="0" y="0"/>
          <a:ext cx="0" cy="0"/>
          <a:chOff x="0" y="0"/>
          <a:chExt cx="0" cy="0"/>
        </a:xfrm>
      </p:grpSpPr>
      <p:sp>
        <p:nvSpPr>
          <p:cNvPr id="637" name="Google Shape;637;g18c207ae933_0_146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638" name="Google Shape;638;g18c207ae933_0_146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2" name="Shape 652"/>
        <p:cNvGrpSpPr/>
        <p:nvPr/>
      </p:nvGrpSpPr>
      <p:grpSpPr>
        <a:xfrm>
          <a:off x="0" y="0"/>
          <a:ext cx="0" cy="0"/>
          <a:chOff x="0" y="0"/>
          <a:chExt cx="0" cy="0"/>
        </a:xfrm>
      </p:grpSpPr>
      <p:sp>
        <p:nvSpPr>
          <p:cNvPr id="653" name="Google Shape;653;g18c207ae933_0_148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654" name="Google Shape;654;g18c207ae933_0_148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4" name="Shape 674"/>
        <p:cNvGrpSpPr/>
        <p:nvPr/>
      </p:nvGrpSpPr>
      <p:grpSpPr>
        <a:xfrm>
          <a:off x="0" y="0"/>
          <a:ext cx="0" cy="0"/>
          <a:chOff x="0" y="0"/>
          <a:chExt cx="0" cy="0"/>
        </a:xfrm>
      </p:grpSpPr>
      <p:sp>
        <p:nvSpPr>
          <p:cNvPr id="675" name="Google Shape;675;g18c207ae933_0_150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676" name="Google Shape;676;g18c207ae933_0_150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1" name="Shape 701"/>
        <p:cNvGrpSpPr/>
        <p:nvPr/>
      </p:nvGrpSpPr>
      <p:grpSpPr>
        <a:xfrm>
          <a:off x="0" y="0"/>
          <a:ext cx="0" cy="0"/>
          <a:chOff x="0" y="0"/>
          <a:chExt cx="0" cy="0"/>
        </a:xfrm>
      </p:grpSpPr>
      <p:sp>
        <p:nvSpPr>
          <p:cNvPr id="702" name="Google Shape;702;g18c207ae933_0_154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703" name="Google Shape;703;g18c207ae933_0_154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1c4ba306932_3_2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49" name="Google Shape;149;g1c4ba306932_3_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9" name="Shape 709"/>
        <p:cNvGrpSpPr/>
        <p:nvPr/>
      </p:nvGrpSpPr>
      <p:grpSpPr>
        <a:xfrm>
          <a:off x="0" y="0"/>
          <a:ext cx="0" cy="0"/>
          <a:chOff x="0" y="0"/>
          <a:chExt cx="0" cy="0"/>
        </a:xfrm>
      </p:grpSpPr>
      <p:sp>
        <p:nvSpPr>
          <p:cNvPr id="710" name="Google Shape;710;g18ca2599f4d_1_37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11" name="Google Shape;711;g18ca2599f4d_1_37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712" name="Google Shape;712;g18ca2599f4d_1_37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3" name="Shape 723"/>
        <p:cNvGrpSpPr/>
        <p:nvPr/>
      </p:nvGrpSpPr>
      <p:grpSpPr>
        <a:xfrm>
          <a:off x="0" y="0"/>
          <a:ext cx="0" cy="0"/>
          <a:chOff x="0" y="0"/>
          <a:chExt cx="0" cy="0"/>
        </a:xfrm>
      </p:grpSpPr>
      <p:sp>
        <p:nvSpPr>
          <p:cNvPr id="724" name="Google Shape;724;g190f61c75eb_0_6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b="0" i="0" lang="en-US" sz="1300" u="none" cap="none" strike="noStrike">
                <a:solidFill>
                  <a:schemeClr val="dk1"/>
                </a:solidFill>
                <a:latin typeface="Times New Roman"/>
                <a:ea typeface="Times New Roman"/>
                <a:cs typeface="Times New Roman"/>
                <a:sym typeface="Times New Roman"/>
              </a:rPr>
              <a:t>‹#›</a:t>
            </a:fld>
            <a:endParaRPr b="0" i="0" sz="1300" u="none" cap="none" strike="noStrike">
              <a:solidFill>
                <a:schemeClr val="dk1"/>
              </a:solidFill>
              <a:latin typeface="Times New Roman"/>
              <a:ea typeface="Times New Roman"/>
              <a:cs typeface="Times New Roman"/>
              <a:sym typeface="Times New Roman"/>
            </a:endParaRPr>
          </a:p>
        </p:txBody>
      </p:sp>
      <p:sp>
        <p:nvSpPr>
          <p:cNvPr id="725" name="Google Shape;725;g190f61c75eb_0_6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726" name="Google Shape;726;g190f61c75eb_0_6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1" name="Shape 731"/>
        <p:cNvGrpSpPr/>
        <p:nvPr/>
      </p:nvGrpSpPr>
      <p:grpSpPr>
        <a:xfrm>
          <a:off x="0" y="0"/>
          <a:ext cx="0" cy="0"/>
          <a:chOff x="0" y="0"/>
          <a:chExt cx="0" cy="0"/>
        </a:xfrm>
      </p:grpSpPr>
      <p:sp>
        <p:nvSpPr>
          <p:cNvPr id="732" name="Google Shape;732;g18c207ae933_0_155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rPr lang="en-US"/>
              <a:t>P(A)=10/35</a:t>
            </a:r>
            <a:endParaRPr/>
          </a:p>
          <a:p>
            <a:pPr indent="0" lvl="0" marL="0" rtl="0" algn="l">
              <a:spcBef>
                <a:spcPts val="360"/>
              </a:spcBef>
              <a:spcAft>
                <a:spcPts val="0"/>
              </a:spcAft>
              <a:buNone/>
            </a:pPr>
            <a:r>
              <a:rPr lang="en-US"/>
              <a:t>P((B)=12/35</a:t>
            </a:r>
            <a:endParaRPr/>
          </a:p>
          <a:p>
            <a:pPr indent="0" lvl="0" marL="0" rtl="0" algn="l">
              <a:spcBef>
                <a:spcPts val="360"/>
              </a:spcBef>
              <a:spcAft>
                <a:spcPts val="0"/>
              </a:spcAft>
              <a:buNone/>
            </a:pPr>
            <a:r>
              <a:rPr lang="en-US"/>
              <a:t>P(A and B)=3/35</a:t>
            </a:r>
            <a:endParaRPr/>
          </a:p>
          <a:p>
            <a:pPr indent="0" lvl="0" marL="0" rtl="0" algn="l">
              <a:spcBef>
                <a:spcPts val="360"/>
              </a:spcBef>
              <a:spcAft>
                <a:spcPts val="0"/>
              </a:spcAft>
              <a:buNone/>
            </a:pPr>
            <a:r>
              <a:t/>
            </a:r>
            <a:endParaRPr/>
          </a:p>
          <a:p>
            <a:pPr indent="0" lvl="0" marL="0" rtl="0" algn="l">
              <a:spcBef>
                <a:spcPts val="360"/>
              </a:spcBef>
              <a:spcAft>
                <a:spcPts val="0"/>
              </a:spcAft>
              <a:buNone/>
            </a:pPr>
            <a:r>
              <a:rPr lang="en-US"/>
              <a:t>P(A given B)=3/12 (by count)</a:t>
            </a:r>
            <a:endParaRPr/>
          </a:p>
          <a:p>
            <a:pPr indent="0" lvl="0" marL="0" rtl="0" algn="l">
              <a:spcBef>
                <a:spcPts val="360"/>
              </a:spcBef>
              <a:spcAft>
                <a:spcPts val="0"/>
              </a:spcAft>
              <a:buNone/>
            </a:pPr>
            <a:r>
              <a:rPr lang="en-US"/>
              <a:t> </a:t>
            </a:r>
            <a:endParaRPr/>
          </a:p>
          <a:p>
            <a:pPr indent="0" lvl="0" marL="0" rtl="0" algn="l">
              <a:spcBef>
                <a:spcPts val="360"/>
              </a:spcBef>
              <a:spcAft>
                <a:spcPts val="0"/>
              </a:spcAft>
              <a:buNone/>
            </a:pPr>
            <a:r>
              <a:rPr lang="en-US"/>
              <a:t>Check equations:</a:t>
            </a:r>
            <a:endParaRPr/>
          </a:p>
          <a:p>
            <a:pPr indent="0" lvl="0" marL="0" rtl="0" algn="l">
              <a:spcBef>
                <a:spcPts val="360"/>
              </a:spcBef>
              <a:spcAft>
                <a:spcPts val="0"/>
              </a:spcAft>
              <a:buNone/>
            </a:pPr>
            <a:r>
              <a:rPr lang="en-US"/>
              <a:t>P(A and B) = P(B)*P(A given B) =12/35* </a:t>
            </a:r>
            <a:endParaRPr/>
          </a:p>
          <a:p>
            <a:pPr indent="0" lvl="0" marL="0" rtl="0" algn="l">
              <a:spcBef>
                <a:spcPts val="360"/>
              </a:spcBef>
              <a:spcAft>
                <a:spcPts val="0"/>
              </a:spcAft>
              <a:buNone/>
            </a:pPr>
            <a:r>
              <a:t/>
            </a:r>
            <a:endParaRPr/>
          </a:p>
        </p:txBody>
      </p:sp>
      <p:sp>
        <p:nvSpPr>
          <p:cNvPr id="733" name="Google Shape;733;g18c207ae933_0_155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9" name="Shape 739"/>
        <p:cNvGrpSpPr/>
        <p:nvPr/>
      </p:nvGrpSpPr>
      <p:grpSpPr>
        <a:xfrm>
          <a:off x="0" y="0"/>
          <a:ext cx="0" cy="0"/>
          <a:chOff x="0" y="0"/>
          <a:chExt cx="0" cy="0"/>
        </a:xfrm>
      </p:grpSpPr>
      <p:sp>
        <p:nvSpPr>
          <p:cNvPr id="740" name="Google Shape;740;g18c207ae933_0_156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741" name="Google Shape;741;g18c207ae933_0_156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0" name="Shape 750"/>
        <p:cNvGrpSpPr/>
        <p:nvPr/>
      </p:nvGrpSpPr>
      <p:grpSpPr>
        <a:xfrm>
          <a:off x="0" y="0"/>
          <a:ext cx="0" cy="0"/>
          <a:chOff x="0" y="0"/>
          <a:chExt cx="0" cy="0"/>
        </a:xfrm>
      </p:grpSpPr>
      <p:sp>
        <p:nvSpPr>
          <p:cNvPr id="751" name="Google Shape;751;g18c207ae933_0_157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752" name="Google Shape;752;g18c207ae933_0_157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8" name="Shape 768"/>
        <p:cNvGrpSpPr/>
        <p:nvPr/>
      </p:nvGrpSpPr>
      <p:grpSpPr>
        <a:xfrm>
          <a:off x="0" y="0"/>
          <a:ext cx="0" cy="0"/>
          <a:chOff x="0" y="0"/>
          <a:chExt cx="0" cy="0"/>
        </a:xfrm>
      </p:grpSpPr>
      <p:sp>
        <p:nvSpPr>
          <p:cNvPr id="769" name="Google Shape;769;g190f61c75eb_0_6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b="0" i="0" lang="en-US" sz="1300" u="none" cap="none" strike="noStrike">
                <a:solidFill>
                  <a:schemeClr val="dk1"/>
                </a:solidFill>
                <a:latin typeface="Times New Roman"/>
                <a:ea typeface="Times New Roman"/>
                <a:cs typeface="Times New Roman"/>
                <a:sym typeface="Times New Roman"/>
              </a:rPr>
              <a:t>‹#›</a:t>
            </a:fld>
            <a:endParaRPr b="0" i="0" sz="1300" u="none" cap="none" strike="noStrike">
              <a:solidFill>
                <a:schemeClr val="dk1"/>
              </a:solidFill>
              <a:latin typeface="Times New Roman"/>
              <a:ea typeface="Times New Roman"/>
              <a:cs typeface="Times New Roman"/>
              <a:sym typeface="Times New Roman"/>
            </a:endParaRPr>
          </a:p>
        </p:txBody>
      </p:sp>
      <p:sp>
        <p:nvSpPr>
          <p:cNvPr id="770" name="Google Shape;770;g190f61c75eb_0_6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771" name="Google Shape;771;g190f61c75eb_0_6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6" name="Shape 776"/>
        <p:cNvGrpSpPr/>
        <p:nvPr/>
      </p:nvGrpSpPr>
      <p:grpSpPr>
        <a:xfrm>
          <a:off x="0" y="0"/>
          <a:ext cx="0" cy="0"/>
          <a:chOff x="0" y="0"/>
          <a:chExt cx="0" cy="0"/>
        </a:xfrm>
      </p:grpSpPr>
      <p:sp>
        <p:nvSpPr>
          <p:cNvPr id="777" name="Google Shape;777;g1b95469f1fe_1_5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sz="1300">
                <a:solidFill>
                  <a:schemeClr val="dk1"/>
                </a:solidFill>
                <a:latin typeface="Times New Roman"/>
                <a:ea typeface="Times New Roman"/>
                <a:cs typeface="Times New Roman"/>
                <a:sym typeface="Times New Roman"/>
              </a:rPr>
              <a:t>‹#›</a:t>
            </a:fld>
            <a:endParaRPr sz="1300">
              <a:solidFill>
                <a:schemeClr val="dk1"/>
              </a:solidFill>
              <a:latin typeface="Times New Roman"/>
              <a:ea typeface="Times New Roman"/>
              <a:cs typeface="Times New Roman"/>
              <a:sym typeface="Times New Roman"/>
            </a:endParaRPr>
          </a:p>
        </p:txBody>
      </p:sp>
      <p:sp>
        <p:nvSpPr>
          <p:cNvPr id="778" name="Google Shape;778;g1b95469f1fe_1_5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779" name="Google Shape;779;g1b95469f1fe_1_58:notes"/>
          <p:cNvSpPr txBox="1"/>
          <p:nvPr>
            <p:ph idx="1" type="body"/>
          </p:nvPr>
        </p:nvSpPr>
        <p:spPr>
          <a:xfrm>
            <a:off x="685800" y="4343400"/>
            <a:ext cx="5486400" cy="4114800"/>
          </a:xfrm>
          <a:prstGeom prst="rect">
            <a:avLst/>
          </a:prstGeom>
          <a:noFill/>
          <a:ln>
            <a:noFill/>
          </a:ln>
        </p:spPr>
        <p:txBody>
          <a:bodyPr anchorCtr="0" anchor="t" bIns="44950" lIns="89925" spcFirstLastPara="1" rIns="89925" wrap="square" tIns="44950">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5" name="Shape 785"/>
        <p:cNvGrpSpPr/>
        <p:nvPr/>
      </p:nvGrpSpPr>
      <p:grpSpPr>
        <a:xfrm>
          <a:off x="0" y="0"/>
          <a:ext cx="0" cy="0"/>
          <a:chOff x="0" y="0"/>
          <a:chExt cx="0" cy="0"/>
        </a:xfrm>
      </p:grpSpPr>
      <p:sp>
        <p:nvSpPr>
          <p:cNvPr id="786" name="Google Shape;786;g190f61c75eb_0_7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b="0" i="0" lang="en-US" sz="1300" u="none" cap="none" strike="noStrike">
                <a:solidFill>
                  <a:schemeClr val="dk1"/>
                </a:solidFill>
                <a:latin typeface="Times New Roman"/>
                <a:ea typeface="Times New Roman"/>
                <a:cs typeface="Times New Roman"/>
                <a:sym typeface="Times New Roman"/>
              </a:rPr>
              <a:t>‹#›</a:t>
            </a:fld>
            <a:endParaRPr b="0" i="0" sz="1300" u="none" cap="none" strike="noStrike">
              <a:solidFill>
                <a:schemeClr val="dk1"/>
              </a:solidFill>
              <a:latin typeface="Times New Roman"/>
              <a:ea typeface="Times New Roman"/>
              <a:cs typeface="Times New Roman"/>
              <a:sym typeface="Times New Roman"/>
            </a:endParaRPr>
          </a:p>
        </p:txBody>
      </p:sp>
      <p:sp>
        <p:nvSpPr>
          <p:cNvPr id="787" name="Google Shape;787;g190f61c75eb_0_7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788" name="Google Shape;788;g190f61c75eb_0_7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3" name="Shape 793"/>
        <p:cNvGrpSpPr/>
        <p:nvPr/>
      </p:nvGrpSpPr>
      <p:grpSpPr>
        <a:xfrm>
          <a:off x="0" y="0"/>
          <a:ext cx="0" cy="0"/>
          <a:chOff x="0" y="0"/>
          <a:chExt cx="0" cy="0"/>
        </a:xfrm>
      </p:grpSpPr>
      <p:sp>
        <p:nvSpPr>
          <p:cNvPr id="794" name="Google Shape;794;g18c207ae933_0_139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795" name="Google Shape;795;g18c207ae933_0_139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0" name="Shape 800"/>
        <p:cNvGrpSpPr/>
        <p:nvPr/>
      </p:nvGrpSpPr>
      <p:grpSpPr>
        <a:xfrm>
          <a:off x="0" y="0"/>
          <a:ext cx="0" cy="0"/>
          <a:chOff x="0" y="0"/>
          <a:chExt cx="0" cy="0"/>
        </a:xfrm>
      </p:grpSpPr>
      <p:sp>
        <p:nvSpPr>
          <p:cNvPr id="801" name="Google Shape;801;g18c207ae933_0_140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sz="1300">
                <a:solidFill>
                  <a:schemeClr val="dk1"/>
                </a:solidFill>
                <a:latin typeface="Times New Roman"/>
                <a:ea typeface="Times New Roman"/>
                <a:cs typeface="Times New Roman"/>
                <a:sym typeface="Times New Roman"/>
              </a:rPr>
              <a:t>‹#›</a:t>
            </a:fld>
            <a:endParaRPr sz="1300">
              <a:solidFill>
                <a:schemeClr val="dk1"/>
              </a:solidFill>
              <a:latin typeface="Times New Roman"/>
              <a:ea typeface="Times New Roman"/>
              <a:cs typeface="Times New Roman"/>
              <a:sym typeface="Times New Roman"/>
            </a:endParaRPr>
          </a:p>
        </p:txBody>
      </p:sp>
      <p:sp>
        <p:nvSpPr>
          <p:cNvPr id="802" name="Google Shape;802;g18c207ae933_0_140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803" name="Google Shape;803;g18c207ae933_0_140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p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56" name="Google Shape;156;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8" name="Shape 808"/>
        <p:cNvGrpSpPr/>
        <p:nvPr/>
      </p:nvGrpSpPr>
      <p:grpSpPr>
        <a:xfrm>
          <a:off x="0" y="0"/>
          <a:ext cx="0" cy="0"/>
          <a:chOff x="0" y="0"/>
          <a:chExt cx="0" cy="0"/>
        </a:xfrm>
      </p:grpSpPr>
      <p:sp>
        <p:nvSpPr>
          <p:cNvPr id="809" name="Google Shape;809;g1c4ba306932_3_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0" name="Google Shape;810;g1c4ba306932_3_1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811" name="Google Shape;811;g1c4ba306932_3_14: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6" name="Shape 816"/>
        <p:cNvGrpSpPr/>
        <p:nvPr/>
      </p:nvGrpSpPr>
      <p:grpSpPr>
        <a:xfrm>
          <a:off x="0" y="0"/>
          <a:ext cx="0" cy="0"/>
          <a:chOff x="0" y="0"/>
          <a:chExt cx="0" cy="0"/>
        </a:xfrm>
      </p:grpSpPr>
      <p:sp>
        <p:nvSpPr>
          <p:cNvPr id="817" name="Google Shape;817;g18c207ae933_0_165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8" name="Google Shape;818;g18c207ae933_0_165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819" name="Google Shape;819;g18c207ae933_0_1657: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5" name="Shape 825"/>
        <p:cNvGrpSpPr/>
        <p:nvPr/>
      </p:nvGrpSpPr>
      <p:grpSpPr>
        <a:xfrm>
          <a:off x="0" y="0"/>
          <a:ext cx="0" cy="0"/>
          <a:chOff x="0" y="0"/>
          <a:chExt cx="0" cy="0"/>
        </a:xfrm>
      </p:grpSpPr>
      <p:sp>
        <p:nvSpPr>
          <p:cNvPr id="826" name="Google Shape;826;g190f61c75eb_0_8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7" name="Google Shape;827;g190f61c75eb_0_8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828" name="Google Shape;828;g190f61c75eb_0_82: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3" name="Shape 833"/>
        <p:cNvGrpSpPr/>
        <p:nvPr/>
      </p:nvGrpSpPr>
      <p:grpSpPr>
        <a:xfrm>
          <a:off x="0" y="0"/>
          <a:ext cx="0" cy="0"/>
          <a:chOff x="0" y="0"/>
          <a:chExt cx="0" cy="0"/>
        </a:xfrm>
      </p:grpSpPr>
      <p:sp>
        <p:nvSpPr>
          <p:cNvPr id="834" name="Google Shape;834;g18c207ae933_0_5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5" name="Google Shape;835;g18c207ae933_0_51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836" name="Google Shape;836;g18c207ae933_0_517: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1" name="Shape 841"/>
        <p:cNvGrpSpPr/>
        <p:nvPr/>
      </p:nvGrpSpPr>
      <p:grpSpPr>
        <a:xfrm>
          <a:off x="0" y="0"/>
          <a:ext cx="0" cy="0"/>
          <a:chOff x="0" y="0"/>
          <a:chExt cx="0" cy="0"/>
        </a:xfrm>
      </p:grpSpPr>
      <p:sp>
        <p:nvSpPr>
          <p:cNvPr id="842" name="Google Shape;842;g1b95469f1fe_1_4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3" name="Google Shape;843;g1b95469f1fe_1_43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844" name="Google Shape;844;g1b95469f1fe_1_432: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8" name="Shape 848"/>
        <p:cNvGrpSpPr/>
        <p:nvPr/>
      </p:nvGrpSpPr>
      <p:grpSpPr>
        <a:xfrm>
          <a:off x="0" y="0"/>
          <a:ext cx="0" cy="0"/>
          <a:chOff x="0" y="0"/>
          <a:chExt cx="0" cy="0"/>
        </a:xfrm>
      </p:grpSpPr>
      <p:sp>
        <p:nvSpPr>
          <p:cNvPr id="849" name="Google Shape;849;g18c207ae933_0_162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b="0" i="0" lang="en-US" sz="1300" u="none" cap="none" strike="noStrike">
                <a:solidFill>
                  <a:schemeClr val="dk1"/>
                </a:solidFill>
                <a:latin typeface="Times New Roman"/>
                <a:ea typeface="Times New Roman"/>
                <a:cs typeface="Times New Roman"/>
                <a:sym typeface="Times New Roman"/>
              </a:rPr>
              <a:t>‹#›</a:t>
            </a:fld>
            <a:endParaRPr b="0" i="0" sz="1300" u="none" cap="none" strike="noStrike">
              <a:solidFill>
                <a:schemeClr val="dk1"/>
              </a:solidFill>
              <a:latin typeface="Times New Roman"/>
              <a:ea typeface="Times New Roman"/>
              <a:cs typeface="Times New Roman"/>
              <a:sym typeface="Times New Roman"/>
            </a:endParaRPr>
          </a:p>
        </p:txBody>
      </p:sp>
      <p:sp>
        <p:nvSpPr>
          <p:cNvPr id="850" name="Google Shape;850;g18c207ae933_0_16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851" name="Google Shape;851;g18c207ae933_0_162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7" name="Shape 857"/>
        <p:cNvGrpSpPr/>
        <p:nvPr/>
      </p:nvGrpSpPr>
      <p:grpSpPr>
        <a:xfrm>
          <a:off x="0" y="0"/>
          <a:ext cx="0" cy="0"/>
          <a:chOff x="0" y="0"/>
          <a:chExt cx="0" cy="0"/>
        </a:xfrm>
      </p:grpSpPr>
      <p:sp>
        <p:nvSpPr>
          <p:cNvPr id="858" name="Google Shape;858;g1c75a7230f2_0_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b="0" i="0" lang="en-US" sz="1300" u="none" cap="none" strike="noStrike">
                <a:solidFill>
                  <a:schemeClr val="dk1"/>
                </a:solidFill>
                <a:latin typeface="Times New Roman"/>
                <a:ea typeface="Times New Roman"/>
                <a:cs typeface="Times New Roman"/>
                <a:sym typeface="Times New Roman"/>
              </a:rPr>
              <a:t>‹#›</a:t>
            </a:fld>
            <a:endParaRPr b="0" i="0" sz="1300" u="none" cap="none" strike="noStrike">
              <a:solidFill>
                <a:schemeClr val="dk1"/>
              </a:solidFill>
              <a:latin typeface="Times New Roman"/>
              <a:ea typeface="Times New Roman"/>
              <a:cs typeface="Times New Roman"/>
              <a:sym typeface="Times New Roman"/>
            </a:endParaRPr>
          </a:p>
        </p:txBody>
      </p:sp>
      <p:sp>
        <p:nvSpPr>
          <p:cNvPr id="859" name="Google Shape;859;g1c75a7230f2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860" name="Google Shape;860;g1c75a7230f2_0_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6" name="Shape 866"/>
        <p:cNvGrpSpPr/>
        <p:nvPr/>
      </p:nvGrpSpPr>
      <p:grpSpPr>
        <a:xfrm>
          <a:off x="0" y="0"/>
          <a:ext cx="0" cy="0"/>
          <a:chOff x="0" y="0"/>
          <a:chExt cx="0" cy="0"/>
        </a:xfrm>
      </p:grpSpPr>
      <p:sp>
        <p:nvSpPr>
          <p:cNvPr id="867" name="Google Shape;867;g1c75a7230f2_0_14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8" name="Google Shape;868;g1c75a7230f2_0_14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869" name="Google Shape;869;g1c75a7230f2_0_14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4" name="Shape 874"/>
        <p:cNvGrpSpPr/>
        <p:nvPr/>
      </p:nvGrpSpPr>
      <p:grpSpPr>
        <a:xfrm>
          <a:off x="0" y="0"/>
          <a:ext cx="0" cy="0"/>
          <a:chOff x="0" y="0"/>
          <a:chExt cx="0" cy="0"/>
        </a:xfrm>
      </p:grpSpPr>
      <p:sp>
        <p:nvSpPr>
          <p:cNvPr id="875" name="Google Shape;875;g18c207ae933_0_164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b="0" i="0" lang="en-US" sz="1300" u="none" cap="none" strike="noStrike">
                <a:solidFill>
                  <a:schemeClr val="dk1"/>
                </a:solidFill>
                <a:latin typeface="Times New Roman"/>
                <a:ea typeface="Times New Roman"/>
                <a:cs typeface="Times New Roman"/>
                <a:sym typeface="Times New Roman"/>
              </a:rPr>
              <a:t>‹#›</a:t>
            </a:fld>
            <a:endParaRPr b="0" i="0" sz="1300" u="none" cap="none" strike="noStrike">
              <a:solidFill>
                <a:schemeClr val="dk1"/>
              </a:solidFill>
              <a:latin typeface="Times New Roman"/>
              <a:ea typeface="Times New Roman"/>
              <a:cs typeface="Times New Roman"/>
              <a:sym typeface="Times New Roman"/>
            </a:endParaRPr>
          </a:p>
        </p:txBody>
      </p:sp>
      <p:sp>
        <p:nvSpPr>
          <p:cNvPr id="876" name="Google Shape;876;g18c207ae933_0_164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877" name="Google Shape;877;g18c207ae933_0_164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2" name="Shape 882"/>
        <p:cNvGrpSpPr/>
        <p:nvPr/>
      </p:nvGrpSpPr>
      <p:grpSpPr>
        <a:xfrm>
          <a:off x="0" y="0"/>
          <a:ext cx="0" cy="0"/>
          <a:chOff x="0" y="0"/>
          <a:chExt cx="0" cy="0"/>
        </a:xfrm>
      </p:grpSpPr>
      <p:sp>
        <p:nvSpPr>
          <p:cNvPr id="883" name="Google Shape;883;g1b95469f1fe_1_9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b="0" i="0" lang="en-US" sz="1300" u="none" cap="none" strike="noStrike">
                <a:solidFill>
                  <a:schemeClr val="dk1"/>
                </a:solidFill>
                <a:latin typeface="Times New Roman"/>
                <a:ea typeface="Times New Roman"/>
                <a:cs typeface="Times New Roman"/>
                <a:sym typeface="Times New Roman"/>
              </a:rPr>
              <a:t>‹#›</a:t>
            </a:fld>
            <a:endParaRPr b="0" i="0" sz="1300" u="none" cap="none" strike="noStrike">
              <a:solidFill>
                <a:schemeClr val="dk1"/>
              </a:solidFill>
              <a:latin typeface="Times New Roman"/>
              <a:ea typeface="Times New Roman"/>
              <a:cs typeface="Times New Roman"/>
              <a:sym typeface="Times New Roman"/>
            </a:endParaRPr>
          </a:p>
        </p:txBody>
      </p:sp>
      <p:sp>
        <p:nvSpPr>
          <p:cNvPr id="884" name="Google Shape;884;g1b95469f1fe_1_9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885" name="Google Shape;885;g1b95469f1fe_1_9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18ca2599f4d_1_606:notes"/>
          <p:cNvSpPr txBox="1"/>
          <p:nvPr>
            <p:ph idx="1" type="body"/>
          </p:nvPr>
        </p:nvSpPr>
        <p:spPr>
          <a:xfrm>
            <a:off x="913805" y="4345214"/>
            <a:ext cx="5030400" cy="41124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64" name="Google Shape;164;g18ca2599f4d_1_606:notes"/>
          <p:cNvSpPr/>
          <p:nvPr>
            <p:ph idx="2" type="sldImg"/>
          </p:nvPr>
        </p:nvSpPr>
        <p:spPr>
          <a:xfrm>
            <a:off x="431345" y="686405"/>
            <a:ext cx="6002700" cy="34305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0" name="Shape 890"/>
        <p:cNvGrpSpPr/>
        <p:nvPr/>
      </p:nvGrpSpPr>
      <p:grpSpPr>
        <a:xfrm>
          <a:off x="0" y="0"/>
          <a:ext cx="0" cy="0"/>
          <a:chOff x="0" y="0"/>
          <a:chExt cx="0" cy="0"/>
        </a:xfrm>
      </p:grpSpPr>
      <p:sp>
        <p:nvSpPr>
          <p:cNvPr id="891" name="Google Shape;891;g19ded6f7b37_0_2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2" name="Google Shape;892;g19ded6f7b37_0_21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893" name="Google Shape;893;g19ded6f7b37_0_212: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8" name="Shape 898"/>
        <p:cNvGrpSpPr/>
        <p:nvPr/>
      </p:nvGrpSpPr>
      <p:grpSpPr>
        <a:xfrm>
          <a:off x="0" y="0"/>
          <a:ext cx="0" cy="0"/>
          <a:chOff x="0" y="0"/>
          <a:chExt cx="0" cy="0"/>
        </a:xfrm>
      </p:grpSpPr>
      <p:sp>
        <p:nvSpPr>
          <p:cNvPr id="899" name="Google Shape;899;g1b95469f1fe_1_7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0" name="Google Shape;900;g1b95469f1fe_1_7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901" name="Google Shape;901;g1b95469f1fe_1_75: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6" name="Shape 906"/>
        <p:cNvGrpSpPr/>
        <p:nvPr/>
      </p:nvGrpSpPr>
      <p:grpSpPr>
        <a:xfrm>
          <a:off x="0" y="0"/>
          <a:ext cx="0" cy="0"/>
          <a:chOff x="0" y="0"/>
          <a:chExt cx="0" cy="0"/>
        </a:xfrm>
      </p:grpSpPr>
      <p:sp>
        <p:nvSpPr>
          <p:cNvPr id="907" name="Google Shape;907;g1b95469f1fe_1_10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b="0" i="0" lang="en-US" sz="1300" u="none" cap="none" strike="noStrike">
                <a:solidFill>
                  <a:schemeClr val="dk1"/>
                </a:solidFill>
                <a:latin typeface="Times New Roman"/>
                <a:ea typeface="Times New Roman"/>
                <a:cs typeface="Times New Roman"/>
                <a:sym typeface="Times New Roman"/>
              </a:rPr>
              <a:t>‹#›</a:t>
            </a:fld>
            <a:endParaRPr b="0" i="0" sz="1300" u="none" cap="none" strike="noStrike">
              <a:solidFill>
                <a:schemeClr val="dk1"/>
              </a:solidFill>
              <a:latin typeface="Times New Roman"/>
              <a:ea typeface="Times New Roman"/>
              <a:cs typeface="Times New Roman"/>
              <a:sym typeface="Times New Roman"/>
            </a:endParaRPr>
          </a:p>
        </p:txBody>
      </p:sp>
      <p:sp>
        <p:nvSpPr>
          <p:cNvPr id="908" name="Google Shape;908;g1b95469f1fe_1_10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909" name="Google Shape;909;g1b95469f1fe_1_10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4" name="Shape 914"/>
        <p:cNvGrpSpPr/>
        <p:nvPr/>
      </p:nvGrpSpPr>
      <p:grpSpPr>
        <a:xfrm>
          <a:off x="0" y="0"/>
          <a:ext cx="0" cy="0"/>
          <a:chOff x="0" y="0"/>
          <a:chExt cx="0" cy="0"/>
        </a:xfrm>
      </p:grpSpPr>
      <p:sp>
        <p:nvSpPr>
          <p:cNvPr id="915" name="Google Shape;915;g18c207ae933_0_72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916" name="Google Shape;916;g18c207ae933_0_7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1" name="Shape 921"/>
        <p:cNvGrpSpPr/>
        <p:nvPr/>
      </p:nvGrpSpPr>
      <p:grpSpPr>
        <a:xfrm>
          <a:off x="0" y="0"/>
          <a:ext cx="0" cy="0"/>
          <a:chOff x="0" y="0"/>
          <a:chExt cx="0" cy="0"/>
        </a:xfrm>
      </p:grpSpPr>
      <p:sp>
        <p:nvSpPr>
          <p:cNvPr id="922" name="Google Shape;922;g18c207ae933_0_72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b="0" i="0" lang="en-US" sz="1300" u="none" cap="none" strike="noStrike">
                <a:solidFill>
                  <a:schemeClr val="dk1"/>
                </a:solidFill>
                <a:latin typeface="Times New Roman"/>
                <a:ea typeface="Times New Roman"/>
                <a:cs typeface="Times New Roman"/>
                <a:sym typeface="Times New Roman"/>
              </a:rPr>
              <a:t>‹#›</a:t>
            </a:fld>
            <a:endParaRPr b="0" i="0" sz="1300" u="none" cap="none" strike="noStrike">
              <a:solidFill>
                <a:schemeClr val="dk1"/>
              </a:solidFill>
              <a:latin typeface="Times New Roman"/>
              <a:ea typeface="Times New Roman"/>
              <a:cs typeface="Times New Roman"/>
              <a:sym typeface="Times New Roman"/>
            </a:endParaRPr>
          </a:p>
        </p:txBody>
      </p:sp>
      <p:sp>
        <p:nvSpPr>
          <p:cNvPr id="923" name="Google Shape;923;g18c207ae933_0_7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924" name="Google Shape;924;g18c207ae933_0_72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2" name="Shape 932"/>
        <p:cNvGrpSpPr/>
        <p:nvPr/>
      </p:nvGrpSpPr>
      <p:grpSpPr>
        <a:xfrm>
          <a:off x="0" y="0"/>
          <a:ext cx="0" cy="0"/>
          <a:chOff x="0" y="0"/>
          <a:chExt cx="0" cy="0"/>
        </a:xfrm>
      </p:grpSpPr>
      <p:sp>
        <p:nvSpPr>
          <p:cNvPr id="933" name="Google Shape;933;g1b95469f1fe_1_13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sz="1300">
                <a:solidFill>
                  <a:schemeClr val="dk1"/>
                </a:solidFill>
                <a:latin typeface="Times New Roman"/>
                <a:ea typeface="Times New Roman"/>
                <a:cs typeface="Times New Roman"/>
                <a:sym typeface="Times New Roman"/>
              </a:rPr>
              <a:t>‹#›</a:t>
            </a:fld>
            <a:endParaRPr sz="1300">
              <a:solidFill>
                <a:schemeClr val="dk1"/>
              </a:solidFill>
              <a:latin typeface="Times New Roman"/>
              <a:ea typeface="Times New Roman"/>
              <a:cs typeface="Times New Roman"/>
              <a:sym typeface="Times New Roman"/>
            </a:endParaRPr>
          </a:p>
        </p:txBody>
      </p:sp>
      <p:sp>
        <p:nvSpPr>
          <p:cNvPr id="934" name="Google Shape;934;g1b95469f1fe_1_1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935" name="Google Shape;935;g1b95469f1fe_1_13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0" name="Shape 940"/>
        <p:cNvGrpSpPr/>
        <p:nvPr/>
      </p:nvGrpSpPr>
      <p:grpSpPr>
        <a:xfrm>
          <a:off x="0" y="0"/>
          <a:ext cx="0" cy="0"/>
          <a:chOff x="0" y="0"/>
          <a:chExt cx="0" cy="0"/>
        </a:xfrm>
      </p:grpSpPr>
      <p:sp>
        <p:nvSpPr>
          <p:cNvPr id="941" name="Google Shape;941;g1ba9e4470d7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2" name="Google Shape;942;g1ba9e4470d7_0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943" name="Google Shape;943;g1ba9e4470d7_0_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9" name="Shape 949"/>
        <p:cNvGrpSpPr/>
        <p:nvPr/>
      </p:nvGrpSpPr>
      <p:grpSpPr>
        <a:xfrm>
          <a:off x="0" y="0"/>
          <a:ext cx="0" cy="0"/>
          <a:chOff x="0" y="0"/>
          <a:chExt cx="0" cy="0"/>
        </a:xfrm>
      </p:grpSpPr>
      <p:sp>
        <p:nvSpPr>
          <p:cNvPr id="950" name="Google Shape;950;g18c207ae933_0_104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sz="1300">
                <a:solidFill>
                  <a:schemeClr val="dk1"/>
                </a:solidFill>
                <a:latin typeface="Times New Roman"/>
                <a:ea typeface="Times New Roman"/>
                <a:cs typeface="Times New Roman"/>
                <a:sym typeface="Times New Roman"/>
              </a:rPr>
              <a:t>‹#›</a:t>
            </a:fld>
            <a:endParaRPr sz="1300">
              <a:solidFill>
                <a:schemeClr val="dk1"/>
              </a:solidFill>
              <a:latin typeface="Times New Roman"/>
              <a:ea typeface="Times New Roman"/>
              <a:cs typeface="Times New Roman"/>
              <a:sym typeface="Times New Roman"/>
            </a:endParaRPr>
          </a:p>
        </p:txBody>
      </p:sp>
      <p:sp>
        <p:nvSpPr>
          <p:cNvPr id="951" name="Google Shape;951;g18c207ae933_0_104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952" name="Google Shape;952;g18c207ae933_0_104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7" name="Shape 957"/>
        <p:cNvGrpSpPr/>
        <p:nvPr/>
      </p:nvGrpSpPr>
      <p:grpSpPr>
        <a:xfrm>
          <a:off x="0" y="0"/>
          <a:ext cx="0" cy="0"/>
          <a:chOff x="0" y="0"/>
          <a:chExt cx="0" cy="0"/>
        </a:xfrm>
      </p:grpSpPr>
      <p:sp>
        <p:nvSpPr>
          <p:cNvPr id="958" name="Google Shape;958;g1b95469f1fe_1_13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sz="1300">
                <a:solidFill>
                  <a:schemeClr val="dk1"/>
                </a:solidFill>
                <a:latin typeface="Times New Roman"/>
                <a:ea typeface="Times New Roman"/>
                <a:cs typeface="Times New Roman"/>
                <a:sym typeface="Times New Roman"/>
              </a:rPr>
              <a:t>‹#›</a:t>
            </a:fld>
            <a:endParaRPr sz="1300">
              <a:solidFill>
                <a:schemeClr val="dk1"/>
              </a:solidFill>
              <a:latin typeface="Times New Roman"/>
              <a:ea typeface="Times New Roman"/>
              <a:cs typeface="Times New Roman"/>
              <a:sym typeface="Times New Roman"/>
            </a:endParaRPr>
          </a:p>
        </p:txBody>
      </p:sp>
      <p:sp>
        <p:nvSpPr>
          <p:cNvPr id="959" name="Google Shape;959;g1b95469f1fe_1_1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960" name="Google Shape;960;g1b95469f1fe_1_13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5" name="Shape 965"/>
        <p:cNvGrpSpPr/>
        <p:nvPr/>
      </p:nvGrpSpPr>
      <p:grpSpPr>
        <a:xfrm>
          <a:off x="0" y="0"/>
          <a:ext cx="0" cy="0"/>
          <a:chOff x="0" y="0"/>
          <a:chExt cx="0" cy="0"/>
        </a:xfrm>
      </p:grpSpPr>
      <p:sp>
        <p:nvSpPr>
          <p:cNvPr id="966" name="Google Shape;966;g1b95469f1fe_1_11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b="0" i="0" lang="en-US" sz="1300" u="none" cap="none" strike="noStrike">
                <a:solidFill>
                  <a:schemeClr val="dk1"/>
                </a:solidFill>
                <a:latin typeface="Times New Roman"/>
                <a:ea typeface="Times New Roman"/>
                <a:cs typeface="Times New Roman"/>
                <a:sym typeface="Times New Roman"/>
              </a:rPr>
              <a:t>‹#›</a:t>
            </a:fld>
            <a:endParaRPr b="0" i="0" sz="1300" u="none" cap="none" strike="noStrike">
              <a:solidFill>
                <a:schemeClr val="dk1"/>
              </a:solidFill>
              <a:latin typeface="Times New Roman"/>
              <a:ea typeface="Times New Roman"/>
              <a:cs typeface="Times New Roman"/>
              <a:sym typeface="Times New Roman"/>
            </a:endParaRPr>
          </a:p>
        </p:txBody>
      </p:sp>
      <p:sp>
        <p:nvSpPr>
          <p:cNvPr id="967" name="Google Shape;967;g1b95469f1fe_1_1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968" name="Google Shape;968;g1b95469f1fe_1_11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3" name="Shape 13"/>
        <p:cNvGrpSpPr/>
        <p:nvPr/>
      </p:nvGrpSpPr>
      <p:grpSpPr>
        <a:xfrm>
          <a:off x="0" y="0"/>
          <a:ext cx="0" cy="0"/>
          <a:chOff x="0" y="0"/>
          <a:chExt cx="0" cy="0"/>
        </a:xfrm>
      </p:grpSpPr>
      <p:sp>
        <p:nvSpPr>
          <p:cNvPr id="14" name="Google Shape;14;p2"/>
          <p:cNvSpPr txBox="1"/>
          <p:nvPr>
            <p:ph type="title"/>
          </p:nvPr>
        </p:nvSpPr>
        <p:spPr>
          <a:xfrm>
            <a:off x="687586" y="0"/>
            <a:ext cx="7768800" cy="971100"/>
          </a:xfrm>
          <a:prstGeom prst="rect">
            <a:avLst/>
          </a:prstGeom>
          <a:noFill/>
          <a:ln>
            <a:noFill/>
          </a:ln>
        </p:spPr>
        <p:txBody>
          <a:bodyPr anchorCtr="0" anchor="ctr" bIns="32750" lIns="32750" spcFirstLastPara="1" rIns="69975" wrap="square" tIns="32750">
            <a:noAutofit/>
          </a:bodyPr>
          <a:lstStyle>
            <a:lvl1pPr lvl="0" algn="ctr">
              <a:spcBef>
                <a:spcPts val="0"/>
              </a:spcBef>
              <a:spcAft>
                <a:spcPts val="0"/>
              </a:spcAft>
              <a:buSzPts val="900"/>
              <a:buFont typeface="Calibri"/>
              <a:buNone/>
              <a:defRPr>
                <a:latin typeface="Calibri"/>
                <a:ea typeface="Calibri"/>
                <a:cs typeface="Calibri"/>
                <a:sym typeface="Calibri"/>
              </a:defRPr>
            </a:lvl1pPr>
            <a:lvl2pPr lvl="1" algn="ctr">
              <a:spcBef>
                <a:spcPts val="0"/>
              </a:spcBef>
              <a:spcAft>
                <a:spcPts val="0"/>
              </a:spcAft>
              <a:buSzPts val="900"/>
              <a:buNone/>
              <a:defRPr/>
            </a:lvl2pPr>
            <a:lvl3pPr lvl="2" algn="ctr">
              <a:spcBef>
                <a:spcPts val="0"/>
              </a:spcBef>
              <a:spcAft>
                <a:spcPts val="0"/>
              </a:spcAft>
              <a:buSzPts val="900"/>
              <a:buNone/>
              <a:defRPr/>
            </a:lvl3pPr>
            <a:lvl4pPr lvl="3" algn="ctr">
              <a:spcBef>
                <a:spcPts val="0"/>
              </a:spcBef>
              <a:spcAft>
                <a:spcPts val="0"/>
              </a:spcAft>
              <a:buSzPts val="900"/>
              <a:buNone/>
              <a:defRPr/>
            </a:lvl4pPr>
            <a:lvl5pPr lvl="4" algn="ctr">
              <a:spcBef>
                <a:spcPts val="0"/>
              </a:spcBef>
              <a:spcAft>
                <a:spcPts val="0"/>
              </a:spcAft>
              <a:buSzPts val="900"/>
              <a:buNone/>
              <a:defRPr/>
            </a:lvl5pPr>
            <a:lvl6pPr lvl="5" algn="ctr">
              <a:spcBef>
                <a:spcPts val="0"/>
              </a:spcBef>
              <a:spcAft>
                <a:spcPts val="0"/>
              </a:spcAft>
              <a:buSzPts val="900"/>
              <a:buNone/>
              <a:defRPr/>
            </a:lvl6pPr>
            <a:lvl7pPr lvl="6" algn="ctr">
              <a:spcBef>
                <a:spcPts val="0"/>
              </a:spcBef>
              <a:spcAft>
                <a:spcPts val="0"/>
              </a:spcAft>
              <a:buSzPts val="900"/>
              <a:buNone/>
              <a:defRPr/>
            </a:lvl7pPr>
            <a:lvl8pPr lvl="7" algn="ctr">
              <a:spcBef>
                <a:spcPts val="0"/>
              </a:spcBef>
              <a:spcAft>
                <a:spcPts val="0"/>
              </a:spcAft>
              <a:buSzPts val="900"/>
              <a:buNone/>
              <a:defRPr/>
            </a:lvl8pPr>
            <a:lvl9pPr lvl="8" algn="ctr">
              <a:spcBef>
                <a:spcPts val="0"/>
              </a:spcBef>
              <a:spcAft>
                <a:spcPts val="0"/>
              </a:spcAft>
              <a:buSzPts val="900"/>
              <a:buNone/>
              <a:defRPr/>
            </a:lvl9pPr>
          </a:lstStyle>
          <a:p/>
        </p:txBody>
      </p:sp>
      <p:sp>
        <p:nvSpPr>
          <p:cNvPr id="15" name="Google Shape;15;p2"/>
          <p:cNvSpPr txBox="1"/>
          <p:nvPr>
            <p:ph idx="1" type="body"/>
          </p:nvPr>
        </p:nvSpPr>
        <p:spPr>
          <a:xfrm>
            <a:off x="535781" y="1145232"/>
            <a:ext cx="8152800" cy="3998400"/>
          </a:xfrm>
          <a:prstGeom prst="rect">
            <a:avLst/>
          </a:prstGeom>
          <a:noFill/>
          <a:ln>
            <a:noFill/>
          </a:ln>
        </p:spPr>
        <p:txBody>
          <a:bodyPr anchorCtr="0" anchor="t" bIns="32750" lIns="32750" spcFirstLastPara="1" rIns="69975" wrap="square" tIns="32750">
            <a:noAutofit/>
          </a:bodyPr>
          <a:lstStyle>
            <a:lvl1pPr indent="-304800" lvl="0" marL="457200" algn="l">
              <a:spcBef>
                <a:spcPts val="400"/>
              </a:spcBef>
              <a:spcAft>
                <a:spcPts val="0"/>
              </a:spcAft>
              <a:buClr>
                <a:schemeClr val="dk1"/>
              </a:buClr>
              <a:buSzPts val="1200"/>
              <a:buFont typeface="Calibri"/>
              <a:buChar char="•"/>
              <a:defRPr>
                <a:latin typeface="Calibri"/>
                <a:ea typeface="Calibri"/>
                <a:cs typeface="Calibri"/>
                <a:sym typeface="Calibri"/>
              </a:defRPr>
            </a:lvl1pPr>
            <a:lvl2pPr indent="-304800" lvl="1" marL="914400" algn="l">
              <a:spcBef>
                <a:spcPts val="300"/>
              </a:spcBef>
              <a:spcAft>
                <a:spcPts val="0"/>
              </a:spcAft>
              <a:buClr>
                <a:schemeClr val="dk1"/>
              </a:buClr>
              <a:buSzPts val="1200"/>
              <a:buFont typeface="Calibri"/>
              <a:buChar char="–"/>
              <a:defRPr>
                <a:latin typeface="Calibri"/>
                <a:ea typeface="Calibri"/>
                <a:cs typeface="Calibri"/>
                <a:sym typeface="Calibri"/>
              </a:defRPr>
            </a:lvl2pPr>
            <a:lvl3pPr indent="-304800" lvl="2" marL="1371600" algn="l">
              <a:spcBef>
                <a:spcPts val="300"/>
              </a:spcBef>
              <a:spcAft>
                <a:spcPts val="0"/>
              </a:spcAft>
              <a:buClr>
                <a:schemeClr val="dk1"/>
              </a:buClr>
              <a:buSzPts val="1200"/>
              <a:buFont typeface="Calibri"/>
              <a:buChar char="•"/>
              <a:defRPr>
                <a:latin typeface="Calibri"/>
                <a:ea typeface="Calibri"/>
                <a:cs typeface="Calibri"/>
                <a:sym typeface="Calibri"/>
              </a:defRPr>
            </a:lvl3pPr>
            <a:lvl4pPr indent="-304800" lvl="3" marL="1828800" algn="l">
              <a:spcBef>
                <a:spcPts val="300"/>
              </a:spcBef>
              <a:spcAft>
                <a:spcPts val="0"/>
              </a:spcAft>
              <a:buClr>
                <a:schemeClr val="dk1"/>
              </a:buClr>
              <a:buSzPts val="1200"/>
              <a:buFont typeface="Calibri"/>
              <a:buChar char="–"/>
              <a:defRPr>
                <a:latin typeface="Calibri"/>
                <a:ea typeface="Calibri"/>
                <a:cs typeface="Calibri"/>
                <a:sym typeface="Calibri"/>
              </a:defRPr>
            </a:lvl4pPr>
            <a:lvl5pPr indent="-304800" lvl="4" marL="2286000" algn="l">
              <a:spcBef>
                <a:spcPts val="200"/>
              </a:spcBef>
              <a:spcAft>
                <a:spcPts val="0"/>
              </a:spcAft>
              <a:buClr>
                <a:schemeClr val="dk1"/>
              </a:buClr>
              <a:buSzPts val="1200"/>
              <a:buFont typeface="Calibri"/>
              <a:buChar char="»"/>
              <a:defRPr>
                <a:latin typeface="Calibri"/>
                <a:ea typeface="Calibri"/>
                <a:cs typeface="Calibri"/>
                <a:sym typeface="Calibri"/>
              </a:defRPr>
            </a:lvl5pPr>
            <a:lvl6pPr indent="-304800" lvl="5" marL="2743200" algn="l">
              <a:spcBef>
                <a:spcPts val="200"/>
              </a:spcBef>
              <a:spcAft>
                <a:spcPts val="0"/>
              </a:spcAft>
              <a:buClr>
                <a:schemeClr val="dk1"/>
              </a:buClr>
              <a:buSzPts val="1200"/>
              <a:buFont typeface="Calibri"/>
              <a:buChar char="»"/>
              <a:defRPr>
                <a:latin typeface="Calibri"/>
                <a:ea typeface="Calibri"/>
                <a:cs typeface="Calibri"/>
                <a:sym typeface="Calibri"/>
              </a:defRPr>
            </a:lvl6pPr>
            <a:lvl7pPr indent="-304800" lvl="6" marL="3200400" algn="l">
              <a:spcBef>
                <a:spcPts val="200"/>
              </a:spcBef>
              <a:spcAft>
                <a:spcPts val="0"/>
              </a:spcAft>
              <a:buClr>
                <a:schemeClr val="dk1"/>
              </a:buClr>
              <a:buSzPts val="1200"/>
              <a:buFont typeface="Calibri"/>
              <a:buChar char="»"/>
              <a:defRPr>
                <a:latin typeface="Calibri"/>
                <a:ea typeface="Calibri"/>
                <a:cs typeface="Calibri"/>
                <a:sym typeface="Calibri"/>
              </a:defRPr>
            </a:lvl7pPr>
            <a:lvl8pPr indent="-304800" lvl="7" marL="3657600" algn="l">
              <a:spcBef>
                <a:spcPts val="200"/>
              </a:spcBef>
              <a:spcAft>
                <a:spcPts val="0"/>
              </a:spcAft>
              <a:buClr>
                <a:schemeClr val="dk1"/>
              </a:buClr>
              <a:buSzPts val="1200"/>
              <a:buFont typeface="Calibri"/>
              <a:buChar char="»"/>
              <a:defRPr>
                <a:latin typeface="Calibri"/>
                <a:ea typeface="Calibri"/>
                <a:cs typeface="Calibri"/>
                <a:sym typeface="Calibri"/>
              </a:defRPr>
            </a:lvl8pPr>
            <a:lvl9pPr indent="-304800" lvl="8" marL="4114800" algn="l">
              <a:spcBef>
                <a:spcPts val="200"/>
              </a:spcBef>
              <a:spcAft>
                <a:spcPts val="0"/>
              </a:spcAft>
              <a:buClr>
                <a:schemeClr val="dk1"/>
              </a:buClr>
              <a:buSzPts val="1200"/>
              <a:buFont typeface="Calibri"/>
              <a:buChar char="»"/>
              <a:defRPr>
                <a:latin typeface="Calibri"/>
                <a:ea typeface="Calibri"/>
                <a:cs typeface="Calibri"/>
                <a:sym typeface="Calibri"/>
              </a:defRPr>
            </a:lvl9pPr>
          </a:lstStyle>
          <a:p/>
        </p:txBody>
      </p:sp>
      <p:sp>
        <p:nvSpPr>
          <p:cNvPr id="16" name="Google Shape;16;p2"/>
          <p:cNvSpPr txBox="1"/>
          <p:nvPr>
            <p:ph idx="12" type="sldNum"/>
          </p:nvPr>
        </p:nvSpPr>
        <p:spPr>
          <a:xfrm>
            <a:off x="8367632" y="4893175"/>
            <a:ext cx="727200" cy="147300"/>
          </a:xfrm>
          <a:prstGeom prst="rect">
            <a:avLst/>
          </a:prstGeom>
          <a:noFill/>
          <a:ln>
            <a:noFill/>
          </a:ln>
        </p:spPr>
        <p:txBody>
          <a:bodyPr anchorCtr="0" anchor="t" bIns="29450" lIns="58925" spcFirstLastPara="1" rIns="58925" wrap="square" tIns="29450">
            <a:noAutofit/>
          </a:bodyPr>
          <a:lstStyle>
            <a:lvl1pPr indent="0" lvl="0" marL="0" marR="0" algn="ctr">
              <a:spcBef>
                <a:spcPts val="0"/>
              </a:spcBef>
              <a:spcAft>
                <a:spcPts val="0"/>
              </a:spcAft>
              <a:buNone/>
              <a:defRPr i="0" sz="1300" u="none" cap="none" strike="noStrike">
                <a:solidFill>
                  <a:schemeClr val="dk1"/>
                </a:solidFill>
                <a:latin typeface="Calibri"/>
                <a:ea typeface="Calibri"/>
                <a:cs typeface="Calibri"/>
                <a:sym typeface="Calibri"/>
              </a:defRPr>
            </a:lvl1pPr>
            <a:lvl2pPr indent="0" lvl="1" marL="0" marR="0" algn="ctr">
              <a:spcBef>
                <a:spcPts val="0"/>
              </a:spcBef>
              <a:spcAft>
                <a:spcPts val="0"/>
              </a:spcAft>
              <a:buNone/>
              <a:defRPr i="0" sz="1300" u="none" cap="none" strike="noStrike">
                <a:solidFill>
                  <a:schemeClr val="dk1"/>
                </a:solidFill>
                <a:latin typeface="Calibri"/>
                <a:ea typeface="Calibri"/>
                <a:cs typeface="Calibri"/>
                <a:sym typeface="Calibri"/>
              </a:defRPr>
            </a:lvl2pPr>
            <a:lvl3pPr indent="0" lvl="2" marL="0" marR="0" algn="ctr">
              <a:spcBef>
                <a:spcPts val="0"/>
              </a:spcBef>
              <a:spcAft>
                <a:spcPts val="0"/>
              </a:spcAft>
              <a:buNone/>
              <a:defRPr i="0" sz="1300" u="none" cap="none" strike="noStrike">
                <a:solidFill>
                  <a:schemeClr val="dk1"/>
                </a:solidFill>
                <a:latin typeface="Calibri"/>
                <a:ea typeface="Calibri"/>
                <a:cs typeface="Calibri"/>
                <a:sym typeface="Calibri"/>
              </a:defRPr>
            </a:lvl3pPr>
            <a:lvl4pPr indent="0" lvl="3" marL="0" marR="0" algn="ctr">
              <a:spcBef>
                <a:spcPts val="0"/>
              </a:spcBef>
              <a:spcAft>
                <a:spcPts val="0"/>
              </a:spcAft>
              <a:buNone/>
              <a:defRPr i="0" sz="1300" u="none" cap="none" strike="noStrike">
                <a:solidFill>
                  <a:schemeClr val="dk1"/>
                </a:solidFill>
                <a:latin typeface="Calibri"/>
                <a:ea typeface="Calibri"/>
                <a:cs typeface="Calibri"/>
                <a:sym typeface="Calibri"/>
              </a:defRPr>
            </a:lvl4pPr>
            <a:lvl5pPr indent="0" lvl="4" marL="0" marR="0" algn="ctr">
              <a:spcBef>
                <a:spcPts val="0"/>
              </a:spcBef>
              <a:spcAft>
                <a:spcPts val="0"/>
              </a:spcAft>
              <a:buNone/>
              <a:defRPr i="0" sz="1300" u="none" cap="none" strike="noStrike">
                <a:solidFill>
                  <a:schemeClr val="dk1"/>
                </a:solidFill>
                <a:latin typeface="Calibri"/>
                <a:ea typeface="Calibri"/>
                <a:cs typeface="Calibri"/>
                <a:sym typeface="Calibri"/>
              </a:defRPr>
            </a:lvl5pPr>
            <a:lvl6pPr indent="0" lvl="5" marL="0" marR="0" algn="ctr">
              <a:spcBef>
                <a:spcPts val="0"/>
              </a:spcBef>
              <a:spcAft>
                <a:spcPts val="0"/>
              </a:spcAft>
              <a:buNone/>
              <a:defRPr i="0" sz="1300" u="none" cap="none" strike="noStrike">
                <a:solidFill>
                  <a:schemeClr val="dk1"/>
                </a:solidFill>
                <a:latin typeface="Calibri"/>
                <a:ea typeface="Calibri"/>
                <a:cs typeface="Calibri"/>
                <a:sym typeface="Calibri"/>
              </a:defRPr>
            </a:lvl6pPr>
            <a:lvl7pPr indent="0" lvl="6" marL="0" marR="0" algn="ctr">
              <a:spcBef>
                <a:spcPts val="0"/>
              </a:spcBef>
              <a:spcAft>
                <a:spcPts val="0"/>
              </a:spcAft>
              <a:buNone/>
              <a:defRPr i="0" sz="1300" u="none" cap="none" strike="noStrike">
                <a:solidFill>
                  <a:schemeClr val="dk1"/>
                </a:solidFill>
                <a:latin typeface="Calibri"/>
                <a:ea typeface="Calibri"/>
                <a:cs typeface="Calibri"/>
                <a:sym typeface="Calibri"/>
              </a:defRPr>
            </a:lvl7pPr>
            <a:lvl8pPr indent="0" lvl="7" marL="0" marR="0" algn="ctr">
              <a:spcBef>
                <a:spcPts val="0"/>
              </a:spcBef>
              <a:spcAft>
                <a:spcPts val="0"/>
              </a:spcAft>
              <a:buNone/>
              <a:defRPr i="0" sz="1300" u="none" cap="none" strike="noStrike">
                <a:solidFill>
                  <a:schemeClr val="dk1"/>
                </a:solidFill>
                <a:latin typeface="Calibri"/>
                <a:ea typeface="Calibri"/>
                <a:cs typeface="Calibri"/>
                <a:sym typeface="Calibri"/>
              </a:defRPr>
            </a:lvl8pPr>
            <a:lvl9pPr indent="0" lvl="8" marL="0" marR="0" algn="ctr">
              <a:spcBef>
                <a:spcPts val="0"/>
              </a:spcBef>
              <a:spcAft>
                <a:spcPts val="0"/>
              </a:spcAft>
              <a:buNone/>
              <a:defRPr i="0" sz="1300" u="none" cap="none" strike="noStrike">
                <a:solidFill>
                  <a:schemeClr val="dk1"/>
                </a:solidFill>
                <a:latin typeface="Calibri"/>
                <a:ea typeface="Calibri"/>
                <a:cs typeface="Calibri"/>
                <a:sym typeface="Calibri"/>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2" name="Shape 52"/>
        <p:cNvGrpSpPr/>
        <p:nvPr/>
      </p:nvGrpSpPr>
      <p:grpSpPr>
        <a:xfrm>
          <a:off x="0" y="0"/>
          <a:ext cx="0" cy="0"/>
          <a:chOff x="0" y="0"/>
          <a:chExt cx="0" cy="0"/>
        </a:xfrm>
      </p:grpSpPr>
      <p:sp>
        <p:nvSpPr>
          <p:cNvPr id="53" name="Google Shape;53;p11"/>
          <p:cNvSpPr txBox="1"/>
          <p:nvPr>
            <p:ph type="title"/>
          </p:nvPr>
        </p:nvSpPr>
        <p:spPr>
          <a:xfrm>
            <a:off x="687586" y="0"/>
            <a:ext cx="7768800" cy="971100"/>
          </a:xfrm>
          <a:prstGeom prst="rect">
            <a:avLst/>
          </a:prstGeom>
          <a:noFill/>
          <a:ln>
            <a:noFill/>
          </a:ln>
        </p:spPr>
        <p:txBody>
          <a:bodyPr anchorCtr="0" anchor="ctr" bIns="32750" lIns="32750" spcFirstLastPara="1" rIns="69975" wrap="square" tIns="32750">
            <a:noAutofit/>
          </a:bodyPr>
          <a:lstStyle>
            <a:lvl1pPr lvl="0" algn="ctr">
              <a:spcBef>
                <a:spcPts val="0"/>
              </a:spcBef>
              <a:spcAft>
                <a:spcPts val="0"/>
              </a:spcAft>
              <a:buSzPts val="900"/>
              <a:buNone/>
              <a:defRPr/>
            </a:lvl1pPr>
            <a:lvl2pPr lvl="1" algn="ctr">
              <a:spcBef>
                <a:spcPts val="0"/>
              </a:spcBef>
              <a:spcAft>
                <a:spcPts val="0"/>
              </a:spcAft>
              <a:buSzPts val="900"/>
              <a:buNone/>
              <a:defRPr/>
            </a:lvl2pPr>
            <a:lvl3pPr lvl="2" algn="ctr">
              <a:spcBef>
                <a:spcPts val="0"/>
              </a:spcBef>
              <a:spcAft>
                <a:spcPts val="0"/>
              </a:spcAft>
              <a:buSzPts val="900"/>
              <a:buNone/>
              <a:defRPr/>
            </a:lvl3pPr>
            <a:lvl4pPr lvl="3" algn="ctr">
              <a:spcBef>
                <a:spcPts val="0"/>
              </a:spcBef>
              <a:spcAft>
                <a:spcPts val="0"/>
              </a:spcAft>
              <a:buSzPts val="900"/>
              <a:buNone/>
              <a:defRPr/>
            </a:lvl4pPr>
            <a:lvl5pPr lvl="4" algn="ctr">
              <a:spcBef>
                <a:spcPts val="0"/>
              </a:spcBef>
              <a:spcAft>
                <a:spcPts val="0"/>
              </a:spcAft>
              <a:buSzPts val="900"/>
              <a:buNone/>
              <a:defRPr/>
            </a:lvl5pPr>
            <a:lvl6pPr lvl="5" algn="ctr">
              <a:spcBef>
                <a:spcPts val="0"/>
              </a:spcBef>
              <a:spcAft>
                <a:spcPts val="0"/>
              </a:spcAft>
              <a:buSzPts val="900"/>
              <a:buNone/>
              <a:defRPr/>
            </a:lvl6pPr>
            <a:lvl7pPr lvl="6" algn="ctr">
              <a:spcBef>
                <a:spcPts val="0"/>
              </a:spcBef>
              <a:spcAft>
                <a:spcPts val="0"/>
              </a:spcAft>
              <a:buSzPts val="900"/>
              <a:buNone/>
              <a:defRPr/>
            </a:lvl7pPr>
            <a:lvl8pPr lvl="7" algn="ctr">
              <a:spcBef>
                <a:spcPts val="0"/>
              </a:spcBef>
              <a:spcAft>
                <a:spcPts val="0"/>
              </a:spcAft>
              <a:buSzPts val="900"/>
              <a:buNone/>
              <a:defRPr/>
            </a:lvl8pPr>
            <a:lvl9pPr lvl="8" algn="ctr">
              <a:spcBef>
                <a:spcPts val="0"/>
              </a:spcBef>
              <a:spcAft>
                <a:spcPts val="0"/>
              </a:spcAft>
              <a:buSzPts val="900"/>
              <a:buNone/>
              <a:defRPr/>
            </a:lvl9pPr>
          </a:lstStyle>
          <a:p/>
        </p:txBody>
      </p:sp>
      <p:sp>
        <p:nvSpPr>
          <p:cNvPr id="54" name="Google Shape;54;p11"/>
          <p:cNvSpPr txBox="1"/>
          <p:nvPr>
            <p:ph idx="1" type="body"/>
          </p:nvPr>
        </p:nvSpPr>
        <p:spPr>
          <a:xfrm rot="5400000">
            <a:off x="2612986" y="-931968"/>
            <a:ext cx="3998400" cy="8152800"/>
          </a:xfrm>
          <a:prstGeom prst="rect">
            <a:avLst/>
          </a:prstGeom>
          <a:noFill/>
          <a:ln>
            <a:noFill/>
          </a:ln>
        </p:spPr>
        <p:txBody>
          <a:bodyPr anchorCtr="0" anchor="t" bIns="32750" lIns="32750" spcFirstLastPara="1" rIns="69975" wrap="square" tIns="32750">
            <a:noAutofit/>
          </a:bodyPr>
          <a:lstStyle>
            <a:lvl1pPr indent="-304800" lvl="0" marL="457200" algn="l">
              <a:spcBef>
                <a:spcPts val="400"/>
              </a:spcBef>
              <a:spcAft>
                <a:spcPts val="0"/>
              </a:spcAft>
              <a:buClr>
                <a:schemeClr val="dk1"/>
              </a:buClr>
              <a:buSzPts val="1200"/>
              <a:buChar char="•"/>
              <a:defRPr/>
            </a:lvl1pPr>
            <a:lvl2pPr indent="-304800" lvl="1" marL="914400" algn="l">
              <a:spcBef>
                <a:spcPts val="300"/>
              </a:spcBef>
              <a:spcAft>
                <a:spcPts val="0"/>
              </a:spcAft>
              <a:buClr>
                <a:schemeClr val="dk1"/>
              </a:buClr>
              <a:buSzPts val="1200"/>
              <a:buChar char="–"/>
              <a:defRPr/>
            </a:lvl2pPr>
            <a:lvl3pPr indent="-304800" lvl="2" marL="1371600" algn="l">
              <a:spcBef>
                <a:spcPts val="300"/>
              </a:spcBef>
              <a:spcAft>
                <a:spcPts val="0"/>
              </a:spcAft>
              <a:buClr>
                <a:schemeClr val="dk1"/>
              </a:buClr>
              <a:buSzPts val="1200"/>
              <a:buChar char="•"/>
              <a:defRPr/>
            </a:lvl3pPr>
            <a:lvl4pPr indent="-304800" lvl="3" marL="1828800" algn="l">
              <a:spcBef>
                <a:spcPts val="300"/>
              </a:spcBef>
              <a:spcAft>
                <a:spcPts val="0"/>
              </a:spcAft>
              <a:buClr>
                <a:schemeClr val="dk1"/>
              </a:buClr>
              <a:buSzPts val="1200"/>
              <a:buChar char="–"/>
              <a:defRPr/>
            </a:lvl4pPr>
            <a:lvl5pPr indent="-304800" lvl="4" marL="2286000" algn="l">
              <a:spcBef>
                <a:spcPts val="200"/>
              </a:spcBef>
              <a:spcAft>
                <a:spcPts val="0"/>
              </a:spcAft>
              <a:buClr>
                <a:schemeClr val="dk1"/>
              </a:buClr>
              <a:buSzPts val="1200"/>
              <a:buChar char="»"/>
              <a:defRPr/>
            </a:lvl5pPr>
            <a:lvl6pPr indent="-304800" lvl="5" marL="2743200" algn="l">
              <a:spcBef>
                <a:spcPts val="200"/>
              </a:spcBef>
              <a:spcAft>
                <a:spcPts val="0"/>
              </a:spcAft>
              <a:buClr>
                <a:schemeClr val="dk1"/>
              </a:buClr>
              <a:buSzPts val="1200"/>
              <a:buChar char="»"/>
              <a:defRPr/>
            </a:lvl6pPr>
            <a:lvl7pPr indent="-304800" lvl="6" marL="3200400" algn="l">
              <a:spcBef>
                <a:spcPts val="200"/>
              </a:spcBef>
              <a:spcAft>
                <a:spcPts val="0"/>
              </a:spcAft>
              <a:buClr>
                <a:schemeClr val="dk1"/>
              </a:buClr>
              <a:buSzPts val="1200"/>
              <a:buChar char="»"/>
              <a:defRPr/>
            </a:lvl7pPr>
            <a:lvl8pPr indent="-304800" lvl="7" marL="3657600" algn="l">
              <a:spcBef>
                <a:spcPts val="200"/>
              </a:spcBef>
              <a:spcAft>
                <a:spcPts val="0"/>
              </a:spcAft>
              <a:buClr>
                <a:schemeClr val="dk1"/>
              </a:buClr>
              <a:buSzPts val="1200"/>
              <a:buChar char="»"/>
              <a:defRPr/>
            </a:lvl8pPr>
            <a:lvl9pPr indent="-304800" lvl="8" marL="4114800" algn="l">
              <a:spcBef>
                <a:spcPts val="200"/>
              </a:spcBef>
              <a:spcAft>
                <a:spcPts val="0"/>
              </a:spcAft>
              <a:buClr>
                <a:schemeClr val="dk1"/>
              </a:buClr>
              <a:buSzPts val="1200"/>
              <a:buChar char="»"/>
              <a:defRPr/>
            </a:lvl9pPr>
          </a:lstStyle>
          <a:p/>
        </p:txBody>
      </p:sp>
      <p:sp>
        <p:nvSpPr>
          <p:cNvPr id="55" name="Google Shape;55;p11"/>
          <p:cNvSpPr txBox="1"/>
          <p:nvPr>
            <p:ph idx="12" type="sldNum"/>
          </p:nvPr>
        </p:nvSpPr>
        <p:spPr>
          <a:xfrm>
            <a:off x="8831461" y="4969371"/>
            <a:ext cx="187500" cy="147300"/>
          </a:xfrm>
          <a:prstGeom prst="rect">
            <a:avLst/>
          </a:prstGeom>
          <a:noFill/>
          <a:ln>
            <a:noFill/>
          </a:ln>
        </p:spPr>
        <p:txBody>
          <a:bodyPr anchorCtr="0" anchor="t" bIns="29450" lIns="58925" spcFirstLastPara="1" rIns="58925" wrap="square" tIns="29450">
            <a:noAutofit/>
          </a:bodyPr>
          <a:lstStyle>
            <a:lvl1pPr indent="0" lvl="0" marL="0" marR="0" algn="ctr">
              <a:spcBef>
                <a:spcPts val="0"/>
              </a:spcBef>
              <a:spcAft>
                <a:spcPts val="0"/>
              </a:spcAft>
              <a:buNone/>
              <a:defRPr sz="800">
                <a:solidFill>
                  <a:schemeClr val="dk1"/>
                </a:solidFill>
                <a:latin typeface="Times New Roman"/>
                <a:ea typeface="Times New Roman"/>
                <a:cs typeface="Times New Roman"/>
                <a:sym typeface="Times New Roman"/>
              </a:defRPr>
            </a:lvl1pPr>
            <a:lvl2pPr indent="0" lvl="1" marL="0" marR="0" algn="ctr">
              <a:spcBef>
                <a:spcPts val="0"/>
              </a:spcBef>
              <a:spcAft>
                <a:spcPts val="0"/>
              </a:spcAft>
              <a:buNone/>
              <a:defRPr sz="800">
                <a:solidFill>
                  <a:schemeClr val="dk1"/>
                </a:solidFill>
                <a:latin typeface="Times New Roman"/>
                <a:ea typeface="Times New Roman"/>
                <a:cs typeface="Times New Roman"/>
                <a:sym typeface="Times New Roman"/>
              </a:defRPr>
            </a:lvl2pPr>
            <a:lvl3pPr indent="0" lvl="2" marL="0" marR="0" algn="ctr">
              <a:spcBef>
                <a:spcPts val="0"/>
              </a:spcBef>
              <a:spcAft>
                <a:spcPts val="0"/>
              </a:spcAft>
              <a:buNone/>
              <a:defRPr sz="800">
                <a:solidFill>
                  <a:schemeClr val="dk1"/>
                </a:solidFill>
                <a:latin typeface="Times New Roman"/>
                <a:ea typeface="Times New Roman"/>
                <a:cs typeface="Times New Roman"/>
                <a:sym typeface="Times New Roman"/>
              </a:defRPr>
            </a:lvl3pPr>
            <a:lvl4pPr indent="0" lvl="3" marL="0" marR="0" algn="ctr">
              <a:spcBef>
                <a:spcPts val="0"/>
              </a:spcBef>
              <a:spcAft>
                <a:spcPts val="0"/>
              </a:spcAft>
              <a:buNone/>
              <a:defRPr sz="800">
                <a:solidFill>
                  <a:schemeClr val="dk1"/>
                </a:solidFill>
                <a:latin typeface="Times New Roman"/>
                <a:ea typeface="Times New Roman"/>
                <a:cs typeface="Times New Roman"/>
                <a:sym typeface="Times New Roman"/>
              </a:defRPr>
            </a:lvl4pPr>
            <a:lvl5pPr indent="0" lvl="4" marL="0" marR="0" algn="ctr">
              <a:spcBef>
                <a:spcPts val="0"/>
              </a:spcBef>
              <a:spcAft>
                <a:spcPts val="0"/>
              </a:spcAft>
              <a:buNone/>
              <a:defRPr sz="800">
                <a:solidFill>
                  <a:schemeClr val="dk1"/>
                </a:solidFill>
                <a:latin typeface="Times New Roman"/>
                <a:ea typeface="Times New Roman"/>
                <a:cs typeface="Times New Roman"/>
                <a:sym typeface="Times New Roman"/>
              </a:defRPr>
            </a:lvl5pPr>
            <a:lvl6pPr indent="0" lvl="5" marL="0" marR="0" algn="ctr">
              <a:spcBef>
                <a:spcPts val="0"/>
              </a:spcBef>
              <a:spcAft>
                <a:spcPts val="0"/>
              </a:spcAft>
              <a:buNone/>
              <a:defRPr sz="800">
                <a:solidFill>
                  <a:schemeClr val="dk1"/>
                </a:solidFill>
                <a:latin typeface="Times New Roman"/>
                <a:ea typeface="Times New Roman"/>
                <a:cs typeface="Times New Roman"/>
                <a:sym typeface="Times New Roman"/>
              </a:defRPr>
            </a:lvl6pPr>
            <a:lvl7pPr indent="0" lvl="6" marL="0" marR="0" algn="ctr">
              <a:spcBef>
                <a:spcPts val="0"/>
              </a:spcBef>
              <a:spcAft>
                <a:spcPts val="0"/>
              </a:spcAft>
              <a:buNone/>
              <a:defRPr sz="800">
                <a:solidFill>
                  <a:schemeClr val="dk1"/>
                </a:solidFill>
                <a:latin typeface="Times New Roman"/>
                <a:ea typeface="Times New Roman"/>
                <a:cs typeface="Times New Roman"/>
                <a:sym typeface="Times New Roman"/>
              </a:defRPr>
            </a:lvl7pPr>
            <a:lvl8pPr indent="0" lvl="7" marL="0" marR="0" algn="ctr">
              <a:spcBef>
                <a:spcPts val="0"/>
              </a:spcBef>
              <a:spcAft>
                <a:spcPts val="0"/>
              </a:spcAft>
              <a:buNone/>
              <a:defRPr sz="800">
                <a:solidFill>
                  <a:schemeClr val="dk1"/>
                </a:solidFill>
                <a:latin typeface="Times New Roman"/>
                <a:ea typeface="Times New Roman"/>
                <a:cs typeface="Times New Roman"/>
                <a:sym typeface="Times New Roman"/>
              </a:defRPr>
            </a:lvl8pPr>
            <a:lvl9pPr indent="0" lvl="8" marL="0" marR="0" algn="ctr">
              <a:spcBef>
                <a:spcPts val="0"/>
              </a:spcBef>
              <a:spcAft>
                <a:spcPts val="0"/>
              </a:spcAft>
              <a:buNone/>
              <a:defRPr sz="800">
                <a:solidFill>
                  <a:schemeClr val="dk1"/>
                </a:solidFill>
                <a:latin typeface="Times New Roman"/>
                <a:ea typeface="Times New Roman"/>
                <a:cs typeface="Times New Roman"/>
                <a:sym typeface="Times New Roma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6" name="Shape 56"/>
        <p:cNvGrpSpPr/>
        <p:nvPr/>
      </p:nvGrpSpPr>
      <p:grpSpPr>
        <a:xfrm>
          <a:off x="0" y="0"/>
          <a:ext cx="0" cy="0"/>
          <a:chOff x="0" y="0"/>
          <a:chExt cx="0" cy="0"/>
        </a:xfrm>
      </p:grpSpPr>
      <p:sp>
        <p:nvSpPr>
          <p:cNvPr id="57" name="Google Shape;57;p12"/>
          <p:cNvSpPr txBox="1"/>
          <p:nvPr>
            <p:ph type="title"/>
          </p:nvPr>
        </p:nvSpPr>
        <p:spPr>
          <a:xfrm rot="5400000">
            <a:off x="5097736" y="1552650"/>
            <a:ext cx="5143500" cy="2038200"/>
          </a:xfrm>
          <a:prstGeom prst="rect">
            <a:avLst/>
          </a:prstGeom>
          <a:noFill/>
          <a:ln>
            <a:noFill/>
          </a:ln>
        </p:spPr>
        <p:txBody>
          <a:bodyPr anchorCtr="0" anchor="ctr" bIns="32750" lIns="32750" spcFirstLastPara="1" rIns="69975" wrap="square" tIns="32750">
            <a:noAutofit/>
          </a:bodyPr>
          <a:lstStyle>
            <a:lvl1pPr lvl="0" algn="ctr">
              <a:spcBef>
                <a:spcPts val="0"/>
              </a:spcBef>
              <a:spcAft>
                <a:spcPts val="0"/>
              </a:spcAft>
              <a:buSzPts val="900"/>
              <a:buNone/>
              <a:defRPr/>
            </a:lvl1pPr>
            <a:lvl2pPr lvl="1" algn="ctr">
              <a:spcBef>
                <a:spcPts val="0"/>
              </a:spcBef>
              <a:spcAft>
                <a:spcPts val="0"/>
              </a:spcAft>
              <a:buSzPts val="900"/>
              <a:buNone/>
              <a:defRPr/>
            </a:lvl2pPr>
            <a:lvl3pPr lvl="2" algn="ctr">
              <a:spcBef>
                <a:spcPts val="0"/>
              </a:spcBef>
              <a:spcAft>
                <a:spcPts val="0"/>
              </a:spcAft>
              <a:buSzPts val="900"/>
              <a:buNone/>
              <a:defRPr/>
            </a:lvl3pPr>
            <a:lvl4pPr lvl="3" algn="ctr">
              <a:spcBef>
                <a:spcPts val="0"/>
              </a:spcBef>
              <a:spcAft>
                <a:spcPts val="0"/>
              </a:spcAft>
              <a:buSzPts val="900"/>
              <a:buNone/>
              <a:defRPr/>
            </a:lvl4pPr>
            <a:lvl5pPr lvl="4" algn="ctr">
              <a:spcBef>
                <a:spcPts val="0"/>
              </a:spcBef>
              <a:spcAft>
                <a:spcPts val="0"/>
              </a:spcAft>
              <a:buSzPts val="900"/>
              <a:buNone/>
              <a:defRPr/>
            </a:lvl5pPr>
            <a:lvl6pPr lvl="5" algn="ctr">
              <a:spcBef>
                <a:spcPts val="0"/>
              </a:spcBef>
              <a:spcAft>
                <a:spcPts val="0"/>
              </a:spcAft>
              <a:buSzPts val="900"/>
              <a:buNone/>
              <a:defRPr/>
            </a:lvl6pPr>
            <a:lvl7pPr lvl="6" algn="ctr">
              <a:spcBef>
                <a:spcPts val="0"/>
              </a:spcBef>
              <a:spcAft>
                <a:spcPts val="0"/>
              </a:spcAft>
              <a:buSzPts val="900"/>
              <a:buNone/>
              <a:defRPr/>
            </a:lvl7pPr>
            <a:lvl8pPr lvl="7" algn="ctr">
              <a:spcBef>
                <a:spcPts val="0"/>
              </a:spcBef>
              <a:spcAft>
                <a:spcPts val="0"/>
              </a:spcAft>
              <a:buSzPts val="900"/>
              <a:buNone/>
              <a:defRPr/>
            </a:lvl8pPr>
            <a:lvl9pPr lvl="8" algn="ctr">
              <a:spcBef>
                <a:spcPts val="0"/>
              </a:spcBef>
              <a:spcAft>
                <a:spcPts val="0"/>
              </a:spcAft>
              <a:buSzPts val="900"/>
              <a:buNone/>
              <a:defRPr/>
            </a:lvl9pPr>
          </a:lstStyle>
          <a:p/>
        </p:txBody>
      </p:sp>
      <p:sp>
        <p:nvSpPr>
          <p:cNvPr id="58" name="Google Shape;58;p12"/>
          <p:cNvSpPr txBox="1"/>
          <p:nvPr>
            <p:ph idx="1" type="body"/>
          </p:nvPr>
        </p:nvSpPr>
        <p:spPr>
          <a:xfrm rot="5400000">
            <a:off x="967729" y="-432000"/>
            <a:ext cx="5143500" cy="6007500"/>
          </a:xfrm>
          <a:prstGeom prst="rect">
            <a:avLst/>
          </a:prstGeom>
          <a:noFill/>
          <a:ln>
            <a:noFill/>
          </a:ln>
        </p:spPr>
        <p:txBody>
          <a:bodyPr anchorCtr="0" anchor="t" bIns="32750" lIns="32750" spcFirstLastPara="1" rIns="69975" wrap="square" tIns="32750">
            <a:noAutofit/>
          </a:bodyPr>
          <a:lstStyle>
            <a:lvl1pPr indent="-304800" lvl="0" marL="457200" algn="l">
              <a:spcBef>
                <a:spcPts val="400"/>
              </a:spcBef>
              <a:spcAft>
                <a:spcPts val="0"/>
              </a:spcAft>
              <a:buClr>
                <a:schemeClr val="dk1"/>
              </a:buClr>
              <a:buSzPts val="1200"/>
              <a:buChar char="•"/>
              <a:defRPr/>
            </a:lvl1pPr>
            <a:lvl2pPr indent="-304800" lvl="1" marL="914400" algn="l">
              <a:spcBef>
                <a:spcPts val="300"/>
              </a:spcBef>
              <a:spcAft>
                <a:spcPts val="0"/>
              </a:spcAft>
              <a:buClr>
                <a:schemeClr val="dk1"/>
              </a:buClr>
              <a:buSzPts val="1200"/>
              <a:buChar char="–"/>
              <a:defRPr/>
            </a:lvl2pPr>
            <a:lvl3pPr indent="-304800" lvl="2" marL="1371600" algn="l">
              <a:spcBef>
                <a:spcPts val="300"/>
              </a:spcBef>
              <a:spcAft>
                <a:spcPts val="0"/>
              </a:spcAft>
              <a:buClr>
                <a:schemeClr val="dk1"/>
              </a:buClr>
              <a:buSzPts val="1200"/>
              <a:buChar char="•"/>
              <a:defRPr/>
            </a:lvl3pPr>
            <a:lvl4pPr indent="-304800" lvl="3" marL="1828800" algn="l">
              <a:spcBef>
                <a:spcPts val="300"/>
              </a:spcBef>
              <a:spcAft>
                <a:spcPts val="0"/>
              </a:spcAft>
              <a:buClr>
                <a:schemeClr val="dk1"/>
              </a:buClr>
              <a:buSzPts val="1200"/>
              <a:buChar char="–"/>
              <a:defRPr/>
            </a:lvl4pPr>
            <a:lvl5pPr indent="-304800" lvl="4" marL="2286000" algn="l">
              <a:spcBef>
                <a:spcPts val="200"/>
              </a:spcBef>
              <a:spcAft>
                <a:spcPts val="0"/>
              </a:spcAft>
              <a:buClr>
                <a:schemeClr val="dk1"/>
              </a:buClr>
              <a:buSzPts val="1200"/>
              <a:buChar char="»"/>
              <a:defRPr/>
            </a:lvl5pPr>
            <a:lvl6pPr indent="-304800" lvl="5" marL="2743200" algn="l">
              <a:spcBef>
                <a:spcPts val="200"/>
              </a:spcBef>
              <a:spcAft>
                <a:spcPts val="0"/>
              </a:spcAft>
              <a:buClr>
                <a:schemeClr val="dk1"/>
              </a:buClr>
              <a:buSzPts val="1200"/>
              <a:buChar char="»"/>
              <a:defRPr/>
            </a:lvl6pPr>
            <a:lvl7pPr indent="-304800" lvl="6" marL="3200400" algn="l">
              <a:spcBef>
                <a:spcPts val="200"/>
              </a:spcBef>
              <a:spcAft>
                <a:spcPts val="0"/>
              </a:spcAft>
              <a:buClr>
                <a:schemeClr val="dk1"/>
              </a:buClr>
              <a:buSzPts val="1200"/>
              <a:buChar char="»"/>
              <a:defRPr/>
            </a:lvl7pPr>
            <a:lvl8pPr indent="-304800" lvl="7" marL="3657600" algn="l">
              <a:spcBef>
                <a:spcPts val="200"/>
              </a:spcBef>
              <a:spcAft>
                <a:spcPts val="0"/>
              </a:spcAft>
              <a:buClr>
                <a:schemeClr val="dk1"/>
              </a:buClr>
              <a:buSzPts val="1200"/>
              <a:buChar char="»"/>
              <a:defRPr/>
            </a:lvl8pPr>
            <a:lvl9pPr indent="-304800" lvl="8" marL="4114800" algn="l">
              <a:spcBef>
                <a:spcPts val="200"/>
              </a:spcBef>
              <a:spcAft>
                <a:spcPts val="0"/>
              </a:spcAft>
              <a:buClr>
                <a:schemeClr val="dk1"/>
              </a:buClr>
              <a:buSzPts val="1200"/>
              <a:buChar char="»"/>
              <a:defRPr/>
            </a:lvl9pPr>
          </a:lstStyle>
          <a:p/>
        </p:txBody>
      </p:sp>
      <p:sp>
        <p:nvSpPr>
          <p:cNvPr id="59" name="Google Shape;59;p12"/>
          <p:cNvSpPr txBox="1"/>
          <p:nvPr>
            <p:ph idx="12" type="sldNum"/>
          </p:nvPr>
        </p:nvSpPr>
        <p:spPr>
          <a:xfrm>
            <a:off x="8831461" y="4969371"/>
            <a:ext cx="187500" cy="147300"/>
          </a:xfrm>
          <a:prstGeom prst="rect">
            <a:avLst/>
          </a:prstGeom>
          <a:noFill/>
          <a:ln>
            <a:noFill/>
          </a:ln>
        </p:spPr>
        <p:txBody>
          <a:bodyPr anchorCtr="0" anchor="t" bIns="29450" lIns="58925" spcFirstLastPara="1" rIns="58925" wrap="square" tIns="29450">
            <a:noAutofit/>
          </a:bodyPr>
          <a:lstStyle>
            <a:lvl1pPr indent="0" lvl="0" marL="0" marR="0" algn="ctr">
              <a:spcBef>
                <a:spcPts val="0"/>
              </a:spcBef>
              <a:spcAft>
                <a:spcPts val="0"/>
              </a:spcAft>
              <a:buNone/>
              <a:defRPr sz="800">
                <a:solidFill>
                  <a:schemeClr val="dk1"/>
                </a:solidFill>
                <a:latin typeface="Times New Roman"/>
                <a:ea typeface="Times New Roman"/>
                <a:cs typeface="Times New Roman"/>
                <a:sym typeface="Times New Roman"/>
              </a:defRPr>
            </a:lvl1pPr>
            <a:lvl2pPr indent="0" lvl="1" marL="0" marR="0" algn="ctr">
              <a:spcBef>
                <a:spcPts val="0"/>
              </a:spcBef>
              <a:spcAft>
                <a:spcPts val="0"/>
              </a:spcAft>
              <a:buNone/>
              <a:defRPr sz="800">
                <a:solidFill>
                  <a:schemeClr val="dk1"/>
                </a:solidFill>
                <a:latin typeface="Times New Roman"/>
                <a:ea typeface="Times New Roman"/>
                <a:cs typeface="Times New Roman"/>
                <a:sym typeface="Times New Roman"/>
              </a:defRPr>
            </a:lvl2pPr>
            <a:lvl3pPr indent="0" lvl="2" marL="0" marR="0" algn="ctr">
              <a:spcBef>
                <a:spcPts val="0"/>
              </a:spcBef>
              <a:spcAft>
                <a:spcPts val="0"/>
              </a:spcAft>
              <a:buNone/>
              <a:defRPr sz="800">
                <a:solidFill>
                  <a:schemeClr val="dk1"/>
                </a:solidFill>
                <a:latin typeface="Times New Roman"/>
                <a:ea typeface="Times New Roman"/>
                <a:cs typeface="Times New Roman"/>
                <a:sym typeface="Times New Roman"/>
              </a:defRPr>
            </a:lvl3pPr>
            <a:lvl4pPr indent="0" lvl="3" marL="0" marR="0" algn="ctr">
              <a:spcBef>
                <a:spcPts val="0"/>
              </a:spcBef>
              <a:spcAft>
                <a:spcPts val="0"/>
              </a:spcAft>
              <a:buNone/>
              <a:defRPr sz="800">
                <a:solidFill>
                  <a:schemeClr val="dk1"/>
                </a:solidFill>
                <a:latin typeface="Times New Roman"/>
                <a:ea typeface="Times New Roman"/>
                <a:cs typeface="Times New Roman"/>
                <a:sym typeface="Times New Roman"/>
              </a:defRPr>
            </a:lvl4pPr>
            <a:lvl5pPr indent="0" lvl="4" marL="0" marR="0" algn="ctr">
              <a:spcBef>
                <a:spcPts val="0"/>
              </a:spcBef>
              <a:spcAft>
                <a:spcPts val="0"/>
              </a:spcAft>
              <a:buNone/>
              <a:defRPr sz="800">
                <a:solidFill>
                  <a:schemeClr val="dk1"/>
                </a:solidFill>
                <a:latin typeface="Times New Roman"/>
                <a:ea typeface="Times New Roman"/>
                <a:cs typeface="Times New Roman"/>
                <a:sym typeface="Times New Roman"/>
              </a:defRPr>
            </a:lvl5pPr>
            <a:lvl6pPr indent="0" lvl="5" marL="0" marR="0" algn="ctr">
              <a:spcBef>
                <a:spcPts val="0"/>
              </a:spcBef>
              <a:spcAft>
                <a:spcPts val="0"/>
              </a:spcAft>
              <a:buNone/>
              <a:defRPr sz="800">
                <a:solidFill>
                  <a:schemeClr val="dk1"/>
                </a:solidFill>
                <a:latin typeface="Times New Roman"/>
                <a:ea typeface="Times New Roman"/>
                <a:cs typeface="Times New Roman"/>
                <a:sym typeface="Times New Roman"/>
              </a:defRPr>
            </a:lvl6pPr>
            <a:lvl7pPr indent="0" lvl="6" marL="0" marR="0" algn="ctr">
              <a:spcBef>
                <a:spcPts val="0"/>
              </a:spcBef>
              <a:spcAft>
                <a:spcPts val="0"/>
              </a:spcAft>
              <a:buNone/>
              <a:defRPr sz="800">
                <a:solidFill>
                  <a:schemeClr val="dk1"/>
                </a:solidFill>
                <a:latin typeface="Times New Roman"/>
                <a:ea typeface="Times New Roman"/>
                <a:cs typeface="Times New Roman"/>
                <a:sym typeface="Times New Roman"/>
              </a:defRPr>
            </a:lvl7pPr>
            <a:lvl8pPr indent="0" lvl="7" marL="0" marR="0" algn="ctr">
              <a:spcBef>
                <a:spcPts val="0"/>
              </a:spcBef>
              <a:spcAft>
                <a:spcPts val="0"/>
              </a:spcAft>
              <a:buNone/>
              <a:defRPr sz="800">
                <a:solidFill>
                  <a:schemeClr val="dk1"/>
                </a:solidFill>
                <a:latin typeface="Times New Roman"/>
                <a:ea typeface="Times New Roman"/>
                <a:cs typeface="Times New Roman"/>
                <a:sym typeface="Times New Roman"/>
              </a:defRPr>
            </a:lvl8pPr>
            <a:lvl9pPr indent="0" lvl="8" marL="0" marR="0" algn="ctr">
              <a:spcBef>
                <a:spcPts val="0"/>
              </a:spcBef>
              <a:spcAft>
                <a:spcPts val="0"/>
              </a:spcAft>
              <a:buNone/>
              <a:defRPr sz="800">
                <a:solidFill>
                  <a:schemeClr val="dk1"/>
                </a:solidFill>
                <a:latin typeface="Times New Roman"/>
                <a:ea typeface="Times New Roman"/>
                <a:cs typeface="Times New Roman"/>
                <a:sym typeface="Times New Roma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hart" type="chart">
  <p:cSld name="CHART">
    <p:spTree>
      <p:nvGrpSpPr>
        <p:cNvPr id="60" name="Shape 60"/>
        <p:cNvGrpSpPr/>
        <p:nvPr/>
      </p:nvGrpSpPr>
      <p:grpSpPr>
        <a:xfrm>
          <a:off x="0" y="0"/>
          <a:ext cx="0" cy="0"/>
          <a:chOff x="0" y="0"/>
          <a:chExt cx="0" cy="0"/>
        </a:xfrm>
      </p:grpSpPr>
      <p:sp>
        <p:nvSpPr>
          <p:cNvPr id="61" name="Google Shape;61;p13"/>
          <p:cNvSpPr txBox="1"/>
          <p:nvPr>
            <p:ph type="title"/>
          </p:nvPr>
        </p:nvSpPr>
        <p:spPr>
          <a:xfrm>
            <a:off x="685800" y="114300"/>
            <a:ext cx="7772400" cy="742800"/>
          </a:xfrm>
          <a:prstGeom prst="rect">
            <a:avLst/>
          </a:prstGeom>
          <a:noFill/>
          <a:ln>
            <a:noFill/>
          </a:ln>
        </p:spPr>
        <p:txBody>
          <a:bodyPr anchorCtr="0" anchor="ctr" bIns="32750" lIns="32750" spcFirstLastPara="1" rIns="69975" wrap="square" tIns="32750">
            <a:noAutofit/>
          </a:bodyPr>
          <a:lstStyle>
            <a:lvl1pPr lvl="0" rtl="0" algn="ctr">
              <a:spcBef>
                <a:spcPts val="0"/>
              </a:spcBef>
              <a:spcAft>
                <a:spcPts val="0"/>
              </a:spcAft>
              <a:buSzPts val="900"/>
              <a:buNone/>
              <a:defRPr/>
            </a:lvl1pPr>
            <a:lvl2pPr lvl="1" rtl="0" algn="ctr">
              <a:spcBef>
                <a:spcPts val="0"/>
              </a:spcBef>
              <a:spcAft>
                <a:spcPts val="0"/>
              </a:spcAft>
              <a:buSzPts val="900"/>
              <a:buNone/>
              <a:defRPr/>
            </a:lvl2pPr>
            <a:lvl3pPr lvl="2" rtl="0" algn="ctr">
              <a:spcBef>
                <a:spcPts val="0"/>
              </a:spcBef>
              <a:spcAft>
                <a:spcPts val="0"/>
              </a:spcAft>
              <a:buSzPts val="900"/>
              <a:buNone/>
              <a:defRPr/>
            </a:lvl3pPr>
            <a:lvl4pPr lvl="3" rtl="0" algn="ctr">
              <a:spcBef>
                <a:spcPts val="0"/>
              </a:spcBef>
              <a:spcAft>
                <a:spcPts val="0"/>
              </a:spcAft>
              <a:buSzPts val="900"/>
              <a:buNone/>
              <a:defRPr/>
            </a:lvl4pPr>
            <a:lvl5pPr lvl="4" rtl="0" algn="ctr">
              <a:spcBef>
                <a:spcPts val="0"/>
              </a:spcBef>
              <a:spcAft>
                <a:spcPts val="0"/>
              </a:spcAft>
              <a:buSzPts val="900"/>
              <a:buNone/>
              <a:defRPr/>
            </a:lvl5pPr>
            <a:lvl6pPr lvl="5" rtl="0" algn="ctr">
              <a:spcBef>
                <a:spcPts val="0"/>
              </a:spcBef>
              <a:spcAft>
                <a:spcPts val="0"/>
              </a:spcAft>
              <a:buSzPts val="900"/>
              <a:buNone/>
              <a:defRPr/>
            </a:lvl6pPr>
            <a:lvl7pPr lvl="6" rtl="0" algn="ctr">
              <a:spcBef>
                <a:spcPts val="0"/>
              </a:spcBef>
              <a:spcAft>
                <a:spcPts val="0"/>
              </a:spcAft>
              <a:buSzPts val="900"/>
              <a:buNone/>
              <a:defRPr/>
            </a:lvl7pPr>
            <a:lvl8pPr lvl="7" rtl="0" algn="ctr">
              <a:spcBef>
                <a:spcPts val="0"/>
              </a:spcBef>
              <a:spcAft>
                <a:spcPts val="0"/>
              </a:spcAft>
              <a:buSzPts val="900"/>
              <a:buNone/>
              <a:defRPr/>
            </a:lvl8pPr>
            <a:lvl9pPr lvl="8" rtl="0" algn="ctr">
              <a:spcBef>
                <a:spcPts val="0"/>
              </a:spcBef>
              <a:spcAft>
                <a:spcPts val="0"/>
              </a:spcAft>
              <a:buSzPts val="900"/>
              <a:buNone/>
              <a:defRPr/>
            </a:lvl9pPr>
          </a:lstStyle>
          <a:p/>
        </p:txBody>
      </p:sp>
      <p:sp>
        <p:nvSpPr>
          <p:cNvPr id="62" name="Google Shape;62;p13"/>
          <p:cNvSpPr/>
          <p:nvPr>
            <p:ph idx="2" type="chart"/>
          </p:nvPr>
        </p:nvSpPr>
        <p:spPr>
          <a:xfrm>
            <a:off x="533400" y="1143000"/>
            <a:ext cx="8153400" cy="3486300"/>
          </a:xfrm>
          <a:prstGeom prst="rect">
            <a:avLst/>
          </a:prstGeom>
          <a:noFill/>
          <a:ln>
            <a:noFill/>
          </a:ln>
        </p:spPr>
        <p:txBody>
          <a:bodyPr anchorCtr="0" anchor="t" bIns="32750" lIns="32750" spcFirstLastPara="1" rIns="69975" wrap="square" tIns="32750">
            <a:noAutofit/>
          </a:bodyPr>
          <a:lstStyle>
            <a:lvl1pPr lvl="0" marR="0" rtl="0" algn="l">
              <a:spcBef>
                <a:spcPts val="40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1pPr>
            <a:lvl2pPr lvl="1" marR="0" rtl="0" algn="l">
              <a:spcBef>
                <a:spcPts val="300"/>
              </a:spcBef>
              <a:spcAft>
                <a:spcPts val="0"/>
              </a:spcAft>
              <a:buClr>
                <a:schemeClr val="dk1"/>
              </a:buClr>
              <a:buSzPts val="2200"/>
              <a:buFont typeface="Times New Roman"/>
              <a:buChar char="–"/>
              <a:defRPr b="0" i="0" sz="2200" u="none" cap="none" strike="noStrike">
                <a:solidFill>
                  <a:schemeClr val="dk1"/>
                </a:solidFill>
                <a:latin typeface="Times New Roman"/>
                <a:ea typeface="Times New Roman"/>
                <a:cs typeface="Times New Roman"/>
                <a:sym typeface="Times New Roman"/>
              </a:defRPr>
            </a:lvl2pPr>
            <a:lvl3pPr lvl="2" marR="0" rtl="0" algn="l">
              <a:spcBef>
                <a:spcPts val="300"/>
              </a:spcBef>
              <a:spcAft>
                <a:spcPts val="0"/>
              </a:spcAft>
              <a:buClr>
                <a:schemeClr val="dk1"/>
              </a:buClr>
              <a:buSzPts val="1800"/>
              <a:buFont typeface="Times New Roman"/>
              <a:buChar char="•"/>
              <a:defRPr b="0" i="0" sz="1800" u="none" cap="none" strike="noStrike">
                <a:solidFill>
                  <a:schemeClr val="dk1"/>
                </a:solidFill>
                <a:latin typeface="Times New Roman"/>
                <a:ea typeface="Times New Roman"/>
                <a:cs typeface="Times New Roman"/>
                <a:sym typeface="Times New Roman"/>
              </a:defRPr>
            </a:lvl3pPr>
            <a:lvl4pPr lvl="3" marR="0" rtl="0" algn="l">
              <a:spcBef>
                <a:spcPts val="300"/>
              </a:spcBef>
              <a:spcAft>
                <a:spcPts val="0"/>
              </a:spcAft>
              <a:buClr>
                <a:schemeClr val="dk1"/>
              </a:buClr>
              <a:buSzPts val="1500"/>
              <a:buFont typeface="Times New Roman"/>
              <a:buChar char="–"/>
              <a:defRPr b="0" i="0" sz="1500" u="none" cap="none" strike="noStrike">
                <a:solidFill>
                  <a:schemeClr val="dk1"/>
                </a:solidFill>
                <a:latin typeface="Times New Roman"/>
                <a:ea typeface="Times New Roman"/>
                <a:cs typeface="Times New Roman"/>
                <a:sym typeface="Times New Roman"/>
              </a:defRPr>
            </a:lvl4pPr>
            <a:lvl5pPr lvl="4" marR="0" rtl="0" algn="l">
              <a:spcBef>
                <a:spcPts val="200"/>
              </a:spcBef>
              <a:spcAft>
                <a:spcPts val="0"/>
              </a:spcAft>
              <a:buClr>
                <a:schemeClr val="dk1"/>
              </a:buClr>
              <a:buSzPts val="1500"/>
              <a:buFont typeface="Times New Roman"/>
              <a:buChar char="»"/>
              <a:defRPr b="0" i="0" sz="1500" u="none" cap="none" strike="noStrike">
                <a:solidFill>
                  <a:schemeClr val="dk1"/>
                </a:solidFill>
                <a:latin typeface="Times New Roman"/>
                <a:ea typeface="Times New Roman"/>
                <a:cs typeface="Times New Roman"/>
                <a:sym typeface="Times New Roman"/>
              </a:defRPr>
            </a:lvl5pPr>
            <a:lvl6pPr lvl="5" marR="0" rtl="0" algn="l">
              <a:spcBef>
                <a:spcPts val="200"/>
              </a:spcBef>
              <a:spcAft>
                <a:spcPts val="0"/>
              </a:spcAft>
              <a:buClr>
                <a:schemeClr val="dk1"/>
              </a:buClr>
              <a:buSzPts val="1500"/>
              <a:buFont typeface="Times New Roman"/>
              <a:buChar char="»"/>
              <a:defRPr b="0" i="0" sz="1500" u="none" cap="none" strike="noStrike">
                <a:solidFill>
                  <a:schemeClr val="dk1"/>
                </a:solidFill>
                <a:latin typeface="Times New Roman"/>
                <a:ea typeface="Times New Roman"/>
                <a:cs typeface="Times New Roman"/>
                <a:sym typeface="Times New Roman"/>
              </a:defRPr>
            </a:lvl6pPr>
            <a:lvl7pPr lvl="6" marR="0" rtl="0" algn="l">
              <a:spcBef>
                <a:spcPts val="200"/>
              </a:spcBef>
              <a:spcAft>
                <a:spcPts val="0"/>
              </a:spcAft>
              <a:buClr>
                <a:schemeClr val="dk1"/>
              </a:buClr>
              <a:buSzPts val="1500"/>
              <a:buFont typeface="Times New Roman"/>
              <a:buChar char="»"/>
              <a:defRPr b="0" i="0" sz="1500" u="none" cap="none" strike="noStrike">
                <a:solidFill>
                  <a:schemeClr val="dk1"/>
                </a:solidFill>
                <a:latin typeface="Times New Roman"/>
                <a:ea typeface="Times New Roman"/>
                <a:cs typeface="Times New Roman"/>
                <a:sym typeface="Times New Roman"/>
              </a:defRPr>
            </a:lvl7pPr>
            <a:lvl8pPr lvl="7" marR="0" rtl="0" algn="l">
              <a:spcBef>
                <a:spcPts val="200"/>
              </a:spcBef>
              <a:spcAft>
                <a:spcPts val="0"/>
              </a:spcAft>
              <a:buClr>
                <a:schemeClr val="dk1"/>
              </a:buClr>
              <a:buSzPts val="1500"/>
              <a:buFont typeface="Times New Roman"/>
              <a:buChar char="»"/>
              <a:defRPr b="0" i="0" sz="1500" u="none" cap="none" strike="noStrike">
                <a:solidFill>
                  <a:schemeClr val="dk1"/>
                </a:solidFill>
                <a:latin typeface="Times New Roman"/>
                <a:ea typeface="Times New Roman"/>
                <a:cs typeface="Times New Roman"/>
                <a:sym typeface="Times New Roman"/>
              </a:defRPr>
            </a:lvl8pPr>
            <a:lvl9pPr lvl="8" marR="0" rtl="0" algn="l">
              <a:spcBef>
                <a:spcPts val="200"/>
              </a:spcBef>
              <a:spcAft>
                <a:spcPts val="0"/>
              </a:spcAft>
              <a:buClr>
                <a:schemeClr val="dk1"/>
              </a:buClr>
              <a:buSzPts val="1500"/>
              <a:buFont typeface="Times New Roman"/>
              <a:buChar char="»"/>
              <a:defRPr b="0" i="0" sz="1500" u="none" cap="none" strike="noStrike">
                <a:solidFill>
                  <a:schemeClr val="dk1"/>
                </a:solidFill>
                <a:latin typeface="Times New Roman"/>
                <a:ea typeface="Times New Roman"/>
                <a:cs typeface="Times New Roman"/>
                <a:sym typeface="Times New Roman"/>
              </a:defRPr>
            </a:lvl9pPr>
          </a:lstStyle>
          <a:p/>
        </p:txBody>
      </p:sp>
      <p:sp>
        <p:nvSpPr>
          <p:cNvPr id="63" name="Google Shape;63;p13"/>
          <p:cNvSpPr txBox="1"/>
          <p:nvPr>
            <p:ph idx="10" type="dt"/>
          </p:nvPr>
        </p:nvSpPr>
        <p:spPr>
          <a:xfrm>
            <a:off x="685354" y="4686412"/>
            <a:ext cx="1905300" cy="342300"/>
          </a:xfrm>
          <a:prstGeom prst="rect">
            <a:avLst/>
          </a:prstGeom>
          <a:noFill/>
          <a:ln>
            <a:noFill/>
          </a:ln>
        </p:spPr>
        <p:txBody>
          <a:bodyPr anchorCtr="0" anchor="t" bIns="41900" lIns="83800" spcFirstLastPara="1" rIns="83800" wrap="square" tIns="41900">
            <a:noAutofit/>
          </a:bodyPr>
          <a:lstStyle>
            <a:lvl1pPr lvl="0" marR="0" rtl="0" algn="l">
              <a:spcBef>
                <a:spcPts val="0"/>
              </a:spcBef>
              <a:spcAft>
                <a:spcPts val="0"/>
              </a:spcAft>
              <a:buSzPts val="900"/>
              <a:buNone/>
              <a:defRPr sz="2200">
                <a:solidFill>
                  <a:srgbClr val="000000"/>
                </a:solidFill>
                <a:latin typeface="Times New Roman"/>
                <a:ea typeface="Times New Roman"/>
                <a:cs typeface="Times New Roman"/>
                <a:sym typeface="Times New Roman"/>
              </a:defRPr>
            </a:lvl1pPr>
            <a:lvl2pPr lvl="1" marR="0" rtl="0" algn="l">
              <a:spcBef>
                <a:spcPts val="0"/>
              </a:spcBef>
              <a:spcAft>
                <a:spcPts val="0"/>
              </a:spcAft>
              <a:buSzPts val="900"/>
              <a:buNone/>
              <a:defRPr b="0" i="0" sz="2200" u="none" cap="none" strike="noStrike">
                <a:solidFill>
                  <a:srgbClr val="000000"/>
                </a:solidFill>
                <a:latin typeface="Times New Roman"/>
                <a:ea typeface="Times New Roman"/>
                <a:cs typeface="Times New Roman"/>
                <a:sym typeface="Times New Roman"/>
              </a:defRPr>
            </a:lvl2pPr>
            <a:lvl3pPr lvl="2" marR="0" rtl="0" algn="l">
              <a:spcBef>
                <a:spcPts val="0"/>
              </a:spcBef>
              <a:spcAft>
                <a:spcPts val="0"/>
              </a:spcAft>
              <a:buSzPts val="900"/>
              <a:buNone/>
              <a:defRPr b="0" i="0" sz="2200" u="none" cap="none" strike="noStrike">
                <a:solidFill>
                  <a:srgbClr val="000000"/>
                </a:solidFill>
                <a:latin typeface="Times New Roman"/>
                <a:ea typeface="Times New Roman"/>
                <a:cs typeface="Times New Roman"/>
                <a:sym typeface="Times New Roman"/>
              </a:defRPr>
            </a:lvl3pPr>
            <a:lvl4pPr lvl="3" marR="0" rtl="0" algn="l">
              <a:spcBef>
                <a:spcPts val="0"/>
              </a:spcBef>
              <a:spcAft>
                <a:spcPts val="0"/>
              </a:spcAft>
              <a:buSzPts val="900"/>
              <a:buNone/>
              <a:defRPr b="0" i="0" sz="2200" u="none" cap="none" strike="noStrike">
                <a:solidFill>
                  <a:srgbClr val="000000"/>
                </a:solidFill>
                <a:latin typeface="Times New Roman"/>
                <a:ea typeface="Times New Roman"/>
                <a:cs typeface="Times New Roman"/>
                <a:sym typeface="Times New Roman"/>
              </a:defRPr>
            </a:lvl4pPr>
            <a:lvl5pPr lvl="4" marR="0" rtl="0" algn="l">
              <a:spcBef>
                <a:spcPts val="0"/>
              </a:spcBef>
              <a:spcAft>
                <a:spcPts val="0"/>
              </a:spcAft>
              <a:buSzPts val="900"/>
              <a:buNone/>
              <a:defRPr b="0" i="0" sz="2200" u="none" cap="none" strike="noStrike">
                <a:solidFill>
                  <a:srgbClr val="000000"/>
                </a:solidFill>
                <a:latin typeface="Times New Roman"/>
                <a:ea typeface="Times New Roman"/>
                <a:cs typeface="Times New Roman"/>
                <a:sym typeface="Times New Roman"/>
              </a:defRPr>
            </a:lvl5pPr>
            <a:lvl6pPr lvl="5" marR="0" rtl="0" algn="l">
              <a:spcBef>
                <a:spcPts val="0"/>
              </a:spcBef>
              <a:spcAft>
                <a:spcPts val="0"/>
              </a:spcAft>
              <a:buSzPts val="900"/>
              <a:buNone/>
              <a:defRPr b="0" i="0" sz="2200" u="none" cap="none" strike="noStrike">
                <a:solidFill>
                  <a:srgbClr val="000000"/>
                </a:solidFill>
                <a:latin typeface="Times New Roman"/>
                <a:ea typeface="Times New Roman"/>
                <a:cs typeface="Times New Roman"/>
                <a:sym typeface="Times New Roman"/>
              </a:defRPr>
            </a:lvl6pPr>
            <a:lvl7pPr lvl="6" marR="0" rtl="0" algn="l">
              <a:spcBef>
                <a:spcPts val="0"/>
              </a:spcBef>
              <a:spcAft>
                <a:spcPts val="0"/>
              </a:spcAft>
              <a:buSzPts val="900"/>
              <a:buNone/>
              <a:defRPr b="0" i="0" sz="2200" u="none" cap="none" strike="noStrike">
                <a:solidFill>
                  <a:srgbClr val="000000"/>
                </a:solidFill>
                <a:latin typeface="Times New Roman"/>
                <a:ea typeface="Times New Roman"/>
                <a:cs typeface="Times New Roman"/>
                <a:sym typeface="Times New Roman"/>
              </a:defRPr>
            </a:lvl7pPr>
            <a:lvl8pPr lvl="7" marR="0" rtl="0" algn="l">
              <a:spcBef>
                <a:spcPts val="0"/>
              </a:spcBef>
              <a:spcAft>
                <a:spcPts val="0"/>
              </a:spcAft>
              <a:buSzPts val="900"/>
              <a:buNone/>
              <a:defRPr b="0" i="0" sz="2200" u="none" cap="none" strike="noStrike">
                <a:solidFill>
                  <a:srgbClr val="000000"/>
                </a:solidFill>
                <a:latin typeface="Times New Roman"/>
                <a:ea typeface="Times New Roman"/>
                <a:cs typeface="Times New Roman"/>
                <a:sym typeface="Times New Roman"/>
              </a:defRPr>
            </a:lvl8pPr>
            <a:lvl9pPr lvl="8" marR="0" rtl="0" algn="l">
              <a:spcBef>
                <a:spcPts val="0"/>
              </a:spcBef>
              <a:spcAft>
                <a:spcPts val="0"/>
              </a:spcAft>
              <a:buSzPts val="900"/>
              <a:buNone/>
              <a:defRPr b="0" i="0" sz="2200" u="none" cap="none" strike="noStrike">
                <a:solidFill>
                  <a:srgbClr val="000000"/>
                </a:solidFill>
                <a:latin typeface="Times New Roman"/>
                <a:ea typeface="Times New Roman"/>
                <a:cs typeface="Times New Roman"/>
                <a:sym typeface="Times New Roman"/>
              </a:defRPr>
            </a:lvl9pPr>
          </a:lstStyle>
          <a:p/>
        </p:txBody>
      </p:sp>
      <p:sp>
        <p:nvSpPr>
          <p:cNvPr id="64" name="Google Shape;64;p13"/>
          <p:cNvSpPr txBox="1"/>
          <p:nvPr>
            <p:ph idx="11" type="ftr"/>
          </p:nvPr>
        </p:nvSpPr>
        <p:spPr>
          <a:xfrm>
            <a:off x="3124275" y="4686412"/>
            <a:ext cx="2895600" cy="342300"/>
          </a:xfrm>
          <a:prstGeom prst="rect">
            <a:avLst/>
          </a:prstGeom>
          <a:noFill/>
          <a:ln>
            <a:noFill/>
          </a:ln>
        </p:spPr>
        <p:txBody>
          <a:bodyPr anchorCtr="0" anchor="t" bIns="41900" lIns="83800" spcFirstLastPara="1" rIns="83800" wrap="square" tIns="41900">
            <a:noAutofit/>
          </a:bodyPr>
          <a:lstStyle>
            <a:lvl1pPr lvl="0" marR="0" rtl="0" algn="l">
              <a:spcBef>
                <a:spcPts val="0"/>
              </a:spcBef>
              <a:spcAft>
                <a:spcPts val="0"/>
              </a:spcAft>
              <a:buSzPts val="900"/>
              <a:buNone/>
              <a:defRPr sz="2200">
                <a:solidFill>
                  <a:srgbClr val="000000"/>
                </a:solidFill>
                <a:latin typeface="Times New Roman"/>
                <a:ea typeface="Times New Roman"/>
                <a:cs typeface="Times New Roman"/>
                <a:sym typeface="Times New Roman"/>
              </a:defRPr>
            </a:lvl1pPr>
            <a:lvl2pPr lvl="1" marR="0" rtl="0" algn="l">
              <a:spcBef>
                <a:spcPts val="0"/>
              </a:spcBef>
              <a:spcAft>
                <a:spcPts val="0"/>
              </a:spcAft>
              <a:buSzPts val="900"/>
              <a:buNone/>
              <a:defRPr b="0" i="0" sz="2200" u="none" cap="none" strike="noStrike">
                <a:solidFill>
                  <a:srgbClr val="000000"/>
                </a:solidFill>
                <a:latin typeface="Times New Roman"/>
                <a:ea typeface="Times New Roman"/>
                <a:cs typeface="Times New Roman"/>
                <a:sym typeface="Times New Roman"/>
              </a:defRPr>
            </a:lvl2pPr>
            <a:lvl3pPr lvl="2" marR="0" rtl="0" algn="l">
              <a:spcBef>
                <a:spcPts val="0"/>
              </a:spcBef>
              <a:spcAft>
                <a:spcPts val="0"/>
              </a:spcAft>
              <a:buSzPts val="900"/>
              <a:buNone/>
              <a:defRPr b="0" i="0" sz="2200" u="none" cap="none" strike="noStrike">
                <a:solidFill>
                  <a:srgbClr val="000000"/>
                </a:solidFill>
                <a:latin typeface="Times New Roman"/>
                <a:ea typeface="Times New Roman"/>
                <a:cs typeface="Times New Roman"/>
                <a:sym typeface="Times New Roman"/>
              </a:defRPr>
            </a:lvl3pPr>
            <a:lvl4pPr lvl="3" marR="0" rtl="0" algn="l">
              <a:spcBef>
                <a:spcPts val="0"/>
              </a:spcBef>
              <a:spcAft>
                <a:spcPts val="0"/>
              </a:spcAft>
              <a:buSzPts val="900"/>
              <a:buNone/>
              <a:defRPr b="0" i="0" sz="2200" u="none" cap="none" strike="noStrike">
                <a:solidFill>
                  <a:srgbClr val="000000"/>
                </a:solidFill>
                <a:latin typeface="Times New Roman"/>
                <a:ea typeface="Times New Roman"/>
                <a:cs typeface="Times New Roman"/>
                <a:sym typeface="Times New Roman"/>
              </a:defRPr>
            </a:lvl4pPr>
            <a:lvl5pPr lvl="4" marR="0" rtl="0" algn="l">
              <a:spcBef>
                <a:spcPts val="0"/>
              </a:spcBef>
              <a:spcAft>
                <a:spcPts val="0"/>
              </a:spcAft>
              <a:buSzPts val="900"/>
              <a:buNone/>
              <a:defRPr b="0" i="0" sz="2200" u="none" cap="none" strike="noStrike">
                <a:solidFill>
                  <a:srgbClr val="000000"/>
                </a:solidFill>
                <a:latin typeface="Times New Roman"/>
                <a:ea typeface="Times New Roman"/>
                <a:cs typeface="Times New Roman"/>
                <a:sym typeface="Times New Roman"/>
              </a:defRPr>
            </a:lvl5pPr>
            <a:lvl6pPr lvl="5" marR="0" rtl="0" algn="l">
              <a:spcBef>
                <a:spcPts val="0"/>
              </a:spcBef>
              <a:spcAft>
                <a:spcPts val="0"/>
              </a:spcAft>
              <a:buSzPts val="900"/>
              <a:buNone/>
              <a:defRPr b="0" i="0" sz="2200" u="none" cap="none" strike="noStrike">
                <a:solidFill>
                  <a:srgbClr val="000000"/>
                </a:solidFill>
                <a:latin typeface="Times New Roman"/>
                <a:ea typeface="Times New Roman"/>
                <a:cs typeface="Times New Roman"/>
                <a:sym typeface="Times New Roman"/>
              </a:defRPr>
            </a:lvl6pPr>
            <a:lvl7pPr lvl="6" marR="0" rtl="0" algn="l">
              <a:spcBef>
                <a:spcPts val="0"/>
              </a:spcBef>
              <a:spcAft>
                <a:spcPts val="0"/>
              </a:spcAft>
              <a:buSzPts val="900"/>
              <a:buNone/>
              <a:defRPr b="0" i="0" sz="2200" u="none" cap="none" strike="noStrike">
                <a:solidFill>
                  <a:srgbClr val="000000"/>
                </a:solidFill>
                <a:latin typeface="Times New Roman"/>
                <a:ea typeface="Times New Roman"/>
                <a:cs typeface="Times New Roman"/>
                <a:sym typeface="Times New Roman"/>
              </a:defRPr>
            </a:lvl7pPr>
            <a:lvl8pPr lvl="7" marR="0" rtl="0" algn="l">
              <a:spcBef>
                <a:spcPts val="0"/>
              </a:spcBef>
              <a:spcAft>
                <a:spcPts val="0"/>
              </a:spcAft>
              <a:buSzPts val="900"/>
              <a:buNone/>
              <a:defRPr b="0" i="0" sz="2200" u="none" cap="none" strike="noStrike">
                <a:solidFill>
                  <a:srgbClr val="000000"/>
                </a:solidFill>
                <a:latin typeface="Times New Roman"/>
                <a:ea typeface="Times New Roman"/>
                <a:cs typeface="Times New Roman"/>
                <a:sym typeface="Times New Roman"/>
              </a:defRPr>
            </a:lvl8pPr>
            <a:lvl9pPr lvl="8" marR="0" rtl="0" algn="l">
              <a:spcBef>
                <a:spcPts val="0"/>
              </a:spcBef>
              <a:spcAft>
                <a:spcPts val="0"/>
              </a:spcAft>
              <a:buSzPts val="900"/>
              <a:buNone/>
              <a:defRPr b="0" i="0" sz="2200" u="none" cap="none" strike="noStrike">
                <a:solidFill>
                  <a:srgbClr val="000000"/>
                </a:solidFill>
                <a:latin typeface="Times New Roman"/>
                <a:ea typeface="Times New Roman"/>
                <a:cs typeface="Times New Roman"/>
                <a:sym typeface="Times New Roman"/>
              </a:defRPr>
            </a:lvl9pPr>
          </a:lstStyle>
          <a:p/>
        </p:txBody>
      </p:sp>
      <p:sp>
        <p:nvSpPr>
          <p:cNvPr id="65" name="Google Shape;65;p13"/>
          <p:cNvSpPr txBox="1"/>
          <p:nvPr>
            <p:ph idx="12" type="sldNum"/>
          </p:nvPr>
        </p:nvSpPr>
        <p:spPr>
          <a:xfrm>
            <a:off x="7162726" y="4971883"/>
            <a:ext cx="1905300" cy="343200"/>
          </a:xfrm>
          <a:prstGeom prst="rect">
            <a:avLst/>
          </a:prstGeom>
          <a:noFill/>
          <a:ln>
            <a:noFill/>
          </a:ln>
        </p:spPr>
        <p:txBody>
          <a:bodyPr anchorCtr="0" anchor="t" bIns="29450" lIns="58925" spcFirstLastPara="1" rIns="58925" wrap="square" tIns="29450">
            <a:noAutofit/>
          </a:bodyPr>
          <a:lstStyle>
            <a:lvl1pPr indent="0" lvl="0" marL="0" rtl="0" algn="ctr">
              <a:spcBef>
                <a:spcPts val="0"/>
              </a:spcBef>
              <a:spcAft>
                <a:spcPts val="0"/>
              </a:spcAft>
              <a:buNone/>
              <a:defRPr sz="800">
                <a:solidFill>
                  <a:schemeClr val="dk1"/>
                </a:solidFill>
                <a:latin typeface="Times New Roman"/>
                <a:ea typeface="Times New Roman"/>
                <a:cs typeface="Times New Roman"/>
                <a:sym typeface="Times New Roman"/>
              </a:defRPr>
            </a:lvl1pPr>
            <a:lvl2pPr indent="0" lvl="1" marL="0" rtl="0" algn="ctr">
              <a:spcBef>
                <a:spcPts val="0"/>
              </a:spcBef>
              <a:spcAft>
                <a:spcPts val="0"/>
              </a:spcAft>
              <a:buNone/>
              <a:defRPr sz="800">
                <a:solidFill>
                  <a:schemeClr val="dk1"/>
                </a:solidFill>
                <a:latin typeface="Times New Roman"/>
                <a:ea typeface="Times New Roman"/>
                <a:cs typeface="Times New Roman"/>
                <a:sym typeface="Times New Roman"/>
              </a:defRPr>
            </a:lvl2pPr>
            <a:lvl3pPr indent="0" lvl="2" marL="0" rtl="0" algn="ctr">
              <a:spcBef>
                <a:spcPts val="0"/>
              </a:spcBef>
              <a:spcAft>
                <a:spcPts val="0"/>
              </a:spcAft>
              <a:buNone/>
              <a:defRPr sz="800">
                <a:solidFill>
                  <a:schemeClr val="dk1"/>
                </a:solidFill>
                <a:latin typeface="Times New Roman"/>
                <a:ea typeface="Times New Roman"/>
                <a:cs typeface="Times New Roman"/>
                <a:sym typeface="Times New Roman"/>
              </a:defRPr>
            </a:lvl3pPr>
            <a:lvl4pPr indent="0" lvl="3" marL="0" rtl="0" algn="ctr">
              <a:spcBef>
                <a:spcPts val="0"/>
              </a:spcBef>
              <a:spcAft>
                <a:spcPts val="0"/>
              </a:spcAft>
              <a:buNone/>
              <a:defRPr sz="800">
                <a:solidFill>
                  <a:schemeClr val="dk1"/>
                </a:solidFill>
                <a:latin typeface="Times New Roman"/>
                <a:ea typeface="Times New Roman"/>
                <a:cs typeface="Times New Roman"/>
                <a:sym typeface="Times New Roman"/>
              </a:defRPr>
            </a:lvl4pPr>
            <a:lvl5pPr indent="0" lvl="4" marL="0" rtl="0" algn="ctr">
              <a:spcBef>
                <a:spcPts val="0"/>
              </a:spcBef>
              <a:spcAft>
                <a:spcPts val="0"/>
              </a:spcAft>
              <a:buNone/>
              <a:defRPr sz="800">
                <a:solidFill>
                  <a:schemeClr val="dk1"/>
                </a:solidFill>
                <a:latin typeface="Times New Roman"/>
                <a:ea typeface="Times New Roman"/>
                <a:cs typeface="Times New Roman"/>
                <a:sym typeface="Times New Roman"/>
              </a:defRPr>
            </a:lvl5pPr>
            <a:lvl6pPr indent="0" lvl="5" marL="0" rtl="0" algn="ctr">
              <a:spcBef>
                <a:spcPts val="0"/>
              </a:spcBef>
              <a:spcAft>
                <a:spcPts val="0"/>
              </a:spcAft>
              <a:buNone/>
              <a:defRPr sz="800">
                <a:solidFill>
                  <a:schemeClr val="dk1"/>
                </a:solidFill>
                <a:latin typeface="Times New Roman"/>
                <a:ea typeface="Times New Roman"/>
                <a:cs typeface="Times New Roman"/>
                <a:sym typeface="Times New Roman"/>
              </a:defRPr>
            </a:lvl6pPr>
            <a:lvl7pPr indent="0" lvl="6" marL="0" rtl="0" algn="ctr">
              <a:spcBef>
                <a:spcPts val="0"/>
              </a:spcBef>
              <a:spcAft>
                <a:spcPts val="0"/>
              </a:spcAft>
              <a:buNone/>
              <a:defRPr sz="800">
                <a:solidFill>
                  <a:schemeClr val="dk1"/>
                </a:solidFill>
                <a:latin typeface="Times New Roman"/>
                <a:ea typeface="Times New Roman"/>
                <a:cs typeface="Times New Roman"/>
                <a:sym typeface="Times New Roman"/>
              </a:defRPr>
            </a:lvl7pPr>
            <a:lvl8pPr indent="0" lvl="7" marL="0" rtl="0" algn="ctr">
              <a:spcBef>
                <a:spcPts val="0"/>
              </a:spcBef>
              <a:spcAft>
                <a:spcPts val="0"/>
              </a:spcAft>
              <a:buNone/>
              <a:defRPr sz="800">
                <a:solidFill>
                  <a:schemeClr val="dk1"/>
                </a:solidFill>
                <a:latin typeface="Times New Roman"/>
                <a:ea typeface="Times New Roman"/>
                <a:cs typeface="Times New Roman"/>
                <a:sym typeface="Times New Roman"/>
              </a:defRPr>
            </a:lvl8pPr>
            <a:lvl9pPr indent="0" lvl="8" marL="0" rtl="0" algn="ctr">
              <a:spcBef>
                <a:spcPts val="0"/>
              </a:spcBef>
              <a:spcAft>
                <a:spcPts val="0"/>
              </a:spcAft>
              <a:buNone/>
              <a:defRPr sz="800">
                <a:solidFill>
                  <a:schemeClr val="dk1"/>
                </a:solidFill>
                <a:latin typeface="Times New Roman"/>
                <a:ea typeface="Times New Roman"/>
                <a:cs typeface="Times New Roman"/>
                <a:sym typeface="Times New Roma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ssion Title-HOOT">
  <p:cSld name="Session Title-HOOT">
    <p:spTree>
      <p:nvGrpSpPr>
        <p:cNvPr id="66" name="Shape 66"/>
        <p:cNvGrpSpPr/>
        <p:nvPr/>
      </p:nvGrpSpPr>
      <p:grpSpPr>
        <a:xfrm>
          <a:off x="0" y="0"/>
          <a:ext cx="0" cy="0"/>
          <a:chOff x="0" y="0"/>
          <a:chExt cx="0" cy="0"/>
        </a:xfrm>
      </p:grpSpPr>
      <p:sp>
        <p:nvSpPr>
          <p:cNvPr id="67" name="Google Shape;67;p14"/>
          <p:cNvSpPr txBox="1"/>
          <p:nvPr/>
        </p:nvSpPr>
        <p:spPr>
          <a:xfrm>
            <a:off x="6702552" y="432054"/>
            <a:ext cx="2441400" cy="4711500"/>
          </a:xfrm>
          <a:prstGeom prst="rect">
            <a:avLst/>
          </a:prstGeom>
          <a:solidFill>
            <a:srgbClr val="85CBCB"/>
          </a:solidFill>
          <a:ln cap="flat" cmpd="sng" w="9525">
            <a:solidFill>
              <a:schemeClr val="lt1"/>
            </a:solidFill>
            <a:prstDash val="solid"/>
            <a:round/>
            <a:headEnd len="sm" w="sm" type="none"/>
            <a:tailEnd len="sm" w="sm" type="none"/>
          </a:ln>
        </p:spPr>
        <p:txBody>
          <a:bodyPr anchorCtr="0" anchor="t" bIns="41900" lIns="83800" spcFirstLastPara="1" rIns="83800" wrap="square" tIns="41900">
            <a:noAutofit/>
          </a:bodyPr>
          <a:lstStyle/>
          <a:p>
            <a:pPr indent="0" lvl="0" marL="0" marR="0" rtl="0" algn="l">
              <a:spcBef>
                <a:spcPts val="0"/>
              </a:spcBef>
              <a:spcAft>
                <a:spcPts val="0"/>
              </a:spcAft>
              <a:buNone/>
            </a:pPr>
            <a:r>
              <a:t/>
            </a:r>
            <a:endParaRPr sz="1700">
              <a:solidFill>
                <a:schemeClr val="dk1"/>
              </a:solidFill>
              <a:latin typeface="Calibri"/>
              <a:ea typeface="Calibri"/>
              <a:cs typeface="Calibri"/>
              <a:sym typeface="Calibri"/>
            </a:endParaRPr>
          </a:p>
        </p:txBody>
      </p:sp>
      <p:sp>
        <p:nvSpPr>
          <p:cNvPr id="68" name="Google Shape;68;p14"/>
          <p:cNvSpPr txBox="1"/>
          <p:nvPr>
            <p:ph type="title"/>
          </p:nvPr>
        </p:nvSpPr>
        <p:spPr>
          <a:xfrm>
            <a:off x="0" y="0"/>
            <a:ext cx="9144000" cy="432000"/>
          </a:xfrm>
          <a:prstGeom prst="rect">
            <a:avLst/>
          </a:prstGeom>
          <a:solidFill>
            <a:srgbClr val="3678BD"/>
          </a:solidFill>
          <a:ln>
            <a:noFill/>
          </a:ln>
        </p:spPr>
        <p:txBody>
          <a:bodyPr anchorCtr="0" anchor="ctr" bIns="41900" lIns="83800" spcFirstLastPara="1" rIns="83800" wrap="square" tIns="41900">
            <a:noAutofit/>
          </a:bodyPr>
          <a:lstStyle>
            <a:lvl1pPr lvl="0" rtl="0" algn="ctr">
              <a:lnSpc>
                <a:spcPct val="90000"/>
              </a:lnSpc>
              <a:spcBef>
                <a:spcPts val="0"/>
              </a:spcBef>
              <a:spcAft>
                <a:spcPts val="0"/>
              </a:spcAft>
              <a:buClr>
                <a:schemeClr val="lt1"/>
              </a:buClr>
              <a:buSzPts val="3500"/>
              <a:buFont typeface="Calibri"/>
              <a:buNone/>
              <a:defRPr b="1" i="0" sz="3500">
                <a:solidFill>
                  <a:schemeClr val="lt1"/>
                </a:solidFill>
                <a:latin typeface="Calibri"/>
                <a:ea typeface="Calibri"/>
                <a:cs typeface="Calibri"/>
                <a:sym typeface="Calibri"/>
              </a:defRPr>
            </a:lvl1pPr>
            <a:lvl2pPr lvl="1" rtl="0">
              <a:spcBef>
                <a:spcPts val="0"/>
              </a:spcBef>
              <a:spcAft>
                <a:spcPts val="0"/>
              </a:spcAft>
              <a:buSzPts val="900"/>
              <a:buNone/>
              <a:defRPr/>
            </a:lvl2pPr>
            <a:lvl3pPr lvl="2" rtl="0">
              <a:spcBef>
                <a:spcPts val="0"/>
              </a:spcBef>
              <a:spcAft>
                <a:spcPts val="0"/>
              </a:spcAft>
              <a:buSzPts val="900"/>
              <a:buNone/>
              <a:defRPr/>
            </a:lvl3pPr>
            <a:lvl4pPr lvl="3" rtl="0">
              <a:spcBef>
                <a:spcPts val="0"/>
              </a:spcBef>
              <a:spcAft>
                <a:spcPts val="0"/>
              </a:spcAft>
              <a:buSzPts val="900"/>
              <a:buNone/>
              <a:defRPr/>
            </a:lvl4pPr>
            <a:lvl5pPr lvl="4" rtl="0">
              <a:spcBef>
                <a:spcPts val="0"/>
              </a:spcBef>
              <a:spcAft>
                <a:spcPts val="0"/>
              </a:spcAft>
              <a:buSzPts val="900"/>
              <a:buNone/>
              <a:defRPr/>
            </a:lvl5pPr>
            <a:lvl6pPr lvl="5" rtl="0">
              <a:spcBef>
                <a:spcPts val="0"/>
              </a:spcBef>
              <a:spcAft>
                <a:spcPts val="0"/>
              </a:spcAft>
              <a:buSzPts val="900"/>
              <a:buNone/>
              <a:defRPr/>
            </a:lvl6pPr>
            <a:lvl7pPr lvl="6" rtl="0">
              <a:spcBef>
                <a:spcPts val="0"/>
              </a:spcBef>
              <a:spcAft>
                <a:spcPts val="0"/>
              </a:spcAft>
              <a:buSzPts val="900"/>
              <a:buNone/>
              <a:defRPr/>
            </a:lvl7pPr>
            <a:lvl8pPr lvl="7" rtl="0">
              <a:spcBef>
                <a:spcPts val="0"/>
              </a:spcBef>
              <a:spcAft>
                <a:spcPts val="0"/>
              </a:spcAft>
              <a:buSzPts val="900"/>
              <a:buNone/>
              <a:defRPr/>
            </a:lvl8pPr>
            <a:lvl9pPr lvl="8" rtl="0">
              <a:spcBef>
                <a:spcPts val="0"/>
              </a:spcBef>
              <a:spcAft>
                <a:spcPts val="0"/>
              </a:spcAft>
              <a:buSzPts val="900"/>
              <a:buNone/>
              <a:defRPr/>
            </a:lvl9pPr>
          </a:lstStyle>
          <a:p/>
        </p:txBody>
      </p:sp>
      <p:sp>
        <p:nvSpPr>
          <p:cNvPr id="69" name="Google Shape;69;p14"/>
          <p:cNvSpPr/>
          <p:nvPr>
            <p:ph idx="2" type="pic"/>
          </p:nvPr>
        </p:nvSpPr>
        <p:spPr>
          <a:xfrm>
            <a:off x="7287768" y="1433322"/>
            <a:ext cx="1097400" cy="822900"/>
          </a:xfrm>
          <a:prstGeom prst="ellipse">
            <a:avLst/>
          </a:prstGeom>
          <a:noFill/>
          <a:ln>
            <a:noFill/>
          </a:ln>
        </p:spPr>
        <p:txBody>
          <a:bodyPr anchorCtr="0" anchor="t" bIns="41900" lIns="83800" spcFirstLastPara="1" rIns="83800" wrap="square" tIns="41900">
            <a:noAutofit/>
          </a:bodyPr>
          <a:lstStyle>
            <a:lvl1pPr lvl="0" marR="0" rtl="0" algn="l">
              <a:lnSpc>
                <a:spcPct val="90000"/>
              </a:lnSpc>
              <a:spcBef>
                <a:spcPts val="900"/>
              </a:spcBef>
              <a:spcAft>
                <a:spcPts val="0"/>
              </a:spcAft>
              <a:buClr>
                <a:schemeClr val="dk1"/>
              </a:buClr>
              <a:buSzPts val="900"/>
              <a:buFont typeface="Arial"/>
              <a:buChar char="•"/>
              <a:defRPr b="0" i="0" sz="900" u="none" cap="none" strike="noStrike">
                <a:solidFill>
                  <a:schemeClr val="dk1"/>
                </a:solidFill>
                <a:latin typeface="Calibri"/>
                <a:ea typeface="Calibri"/>
                <a:cs typeface="Calibri"/>
                <a:sym typeface="Calibri"/>
              </a:defRPr>
            </a:lvl1pPr>
            <a:lvl2pPr lvl="1" marR="0" rtl="0" algn="l">
              <a:lnSpc>
                <a:spcPct val="90000"/>
              </a:lnSpc>
              <a:spcBef>
                <a:spcPts val="500"/>
              </a:spcBef>
              <a:spcAft>
                <a:spcPts val="0"/>
              </a:spcAft>
              <a:buClr>
                <a:schemeClr val="dk1"/>
              </a:buClr>
              <a:buSzPts val="2200"/>
              <a:buFont typeface="Courier New"/>
              <a:buChar char="o"/>
              <a:defRPr b="0" i="0" sz="22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1800"/>
              <a:buFont typeface="Noto Sans Symbols"/>
              <a:buChar char="▪"/>
              <a:defRPr b="0" i="0" sz="18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1700"/>
              <a:buFont typeface="Courier New"/>
              <a:buChar char="o"/>
              <a:defRPr b="0" i="0" sz="17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9pPr>
          </a:lstStyle>
          <a:p/>
        </p:txBody>
      </p:sp>
      <p:sp>
        <p:nvSpPr>
          <p:cNvPr id="70" name="Google Shape;70;p14"/>
          <p:cNvSpPr/>
          <p:nvPr>
            <p:ph idx="3" type="pic"/>
          </p:nvPr>
        </p:nvSpPr>
        <p:spPr>
          <a:xfrm>
            <a:off x="7287768" y="3230881"/>
            <a:ext cx="1097400" cy="822900"/>
          </a:xfrm>
          <a:prstGeom prst="ellipse">
            <a:avLst/>
          </a:prstGeom>
          <a:noFill/>
          <a:ln>
            <a:noFill/>
          </a:ln>
        </p:spPr>
        <p:txBody>
          <a:bodyPr anchorCtr="0" anchor="t" bIns="41900" lIns="83800" spcFirstLastPara="1" rIns="83800" wrap="square" tIns="41900">
            <a:noAutofit/>
          </a:bodyPr>
          <a:lstStyle>
            <a:lvl1pPr lvl="0" marR="0" rtl="0" algn="l">
              <a:lnSpc>
                <a:spcPct val="90000"/>
              </a:lnSpc>
              <a:spcBef>
                <a:spcPts val="900"/>
              </a:spcBef>
              <a:spcAft>
                <a:spcPts val="0"/>
              </a:spcAft>
              <a:buClr>
                <a:schemeClr val="dk1"/>
              </a:buClr>
              <a:buSzPts val="900"/>
              <a:buFont typeface="Arial"/>
              <a:buChar char="•"/>
              <a:defRPr b="0" i="0" sz="900" u="none" cap="none" strike="noStrike">
                <a:solidFill>
                  <a:schemeClr val="dk1"/>
                </a:solidFill>
                <a:latin typeface="Calibri"/>
                <a:ea typeface="Calibri"/>
                <a:cs typeface="Calibri"/>
                <a:sym typeface="Calibri"/>
              </a:defRPr>
            </a:lvl1pPr>
            <a:lvl2pPr lvl="1" marR="0" rtl="0" algn="l">
              <a:lnSpc>
                <a:spcPct val="90000"/>
              </a:lnSpc>
              <a:spcBef>
                <a:spcPts val="500"/>
              </a:spcBef>
              <a:spcAft>
                <a:spcPts val="0"/>
              </a:spcAft>
              <a:buClr>
                <a:schemeClr val="dk1"/>
              </a:buClr>
              <a:buSzPts val="2200"/>
              <a:buFont typeface="Courier New"/>
              <a:buChar char="o"/>
              <a:defRPr b="0" i="0" sz="22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1800"/>
              <a:buFont typeface="Noto Sans Symbols"/>
              <a:buChar char="▪"/>
              <a:defRPr b="0" i="0" sz="18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1700"/>
              <a:buFont typeface="Courier New"/>
              <a:buChar char="o"/>
              <a:defRPr b="0" i="0" sz="17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9pPr>
          </a:lstStyle>
          <a:p/>
        </p:txBody>
      </p:sp>
      <p:sp>
        <p:nvSpPr>
          <p:cNvPr id="71" name="Google Shape;71;p14"/>
          <p:cNvSpPr txBox="1"/>
          <p:nvPr>
            <p:ph idx="1" type="body"/>
          </p:nvPr>
        </p:nvSpPr>
        <p:spPr>
          <a:xfrm>
            <a:off x="6702552" y="2304288"/>
            <a:ext cx="2185500" cy="692700"/>
          </a:xfrm>
          <a:prstGeom prst="rect">
            <a:avLst/>
          </a:prstGeom>
          <a:noFill/>
          <a:ln>
            <a:noFill/>
          </a:ln>
        </p:spPr>
        <p:txBody>
          <a:bodyPr anchorCtr="0" anchor="t" bIns="41900" lIns="83800" spcFirstLastPara="1" rIns="83800" wrap="square" tIns="41900">
            <a:noAutofit/>
          </a:bodyPr>
          <a:lstStyle>
            <a:lvl1pPr indent="-228600" lvl="0" marL="457200" rtl="0" algn="ctr">
              <a:lnSpc>
                <a:spcPct val="90000"/>
              </a:lnSpc>
              <a:spcBef>
                <a:spcPts val="900"/>
              </a:spcBef>
              <a:spcAft>
                <a:spcPts val="0"/>
              </a:spcAft>
              <a:buClr>
                <a:schemeClr val="dk1"/>
              </a:buClr>
              <a:buSzPts val="1500"/>
              <a:buFont typeface="Calibri"/>
              <a:buNone/>
              <a:defRPr b="1" sz="1500">
                <a:solidFill>
                  <a:schemeClr val="dk1"/>
                </a:solidFill>
              </a:defRPr>
            </a:lvl1pPr>
            <a:lvl2pPr indent="-336550" lvl="1" marL="914400" rtl="0" algn="l">
              <a:lnSpc>
                <a:spcPct val="90000"/>
              </a:lnSpc>
              <a:spcBef>
                <a:spcPts val="500"/>
              </a:spcBef>
              <a:spcAft>
                <a:spcPts val="0"/>
              </a:spcAft>
              <a:buClr>
                <a:schemeClr val="dk1"/>
              </a:buClr>
              <a:buSzPts val="1700"/>
              <a:buChar char="–"/>
              <a:defRPr/>
            </a:lvl2pPr>
            <a:lvl3pPr indent="-336550" lvl="2" marL="1371600" rtl="0" algn="l">
              <a:lnSpc>
                <a:spcPct val="90000"/>
              </a:lnSpc>
              <a:spcBef>
                <a:spcPts val="500"/>
              </a:spcBef>
              <a:spcAft>
                <a:spcPts val="0"/>
              </a:spcAft>
              <a:buClr>
                <a:schemeClr val="dk1"/>
              </a:buClr>
              <a:buSzPts val="1700"/>
              <a:buChar char="•"/>
              <a:defRPr/>
            </a:lvl3pPr>
            <a:lvl4pPr indent="-336550" lvl="3" marL="1828800" rtl="0" algn="l">
              <a:lnSpc>
                <a:spcPct val="90000"/>
              </a:lnSpc>
              <a:spcBef>
                <a:spcPts val="500"/>
              </a:spcBef>
              <a:spcAft>
                <a:spcPts val="0"/>
              </a:spcAft>
              <a:buClr>
                <a:schemeClr val="dk1"/>
              </a:buClr>
              <a:buSzPts val="1700"/>
              <a:buChar char="–"/>
              <a:defRPr/>
            </a:lvl4pPr>
            <a:lvl5pPr indent="-336550" lvl="4" marL="2286000" rtl="0" algn="l">
              <a:lnSpc>
                <a:spcPct val="90000"/>
              </a:lnSpc>
              <a:spcBef>
                <a:spcPts val="500"/>
              </a:spcBef>
              <a:spcAft>
                <a:spcPts val="0"/>
              </a:spcAft>
              <a:buClr>
                <a:schemeClr val="dk1"/>
              </a:buClr>
              <a:buSzPts val="1700"/>
              <a:buChar char="»"/>
              <a:defRPr/>
            </a:lvl5pPr>
            <a:lvl6pPr indent="-336550" lvl="5" marL="2743200" rtl="0" algn="l">
              <a:lnSpc>
                <a:spcPct val="90000"/>
              </a:lnSpc>
              <a:spcBef>
                <a:spcPts val="500"/>
              </a:spcBef>
              <a:spcAft>
                <a:spcPts val="0"/>
              </a:spcAft>
              <a:buClr>
                <a:schemeClr val="dk1"/>
              </a:buClr>
              <a:buSzPts val="1700"/>
              <a:buChar char="»"/>
              <a:defRPr/>
            </a:lvl6pPr>
            <a:lvl7pPr indent="-336550" lvl="6" marL="3200400" rtl="0" algn="l">
              <a:lnSpc>
                <a:spcPct val="90000"/>
              </a:lnSpc>
              <a:spcBef>
                <a:spcPts val="500"/>
              </a:spcBef>
              <a:spcAft>
                <a:spcPts val="0"/>
              </a:spcAft>
              <a:buClr>
                <a:schemeClr val="dk1"/>
              </a:buClr>
              <a:buSzPts val="1700"/>
              <a:buChar char="»"/>
              <a:defRPr/>
            </a:lvl7pPr>
            <a:lvl8pPr indent="-336550" lvl="7" marL="3657600" rtl="0" algn="l">
              <a:lnSpc>
                <a:spcPct val="90000"/>
              </a:lnSpc>
              <a:spcBef>
                <a:spcPts val="500"/>
              </a:spcBef>
              <a:spcAft>
                <a:spcPts val="0"/>
              </a:spcAft>
              <a:buClr>
                <a:schemeClr val="dk1"/>
              </a:buClr>
              <a:buSzPts val="1700"/>
              <a:buChar char="»"/>
              <a:defRPr/>
            </a:lvl8pPr>
            <a:lvl9pPr indent="-336550" lvl="8" marL="4114800" rtl="0" algn="l">
              <a:lnSpc>
                <a:spcPct val="90000"/>
              </a:lnSpc>
              <a:spcBef>
                <a:spcPts val="500"/>
              </a:spcBef>
              <a:spcAft>
                <a:spcPts val="0"/>
              </a:spcAft>
              <a:buClr>
                <a:schemeClr val="dk1"/>
              </a:buClr>
              <a:buSzPts val="1700"/>
              <a:buChar char="»"/>
              <a:defRPr/>
            </a:lvl9pPr>
          </a:lstStyle>
          <a:p/>
        </p:txBody>
      </p:sp>
      <p:sp>
        <p:nvSpPr>
          <p:cNvPr id="72" name="Google Shape;72;p14"/>
          <p:cNvSpPr txBox="1"/>
          <p:nvPr>
            <p:ph idx="4" type="body"/>
          </p:nvPr>
        </p:nvSpPr>
        <p:spPr>
          <a:xfrm>
            <a:off x="886968" y="500634"/>
            <a:ext cx="5970900" cy="4512600"/>
          </a:xfrm>
          <a:prstGeom prst="rect">
            <a:avLst/>
          </a:prstGeom>
          <a:noFill/>
          <a:ln>
            <a:noFill/>
          </a:ln>
        </p:spPr>
        <p:txBody>
          <a:bodyPr anchorCtr="0" anchor="t" bIns="41900" lIns="83800" spcFirstLastPara="1" rIns="83800" wrap="square" tIns="41900">
            <a:noAutofit/>
          </a:bodyPr>
          <a:lstStyle>
            <a:lvl1pPr indent="-336550" lvl="0" marL="457200" rtl="0" algn="l">
              <a:lnSpc>
                <a:spcPct val="90000"/>
              </a:lnSpc>
              <a:spcBef>
                <a:spcPts val="900"/>
              </a:spcBef>
              <a:spcAft>
                <a:spcPts val="0"/>
              </a:spcAft>
              <a:buClr>
                <a:schemeClr val="dk1"/>
              </a:buClr>
              <a:buSzPts val="1700"/>
              <a:buChar char="•"/>
              <a:defRPr/>
            </a:lvl1pPr>
            <a:lvl2pPr indent="-336550" lvl="1" marL="914400" rtl="0" algn="l">
              <a:lnSpc>
                <a:spcPct val="90000"/>
              </a:lnSpc>
              <a:spcBef>
                <a:spcPts val="500"/>
              </a:spcBef>
              <a:spcAft>
                <a:spcPts val="0"/>
              </a:spcAft>
              <a:buClr>
                <a:schemeClr val="dk1"/>
              </a:buClr>
              <a:buSzPts val="1700"/>
              <a:buChar char="–"/>
              <a:defRPr/>
            </a:lvl2pPr>
            <a:lvl3pPr indent="-336550" lvl="2" marL="1371600" rtl="0" algn="l">
              <a:lnSpc>
                <a:spcPct val="90000"/>
              </a:lnSpc>
              <a:spcBef>
                <a:spcPts val="500"/>
              </a:spcBef>
              <a:spcAft>
                <a:spcPts val="0"/>
              </a:spcAft>
              <a:buClr>
                <a:schemeClr val="dk1"/>
              </a:buClr>
              <a:buSzPts val="1700"/>
              <a:buChar char="•"/>
              <a:defRPr/>
            </a:lvl3pPr>
            <a:lvl4pPr indent="-336550" lvl="3" marL="1828800" rtl="0" algn="l">
              <a:lnSpc>
                <a:spcPct val="90000"/>
              </a:lnSpc>
              <a:spcBef>
                <a:spcPts val="500"/>
              </a:spcBef>
              <a:spcAft>
                <a:spcPts val="0"/>
              </a:spcAft>
              <a:buClr>
                <a:schemeClr val="dk1"/>
              </a:buClr>
              <a:buSzPts val="1700"/>
              <a:buChar char="–"/>
              <a:defRPr/>
            </a:lvl4pPr>
            <a:lvl5pPr indent="-336550" lvl="4" marL="2286000" rtl="0" algn="l">
              <a:lnSpc>
                <a:spcPct val="90000"/>
              </a:lnSpc>
              <a:spcBef>
                <a:spcPts val="500"/>
              </a:spcBef>
              <a:spcAft>
                <a:spcPts val="0"/>
              </a:spcAft>
              <a:buClr>
                <a:schemeClr val="dk1"/>
              </a:buClr>
              <a:buSzPts val="1700"/>
              <a:buChar char="»"/>
              <a:defRPr/>
            </a:lvl5pPr>
            <a:lvl6pPr indent="-336550" lvl="5" marL="2743200" rtl="0" algn="l">
              <a:lnSpc>
                <a:spcPct val="90000"/>
              </a:lnSpc>
              <a:spcBef>
                <a:spcPts val="500"/>
              </a:spcBef>
              <a:spcAft>
                <a:spcPts val="0"/>
              </a:spcAft>
              <a:buClr>
                <a:schemeClr val="dk1"/>
              </a:buClr>
              <a:buSzPts val="1700"/>
              <a:buChar char="»"/>
              <a:defRPr/>
            </a:lvl6pPr>
            <a:lvl7pPr indent="-336550" lvl="6" marL="3200400" rtl="0" algn="l">
              <a:lnSpc>
                <a:spcPct val="90000"/>
              </a:lnSpc>
              <a:spcBef>
                <a:spcPts val="500"/>
              </a:spcBef>
              <a:spcAft>
                <a:spcPts val="0"/>
              </a:spcAft>
              <a:buClr>
                <a:schemeClr val="dk1"/>
              </a:buClr>
              <a:buSzPts val="1700"/>
              <a:buChar char="»"/>
              <a:defRPr/>
            </a:lvl7pPr>
            <a:lvl8pPr indent="-336550" lvl="7" marL="3657600" rtl="0" algn="l">
              <a:lnSpc>
                <a:spcPct val="90000"/>
              </a:lnSpc>
              <a:spcBef>
                <a:spcPts val="500"/>
              </a:spcBef>
              <a:spcAft>
                <a:spcPts val="0"/>
              </a:spcAft>
              <a:buClr>
                <a:schemeClr val="dk1"/>
              </a:buClr>
              <a:buSzPts val="1700"/>
              <a:buChar char="»"/>
              <a:defRPr/>
            </a:lvl8pPr>
            <a:lvl9pPr indent="-336550" lvl="8" marL="4114800" rtl="0" algn="l">
              <a:lnSpc>
                <a:spcPct val="90000"/>
              </a:lnSpc>
              <a:spcBef>
                <a:spcPts val="500"/>
              </a:spcBef>
              <a:spcAft>
                <a:spcPts val="0"/>
              </a:spcAft>
              <a:buClr>
                <a:schemeClr val="dk1"/>
              </a:buClr>
              <a:buSzPts val="1700"/>
              <a:buChar char="»"/>
              <a:defRPr/>
            </a:lvl9pPr>
          </a:lstStyle>
          <a:p/>
        </p:txBody>
      </p:sp>
      <p:sp>
        <p:nvSpPr>
          <p:cNvPr id="73" name="Google Shape;73;p14"/>
          <p:cNvSpPr txBox="1"/>
          <p:nvPr>
            <p:ph idx="5" type="body"/>
          </p:nvPr>
        </p:nvSpPr>
        <p:spPr>
          <a:xfrm>
            <a:off x="6702550" y="562906"/>
            <a:ext cx="2185500" cy="692700"/>
          </a:xfrm>
          <a:prstGeom prst="rect">
            <a:avLst/>
          </a:prstGeom>
          <a:noFill/>
          <a:ln>
            <a:noFill/>
          </a:ln>
        </p:spPr>
        <p:txBody>
          <a:bodyPr anchorCtr="0" anchor="t" bIns="41900" lIns="83800" spcFirstLastPara="1" rIns="83800" wrap="square" tIns="41900">
            <a:noAutofit/>
          </a:bodyPr>
          <a:lstStyle>
            <a:lvl1pPr indent="-228600" lvl="0" marL="457200" rtl="0" algn="ctr">
              <a:lnSpc>
                <a:spcPct val="90000"/>
              </a:lnSpc>
              <a:spcBef>
                <a:spcPts val="900"/>
              </a:spcBef>
              <a:spcAft>
                <a:spcPts val="0"/>
              </a:spcAft>
              <a:buClr>
                <a:schemeClr val="dk1"/>
              </a:buClr>
              <a:buSzPts val="1800"/>
              <a:buFont typeface="Calibri"/>
              <a:buNone/>
              <a:defRPr b="1" sz="1800">
                <a:solidFill>
                  <a:schemeClr val="dk1"/>
                </a:solidFill>
              </a:defRPr>
            </a:lvl1pPr>
            <a:lvl2pPr indent="-336550" lvl="1" marL="914400" rtl="0" algn="l">
              <a:lnSpc>
                <a:spcPct val="90000"/>
              </a:lnSpc>
              <a:spcBef>
                <a:spcPts val="500"/>
              </a:spcBef>
              <a:spcAft>
                <a:spcPts val="0"/>
              </a:spcAft>
              <a:buClr>
                <a:schemeClr val="dk1"/>
              </a:buClr>
              <a:buSzPts val="1700"/>
              <a:buChar char="–"/>
              <a:defRPr/>
            </a:lvl2pPr>
            <a:lvl3pPr indent="-336550" lvl="2" marL="1371600" rtl="0" algn="l">
              <a:lnSpc>
                <a:spcPct val="90000"/>
              </a:lnSpc>
              <a:spcBef>
                <a:spcPts val="500"/>
              </a:spcBef>
              <a:spcAft>
                <a:spcPts val="0"/>
              </a:spcAft>
              <a:buClr>
                <a:schemeClr val="dk1"/>
              </a:buClr>
              <a:buSzPts val="1700"/>
              <a:buChar char="•"/>
              <a:defRPr/>
            </a:lvl3pPr>
            <a:lvl4pPr indent="-336550" lvl="3" marL="1828800" rtl="0" algn="l">
              <a:lnSpc>
                <a:spcPct val="90000"/>
              </a:lnSpc>
              <a:spcBef>
                <a:spcPts val="500"/>
              </a:spcBef>
              <a:spcAft>
                <a:spcPts val="0"/>
              </a:spcAft>
              <a:buClr>
                <a:schemeClr val="dk1"/>
              </a:buClr>
              <a:buSzPts val="1700"/>
              <a:buChar char="–"/>
              <a:defRPr/>
            </a:lvl4pPr>
            <a:lvl5pPr indent="-336550" lvl="4" marL="2286000" rtl="0" algn="l">
              <a:lnSpc>
                <a:spcPct val="90000"/>
              </a:lnSpc>
              <a:spcBef>
                <a:spcPts val="500"/>
              </a:spcBef>
              <a:spcAft>
                <a:spcPts val="0"/>
              </a:spcAft>
              <a:buClr>
                <a:schemeClr val="dk1"/>
              </a:buClr>
              <a:buSzPts val="1700"/>
              <a:buChar char="»"/>
              <a:defRPr/>
            </a:lvl5pPr>
            <a:lvl6pPr indent="-336550" lvl="5" marL="2743200" rtl="0" algn="l">
              <a:lnSpc>
                <a:spcPct val="90000"/>
              </a:lnSpc>
              <a:spcBef>
                <a:spcPts val="500"/>
              </a:spcBef>
              <a:spcAft>
                <a:spcPts val="0"/>
              </a:spcAft>
              <a:buClr>
                <a:schemeClr val="dk1"/>
              </a:buClr>
              <a:buSzPts val="1700"/>
              <a:buChar char="»"/>
              <a:defRPr/>
            </a:lvl6pPr>
            <a:lvl7pPr indent="-336550" lvl="6" marL="3200400" rtl="0" algn="l">
              <a:lnSpc>
                <a:spcPct val="90000"/>
              </a:lnSpc>
              <a:spcBef>
                <a:spcPts val="500"/>
              </a:spcBef>
              <a:spcAft>
                <a:spcPts val="0"/>
              </a:spcAft>
              <a:buClr>
                <a:schemeClr val="dk1"/>
              </a:buClr>
              <a:buSzPts val="1700"/>
              <a:buChar char="»"/>
              <a:defRPr/>
            </a:lvl7pPr>
            <a:lvl8pPr indent="-336550" lvl="7" marL="3657600" rtl="0" algn="l">
              <a:lnSpc>
                <a:spcPct val="90000"/>
              </a:lnSpc>
              <a:spcBef>
                <a:spcPts val="500"/>
              </a:spcBef>
              <a:spcAft>
                <a:spcPts val="0"/>
              </a:spcAft>
              <a:buClr>
                <a:schemeClr val="dk1"/>
              </a:buClr>
              <a:buSzPts val="1700"/>
              <a:buChar char="»"/>
              <a:defRPr/>
            </a:lvl8pPr>
            <a:lvl9pPr indent="-336550" lvl="8" marL="4114800" rtl="0" algn="l">
              <a:lnSpc>
                <a:spcPct val="90000"/>
              </a:lnSpc>
              <a:spcBef>
                <a:spcPts val="500"/>
              </a:spcBef>
              <a:spcAft>
                <a:spcPts val="0"/>
              </a:spcAft>
              <a:buClr>
                <a:schemeClr val="dk1"/>
              </a:buClr>
              <a:buSzPts val="1700"/>
              <a:buChar char="»"/>
              <a:defRPr/>
            </a:lvl9pPr>
          </a:lstStyle>
          <a:p/>
        </p:txBody>
      </p:sp>
      <p:sp>
        <p:nvSpPr>
          <p:cNvPr id="74" name="Google Shape;74;p14"/>
          <p:cNvSpPr txBox="1"/>
          <p:nvPr>
            <p:ph idx="6" type="body"/>
          </p:nvPr>
        </p:nvSpPr>
        <p:spPr>
          <a:xfrm>
            <a:off x="6702552" y="4185245"/>
            <a:ext cx="2185500" cy="692700"/>
          </a:xfrm>
          <a:prstGeom prst="rect">
            <a:avLst/>
          </a:prstGeom>
          <a:noFill/>
          <a:ln>
            <a:noFill/>
          </a:ln>
        </p:spPr>
        <p:txBody>
          <a:bodyPr anchorCtr="0" anchor="t" bIns="41900" lIns="83800" spcFirstLastPara="1" rIns="83800" wrap="square" tIns="41900">
            <a:noAutofit/>
          </a:bodyPr>
          <a:lstStyle>
            <a:lvl1pPr indent="-228600" lvl="0" marL="457200" rtl="0" algn="ctr">
              <a:lnSpc>
                <a:spcPct val="90000"/>
              </a:lnSpc>
              <a:spcBef>
                <a:spcPts val="900"/>
              </a:spcBef>
              <a:spcAft>
                <a:spcPts val="0"/>
              </a:spcAft>
              <a:buClr>
                <a:schemeClr val="dk1"/>
              </a:buClr>
              <a:buSzPts val="1500"/>
              <a:buFont typeface="Calibri"/>
              <a:buNone/>
              <a:defRPr b="1" sz="1500"/>
            </a:lvl1pPr>
            <a:lvl2pPr indent="-336550" lvl="1" marL="914400" rtl="0" algn="l">
              <a:lnSpc>
                <a:spcPct val="90000"/>
              </a:lnSpc>
              <a:spcBef>
                <a:spcPts val="500"/>
              </a:spcBef>
              <a:spcAft>
                <a:spcPts val="0"/>
              </a:spcAft>
              <a:buClr>
                <a:schemeClr val="dk1"/>
              </a:buClr>
              <a:buSzPts val="1700"/>
              <a:buChar char="–"/>
              <a:defRPr/>
            </a:lvl2pPr>
            <a:lvl3pPr indent="-336550" lvl="2" marL="1371600" rtl="0" algn="l">
              <a:lnSpc>
                <a:spcPct val="90000"/>
              </a:lnSpc>
              <a:spcBef>
                <a:spcPts val="500"/>
              </a:spcBef>
              <a:spcAft>
                <a:spcPts val="0"/>
              </a:spcAft>
              <a:buClr>
                <a:schemeClr val="dk1"/>
              </a:buClr>
              <a:buSzPts val="1700"/>
              <a:buChar char="•"/>
              <a:defRPr/>
            </a:lvl3pPr>
            <a:lvl4pPr indent="-336550" lvl="3" marL="1828800" rtl="0" algn="l">
              <a:lnSpc>
                <a:spcPct val="90000"/>
              </a:lnSpc>
              <a:spcBef>
                <a:spcPts val="500"/>
              </a:spcBef>
              <a:spcAft>
                <a:spcPts val="0"/>
              </a:spcAft>
              <a:buClr>
                <a:schemeClr val="dk1"/>
              </a:buClr>
              <a:buSzPts val="1700"/>
              <a:buChar char="–"/>
              <a:defRPr/>
            </a:lvl4pPr>
            <a:lvl5pPr indent="-336550" lvl="4" marL="2286000" rtl="0" algn="l">
              <a:lnSpc>
                <a:spcPct val="90000"/>
              </a:lnSpc>
              <a:spcBef>
                <a:spcPts val="500"/>
              </a:spcBef>
              <a:spcAft>
                <a:spcPts val="0"/>
              </a:spcAft>
              <a:buClr>
                <a:schemeClr val="dk1"/>
              </a:buClr>
              <a:buSzPts val="1700"/>
              <a:buChar char="»"/>
              <a:defRPr/>
            </a:lvl5pPr>
            <a:lvl6pPr indent="-336550" lvl="5" marL="2743200" rtl="0" algn="l">
              <a:lnSpc>
                <a:spcPct val="90000"/>
              </a:lnSpc>
              <a:spcBef>
                <a:spcPts val="500"/>
              </a:spcBef>
              <a:spcAft>
                <a:spcPts val="0"/>
              </a:spcAft>
              <a:buClr>
                <a:schemeClr val="dk1"/>
              </a:buClr>
              <a:buSzPts val="1700"/>
              <a:buChar char="»"/>
              <a:defRPr/>
            </a:lvl6pPr>
            <a:lvl7pPr indent="-336550" lvl="6" marL="3200400" rtl="0" algn="l">
              <a:lnSpc>
                <a:spcPct val="90000"/>
              </a:lnSpc>
              <a:spcBef>
                <a:spcPts val="500"/>
              </a:spcBef>
              <a:spcAft>
                <a:spcPts val="0"/>
              </a:spcAft>
              <a:buClr>
                <a:schemeClr val="dk1"/>
              </a:buClr>
              <a:buSzPts val="1700"/>
              <a:buChar char="»"/>
              <a:defRPr/>
            </a:lvl7pPr>
            <a:lvl8pPr indent="-336550" lvl="7" marL="3657600" rtl="0" algn="l">
              <a:lnSpc>
                <a:spcPct val="90000"/>
              </a:lnSpc>
              <a:spcBef>
                <a:spcPts val="500"/>
              </a:spcBef>
              <a:spcAft>
                <a:spcPts val="0"/>
              </a:spcAft>
              <a:buClr>
                <a:schemeClr val="dk1"/>
              </a:buClr>
              <a:buSzPts val="1700"/>
              <a:buChar char="»"/>
              <a:defRPr/>
            </a:lvl8pPr>
            <a:lvl9pPr indent="-336550" lvl="8" marL="4114800" rtl="0" algn="l">
              <a:lnSpc>
                <a:spcPct val="90000"/>
              </a:lnSpc>
              <a:spcBef>
                <a:spcPts val="500"/>
              </a:spcBef>
              <a:spcAft>
                <a:spcPts val="0"/>
              </a:spcAft>
              <a:buClr>
                <a:schemeClr val="dk1"/>
              </a:buClr>
              <a:buSzPts val="1700"/>
              <a:buChar char="»"/>
              <a:defRPr/>
            </a:lvl9pPr>
          </a:lstStyle>
          <a:p/>
        </p:txBody>
      </p:sp>
      <p:sp>
        <p:nvSpPr>
          <p:cNvPr id="75" name="Google Shape;75;p14"/>
          <p:cNvSpPr txBox="1"/>
          <p:nvPr>
            <p:ph idx="12" type="sldNum"/>
          </p:nvPr>
        </p:nvSpPr>
        <p:spPr>
          <a:xfrm>
            <a:off x="8556784" y="4749851"/>
            <a:ext cx="548700" cy="393900"/>
          </a:xfrm>
          <a:prstGeom prst="rect">
            <a:avLst/>
          </a:prstGeom>
        </p:spPr>
        <p:txBody>
          <a:bodyPr anchorCtr="0" anchor="t" bIns="29450" lIns="58925" spcFirstLastPara="1" rIns="58925" wrap="square" tIns="29450">
            <a:noAutofit/>
          </a:bodyPr>
          <a:lstStyle>
            <a:lvl1pPr lvl="0" rtl="0">
              <a:buNone/>
              <a:defRPr sz="1200">
                <a:solidFill>
                  <a:schemeClr val="dk1"/>
                </a:solidFill>
              </a:defRPr>
            </a:lvl1pPr>
            <a:lvl2pPr lvl="1" rtl="0">
              <a:buNone/>
              <a:defRPr sz="1200">
                <a:solidFill>
                  <a:schemeClr val="dk1"/>
                </a:solidFill>
              </a:defRPr>
            </a:lvl2pPr>
            <a:lvl3pPr lvl="2" rtl="0">
              <a:buNone/>
              <a:defRPr sz="1200">
                <a:solidFill>
                  <a:schemeClr val="dk1"/>
                </a:solidFill>
              </a:defRPr>
            </a:lvl3pPr>
            <a:lvl4pPr lvl="3" rtl="0">
              <a:buNone/>
              <a:defRPr sz="1200">
                <a:solidFill>
                  <a:schemeClr val="dk1"/>
                </a:solidFill>
              </a:defRPr>
            </a:lvl4pPr>
            <a:lvl5pPr lvl="4" rtl="0">
              <a:buNone/>
              <a:defRPr sz="1200">
                <a:solidFill>
                  <a:schemeClr val="dk1"/>
                </a:solidFill>
              </a:defRPr>
            </a:lvl5pPr>
            <a:lvl6pPr lvl="5" rtl="0">
              <a:buNone/>
              <a:defRPr sz="1200">
                <a:solidFill>
                  <a:schemeClr val="dk1"/>
                </a:solidFill>
              </a:defRPr>
            </a:lvl6pPr>
            <a:lvl7pPr lvl="6" rtl="0">
              <a:buNone/>
              <a:defRPr sz="1200">
                <a:solidFill>
                  <a:schemeClr val="dk1"/>
                </a:solidFill>
              </a:defRPr>
            </a:lvl7pPr>
            <a:lvl8pPr lvl="7" rtl="0">
              <a:buNone/>
              <a:defRPr sz="1200">
                <a:solidFill>
                  <a:schemeClr val="dk1"/>
                </a:solidFill>
              </a:defRPr>
            </a:lvl8pPr>
            <a:lvl9pPr lvl="8" rtl="0">
              <a:buNone/>
              <a:defRPr sz="1200">
                <a:solidFill>
                  <a:schemeClr val="dk1"/>
                </a:solidFil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p15:guide id="1" orient="horz" pos="1314">
          <p15:clr>
            <a:srgbClr val="FBAE40"/>
          </p15:clr>
        </p15:guide>
        <p15:guide id="2" pos="5616">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type="tx">
  <p:cSld name="TITLE_AND_BODY">
    <p:spTree>
      <p:nvGrpSpPr>
        <p:cNvPr id="76" name="Shape 76"/>
        <p:cNvGrpSpPr/>
        <p:nvPr/>
      </p:nvGrpSpPr>
      <p:grpSpPr>
        <a:xfrm>
          <a:off x="0" y="0"/>
          <a:ext cx="0" cy="0"/>
          <a:chOff x="0" y="0"/>
          <a:chExt cx="0" cy="0"/>
        </a:xfrm>
      </p:grpSpPr>
      <p:sp>
        <p:nvSpPr>
          <p:cNvPr id="77" name="Google Shape;77;p15"/>
          <p:cNvSpPr txBox="1"/>
          <p:nvPr>
            <p:ph type="title"/>
          </p:nvPr>
        </p:nvSpPr>
        <p:spPr>
          <a:xfrm>
            <a:off x="0" y="0"/>
            <a:ext cx="9144000" cy="481200"/>
          </a:xfrm>
          <a:prstGeom prst="rect">
            <a:avLst/>
          </a:prstGeom>
          <a:noFill/>
          <a:ln>
            <a:noFill/>
          </a:ln>
        </p:spPr>
        <p:txBody>
          <a:bodyPr anchorCtr="0" anchor="t" bIns="32750" lIns="32750" spcFirstLastPara="1" rIns="69975" wrap="square" tIns="32750">
            <a:noAutofit/>
          </a:bodyPr>
          <a:lstStyle>
            <a:lvl1pPr indent="0" lvl="0" marL="0" marR="0" rtl="0" algn="ctr">
              <a:lnSpc>
                <a:spcPct val="100000"/>
              </a:lnSpc>
              <a:spcBef>
                <a:spcPts val="0"/>
              </a:spcBef>
              <a:spcAft>
                <a:spcPts val="0"/>
              </a:spcAft>
              <a:buClr>
                <a:srgbClr val="1155CC"/>
              </a:buClr>
              <a:buSzPts val="900"/>
              <a:buFont typeface="Calibri"/>
              <a:buNone/>
              <a:defRPr b="0" i="0" sz="3000" u="none" cap="none" strike="noStrike">
                <a:solidFill>
                  <a:srgbClr val="1155CC"/>
                </a:solidFill>
                <a:latin typeface="Calibri"/>
                <a:ea typeface="Calibri"/>
                <a:cs typeface="Calibri"/>
                <a:sym typeface="Calibri"/>
              </a:defRPr>
            </a:lvl1pPr>
            <a:lvl2pPr indent="0" lvl="1" rtl="0">
              <a:spcBef>
                <a:spcPts val="0"/>
              </a:spcBef>
              <a:spcAft>
                <a:spcPts val="0"/>
              </a:spcAft>
              <a:buClr>
                <a:schemeClr val="dk1"/>
              </a:buClr>
              <a:buSzPts val="900"/>
              <a:buFont typeface="Signika Negative"/>
              <a:buNone/>
              <a:defRPr sz="2600">
                <a:solidFill>
                  <a:schemeClr val="dk1"/>
                </a:solidFill>
                <a:latin typeface="Signika Negative"/>
                <a:ea typeface="Signika Negative"/>
                <a:cs typeface="Signika Negative"/>
                <a:sym typeface="Signika Negative"/>
              </a:defRPr>
            </a:lvl2pPr>
            <a:lvl3pPr indent="0" lvl="2" rtl="0">
              <a:spcBef>
                <a:spcPts val="0"/>
              </a:spcBef>
              <a:spcAft>
                <a:spcPts val="0"/>
              </a:spcAft>
              <a:buClr>
                <a:schemeClr val="dk1"/>
              </a:buClr>
              <a:buSzPts val="900"/>
              <a:buFont typeface="Signika Negative"/>
              <a:buNone/>
              <a:defRPr sz="2600">
                <a:solidFill>
                  <a:schemeClr val="dk1"/>
                </a:solidFill>
                <a:latin typeface="Signika Negative"/>
                <a:ea typeface="Signika Negative"/>
                <a:cs typeface="Signika Negative"/>
                <a:sym typeface="Signika Negative"/>
              </a:defRPr>
            </a:lvl3pPr>
            <a:lvl4pPr indent="0" lvl="3" rtl="0">
              <a:spcBef>
                <a:spcPts val="0"/>
              </a:spcBef>
              <a:spcAft>
                <a:spcPts val="0"/>
              </a:spcAft>
              <a:buClr>
                <a:schemeClr val="dk1"/>
              </a:buClr>
              <a:buSzPts val="900"/>
              <a:buFont typeface="Signika Negative"/>
              <a:buNone/>
              <a:defRPr sz="2600">
                <a:solidFill>
                  <a:schemeClr val="dk1"/>
                </a:solidFill>
                <a:latin typeface="Signika Negative"/>
                <a:ea typeface="Signika Negative"/>
                <a:cs typeface="Signika Negative"/>
                <a:sym typeface="Signika Negative"/>
              </a:defRPr>
            </a:lvl4pPr>
            <a:lvl5pPr indent="0" lvl="4" rtl="0">
              <a:spcBef>
                <a:spcPts val="0"/>
              </a:spcBef>
              <a:spcAft>
                <a:spcPts val="0"/>
              </a:spcAft>
              <a:buClr>
                <a:schemeClr val="dk1"/>
              </a:buClr>
              <a:buSzPts val="900"/>
              <a:buFont typeface="Signika Negative"/>
              <a:buNone/>
              <a:defRPr sz="2600">
                <a:solidFill>
                  <a:schemeClr val="dk1"/>
                </a:solidFill>
                <a:latin typeface="Signika Negative"/>
                <a:ea typeface="Signika Negative"/>
                <a:cs typeface="Signika Negative"/>
                <a:sym typeface="Signika Negative"/>
              </a:defRPr>
            </a:lvl5pPr>
            <a:lvl6pPr indent="0" lvl="5" rtl="0">
              <a:spcBef>
                <a:spcPts val="0"/>
              </a:spcBef>
              <a:spcAft>
                <a:spcPts val="0"/>
              </a:spcAft>
              <a:buClr>
                <a:schemeClr val="dk1"/>
              </a:buClr>
              <a:buSzPts val="900"/>
              <a:buFont typeface="Signika Negative"/>
              <a:buNone/>
              <a:defRPr sz="2600">
                <a:solidFill>
                  <a:schemeClr val="dk1"/>
                </a:solidFill>
                <a:latin typeface="Signika Negative"/>
                <a:ea typeface="Signika Negative"/>
                <a:cs typeface="Signika Negative"/>
                <a:sym typeface="Signika Negative"/>
              </a:defRPr>
            </a:lvl6pPr>
            <a:lvl7pPr indent="0" lvl="6" rtl="0">
              <a:spcBef>
                <a:spcPts val="0"/>
              </a:spcBef>
              <a:spcAft>
                <a:spcPts val="0"/>
              </a:spcAft>
              <a:buClr>
                <a:schemeClr val="dk1"/>
              </a:buClr>
              <a:buSzPts val="900"/>
              <a:buFont typeface="Signika Negative"/>
              <a:buNone/>
              <a:defRPr sz="2600">
                <a:solidFill>
                  <a:schemeClr val="dk1"/>
                </a:solidFill>
                <a:latin typeface="Signika Negative"/>
                <a:ea typeface="Signika Negative"/>
                <a:cs typeface="Signika Negative"/>
                <a:sym typeface="Signika Negative"/>
              </a:defRPr>
            </a:lvl7pPr>
            <a:lvl8pPr indent="0" lvl="7" rtl="0">
              <a:spcBef>
                <a:spcPts val="0"/>
              </a:spcBef>
              <a:spcAft>
                <a:spcPts val="0"/>
              </a:spcAft>
              <a:buClr>
                <a:schemeClr val="dk1"/>
              </a:buClr>
              <a:buSzPts val="900"/>
              <a:buFont typeface="Signika Negative"/>
              <a:buNone/>
              <a:defRPr sz="2600">
                <a:solidFill>
                  <a:schemeClr val="dk1"/>
                </a:solidFill>
                <a:latin typeface="Signika Negative"/>
                <a:ea typeface="Signika Negative"/>
                <a:cs typeface="Signika Negative"/>
                <a:sym typeface="Signika Negative"/>
              </a:defRPr>
            </a:lvl8pPr>
            <a:lvl9pPr indent="0" lvl="8" rtl="0">
              <a:spcBef>
                <a:spcPts val="0"/>
              </a:spcBef>
              <a:spcAft>
                <a:spcPts val="0"/>
              </a:spcAft>
              <a:buClr>
                <a:schemeClr val="dk1"/>
              </a:buClr>
              <a:buSzPts val="900"/>
              <a:buFont typeface="Signika Negative"/>
              <a:buNone/>
              <a:defRPr sz="2600">
                <a:solidFill>
                  <a:schemeClr val="dk1"/>
                </a:solidFill>
                <a:latin typeface="Signika Negative"/>
                <a:ea typeface="Signika Negative"/>
                <a:cs typeface="Signika Negative"/>
                <a:sym typeface="Signika Negative"/>
              </a:defRPr>
            </a:lvl9pPr>
          </a:lstStyle>
          <a:p/>
        </p:txBody>
      </p:sp>
      <p:sp>
        <p:nvSpPr>
          <p:cNvPr id="78" name="Google Shape;78;p15"/>
          <p:cNvSpPr txBox="1"/>
          <p:nvPr>
            <p:ph idx="1" type="body"/>
          </p:nvPr>
        </p:nvSpPr>
        <p:spPr>
          <a:xfrm>
            <a:off x="0" y="556256"/>
            <a:ext cx="9144000" cy="4587300"/>
          </a:xfrm>
          <a:prstGeom prst="rect">
            <a:avLst/>
          </a:prstGeom>
          <a:noFill/>
          <a:ln>
            <a:noFill/>
          </a:ln>
        </p:spPr>
        <p:txBody>
          <a:bodyPr anchorCtr="0" anchor="t" bIns="32750" lIns="32750" spcFirstLastPara="1" rIns="69975" wrap="square" tIns="32750">
            <a:noAutofit/>
          </a:bodyPr>
          <a:lstStyle>
            <a:lvl1pPr indent="-228600" lvl="0" marL="457200" marR="0" rtl="0" algn="l">
              <a:lnSpc>
                <a:spcPct val="100000"/>
              </a:lnSpc>
              <a:spcBef>
                <a:spcPts val="0"/>
              </a:spcBef>
              <a:spcAft>
                <a:spcPts val="0"/>
              </a:spcAft>
              <a:buClr>
                <a:srgbClr val="000000"/>
              </a:buClr>
              <a:buSzPts val="2400"/>
              <a:buFont typeface="Calibri"/>
              <a:buNone/>
              <a:defRPr b="0" i="0" sz="2600" u="none" cap="none" strike="noStrike">
                <a:solidFill>
                  <a:srgbClr val="000000"/>
                </a:solidFill>
                <a:latin typeface="Calibri"/>
                <a:ea typeface="Calibri"/>
                <a:cs typeface="Calibri"/>
                <a:sym typeface="Calibri"/>
              </a:defRPr>
            </a:lvl1pPr>
            <a:lvl2pPr indent="-228600" lvl="1" marL="914400" marR="0" rtl="0" algn="l">
              <a:lnSpc>
                <a:spcPct val="100000"/>
              </a:lnSpc>
              <a:spcBef>
                <a:spcPts val="1500"/>
              </a:spcBef>
              <a:spcAft>
                <a:spcPts val="0"/>
              </a:spcAft>
              <a:buClr>
                <a:srgbClr val="000000"/>
              </a:buClr>
              <a:buSzPts val="2200"/>
              <a:buFont typeface="Calibri"/>
              <a:buNone/>
              <a:defRPr b="0" i="0" sz="1800" u="none" cap="none" strike="noStrike">
                <a:solidFill>
                  <a:srgbClr val="000000"/>
                </a:solidFill>
                <a:latin typeface="Calibri"/>
                <a:ea typeface="Calibri"/>
                <a:cs typeface="Calibri"/>
                <a:sym typeface="Calibri"/>
              </a:defRPr>
            </a:lvl2pPr>
            <a:lvl3pPr indent="-228600" lvl="2" marL="1371600" marR="0" rtl="0" algn="l">
              <a:lnSpc>
                <a:spcPct val="100000"/>
              </a:lnSpc>
              <a:spcBef>
                <a:spcPts val="1500"/>
              </a:spcBef>
              <a:spcAft>
                <a:spcPts val="0"/>
              </a:spcAft>
              <a:buClr>
                <a:srgbClr val="000000"/>
              </a:buClr>
              <a:buSzPts val="1800"/>
              <a:buFont typeface="Calibri"/>
              <a:buNone/>
              <a:defRPr b="0" i="0" sz="1700" u="none" cap="none" strike="noStrike">
                <a:solidFill>
                  <a:srgbClr val="000000"/>
                </a:solidFill>
                <a:latin typeface="Calibri"/>
                <a:ea typeface="Calibri"/>
                <a:cs typeface="Calibri"/>
                <a:sym typeface="Calibri"/>
              </a:defRPr>
            </a:lvl3pPr>
            <a:lvl4pPr indent="-228600" lvl="3" marL="1828800" marR="0" rtl="0" algn="l">
              <a:lnSpc>
                <a:spcPct val="100000"/>
              </a:lnSpc>
              <a:spcBef>
                <a:spcPts val="1500"/>
              </a:spcBef>
              <a:spcAft>
                <a:spcPts val="0"/>
              </a:spcAft>
              <a:buClr>
                <a:srgbClr val="000000"/>
              </a:buClr>
              <a:buSzPts val="1500"/>
              <a:buFont typeface="Calibri"/>
              <a:buNone/>
              <a:defRPr b="0" i="0" sz="1700" u="none" cap="none" strike="noStrike">
                <a:solidFill>
                  <a:srgbClr val="000000"/>
                </a:solidFill>
                <a:latin typeface="Calibri"/>
                <a:ea typeface="Calibri"/>
                <a:cs typeface="Calibri"/>
                <a:sym typeface="Calibri"/>
              </a:defRPr>
            </a:lvl4pPr>
            <a:lvl5pPr indent="-228600" lvl="4" marL="2286000" marR="0" rtl="0" algn="l">
              <a:lnSpc>
                <a:spcPct val="100000"/>
              </a:lnSpc>
              <a:spcBef>
                <a:spcPts val="1500"/>
              </a:spcBef>
              <a:spcAft>
                <a:spcPts val="0"/>
              </a:spcAft>
              <a:buClr>
                <a:srgbClr val="000000"/>
              </a:buClr>
              <a:buSzPts val="1500"/>
              <a:buFont typeface="Calibri"/>
              <a:buNone/>
              <a:defRPr b="0" i="0" sz="1500" u="none" cap="none" strike="noStrike">
                <a:solidFill>
                  <a:srgbClr val="000000"/>
                </a:solidFill>
                <a:latin typeface="Calibri"/>
                <a:ea typeface="Calibri"/>
                <a:cs typeface="Calibri"/>
                <a:sym typeface="Calibri"/>
              </a:defRPr>
            </a:lvl5pPr>
            <a:lvl6pPr indent="-228600" lvl="5" marL="2743200" marR="0" rtl="0" algn="l">
              <a:lnSpc>
                <a:spcPct val="100000"/>
              </a:lnSpc>
              <a:spcBef>
                <a:spcPts val="1500"/>
              </a:spcBef>
              <a:spcAft>
                <a:spcPts val="0"/>
              </a:spcAft>
              <a:buClr>
                <a:srgbClr val="000000"/>
              </a:buClr>
              <a:buSzPts val="1500"/>
              <a:buFont typeface="Calibri"/>
              <a:buNone/>
              <a:defRPr b="0" i="0" sz="1300" u="none" cap="none" strike="noStrike">
                <a:solidFill>
                  <a:srgbClr val="000000"/>
                </a:solidFill>
                <a:latin typeface="Calibri"/>
                <a:ea typeface="Calibri"/>
                <a:cs typeface="Calibri"/>
                <a:sym typeface="Calibri"/>
              </a:defRPr>
            </a:lvl6pPr>
            <a:lvl7pPr indent="-228600" lvl="6" marL="3200400" marR="0" rtl="0" algn="l">
              <a:lnSpc>
                <a:spcPct val="100000"/>
              </a:lnSpc>
              <a:spcBef>
                <a:spcPts val="1500"/>
              </a:spcBef>
              <a:spcAft>
                <a:spcPts val="0"/>
              </a:spcAft>
              <a:buClr>
                <a:srgbClr val="000000"/>
              </a:buClr>
              <a:buSzPts val="1500"/>
              <a:buFont typeface="Calibri"/>
              <a:buNone/>
              <a:defRPr b="0" i="0" sz="1300" u="none" cap="none" strike="noStrike">
                <a:solidFill>
                  <a:srgbClr val="000000"/>
                </a:solidFill>
                <a:latin typeface="Calibri"/>
                <a:ea typeface="Calibri"/>
                <a:cs typeface="Calibri"/>
                <a:sym typeface="Calibri"/>
              </a:defRPr>
            </a:lvl7pPr>
            <a:lvl8pPr indent="-228600" lvl="7" marL="3657600" marR="0" rtl="0" algn="l">
              <a:lnSpc>
                <a:spcPct val="100000"/>
              </a:lnSpc>
              <a:spcBef>
                <a:spcPts val="1500"/>
              </a:spcBef>
              <a:spcAft>
                <a:spcPts val="0"/>
              </a:spcAft>
              <a:buClr>
                <a:srgbClr val="000000"/>
              </a:buClr>
              <a:buSzPts val="1500"/>
              <a:buFont typeface="Calibri"/>
              <a:buNone/>
              <a:defRPr b="0" i="0" sz="1300" u="none" cap="none" strike="noStrike">
                <a:solidFill>
                  <a:srgbClr val="000000"/>
                </a:solidFill>
                <a:latin typeface="Calibri"/>
                <a:ea typeface="Calibri"/>
                <a:cs typeface="Calibri"/>
                <a:sym typeface="Calibri"/>
              </a:defRPr>
            </a:lvl8pPr>
            <a:lvl9pPr indent="-228600" lvl="8" marL="4114800" marR="0" rtl="0" algn="l">
              <a:lnSpc>
                <a:spcPct val="100000"/>
              </a:lnSpc>
              <a:spcBef>
                <a:spcPts val="1500"/>
              </a:spcBef>
              <a:spcAft>
                <a:spcPts val="1500"/>
              </a:spcAft>
              <a:buClr>
                <a:srgbClr val="000000"/>
              </a:buClr>
              <a:buSzPts val="1500"/>
              <a:buFont typeface="Calibri"/>
              <a:buNone/>
              <a:defRPr b="0" i="0" sz="1300" u="none" cap="none" strike="noStrike">
                <a:solidFill>
                  <a:srgbClr val="000000"/>
                </a:solidFill>
                <a:latin typeface="Calibri"/>
                <a:ea typeface="Calibri"/>
                <a:cs typeface="Calibri"/>
                <a:sym typeface="Calibri"/>
              </a:defRPr>
            </a:lvl9pPr>
          </a:lstStyle>
          <a:p/>
        </p:txBody>
      </p:sp>
      <p:sp>
        <p:nvSpPr>
          <p:cNvPr id="79" name="Google Shape;79;p15"/>
          <p:cNvSpPr txBox="1"/>
          <p:nvPr>
            <p:ph idx="12" type="sldNum"/>
          </p:nvPr>
        </p:nvSpPr>
        <p:spPr>
          <a:xfrm>
            <a:off x="8659900" y="4918613"/>
            <a:ext cx="484200" cy="224700"/>
          </a:xfrm>
          <a:prstGeom prst="rect">
            <a:avLst/>
          </a:prstGeom>
          <a:noFill/>
          <a:ln>
            <a:noFill/>
          </a:ln>
        </p:spPr>
        <p:txBody>
          <a:bodyPr anchorCtr="0" anchor="ctr" bIns="83800" lIns="83800" spcFirstLastPara="1" rIns="83800" wrap="square" tIns="83800">
            <a:noAutofit/>
          </a:bodyPr>
          <a:lstStyle>
            <a:lvl1pPr indent="0" lvl="0" marL="0" marR="0" rtl="0" algn="r">
              <a:lnSpc>
                <a:spcPct val="100000"/>
              </a:lnSpc>
              <a:spcBef>
                <a:spcPts val="0"/>
              </a:spcBef>
              <a:spcAft>
                <a:spcPts val="0"/>
              </a:spcAft>
              <a:buClr>
                <a:srgbClr val="999999"/>
              </a:buClr>
              <a:buFont typeface="Calibri"/>
              <a:buNone/>
              <a:defRPr b="0" i="0" sz="1700" u="none" cap="none" strike="noStrike">
                <a:solidFill>
                  <a:srgbClr val="999999"/>
                </a:solidFill>
                <a:latin typeface="Calibri"/>
                <a:ea typeface="Calibri"/>
                <a:cs typeface="Calibri"/>
                <a:sym typeface="Calibri"/>
              </a:defRPr>
            </a:lvl1pPr>
            <a:lvl2pPr indent="0" lvl="1" marL="0" marR="0" rtl="0" algn="r">
              <a:lnSpc>
                <a:spcPct val="100000"/>
              </a:lnSpc>
              <a:spcBef>
                <a:spcPts val="0"/>
              </a:spcBef>
              <a:spcAft>
                <a:spcPts val="0"/>
              </a:spcAft>
              <a:buClr>
                <a:srgbClr val="999999"/>
              </a:buClr>
              <a:buFont typeface="Calibri"/>
              <a:buNone/>
              <a:defRPr b="0" i="0" sz="1700" u="none" cap="none" strike="noStrike">
                <a:solidFill>
                  <a:srgbClr val="999999"/>
                </a:solidFill>
                <a:latin typeface="Calibri"/>
                <a:ea typeface="Calibri"/>
                <a:cs typeface="Calibri"/>
                <a:sym typeface="Calibri"/>
              </a:defRPr>
            </a:lvl2pPr>
            <a:lvl3pPr indent="0" lvl="2" marL="0" marR="0" rtl="0" algn="r">
              <a:lnSpc>
                <a:spcPct val="100000"/>
              </a:lnSpc>
              <a:spcBef>
                <a:spcPts val="0"/>
              </a:spcBef>
              <a:spcAft>
                <a:spcPts val="0"/>
              </a:spcAft>
              <a:buClr>
                <a:srgbClr val="999999"/>
              </a:buClr>
              <a:buFont typeface="Calibri"/>
              <a:buNone/>
              <a:defRPr b="0" i="0" sz="1700" u="none" cap="none" strike="noStrike">
                <a:solidFill>
                  <a:srgbClr val="999999"/>
                </a:solidFill>
                <a:latin typeface="Calibri"/>
                <a:ea typeface="Calibri"/>
                <a:cs typeface="Calibri"/>
                <a:sym typeface="Calibri"/>
              </a:defRPr>
            </a:lvl3pPr>
            <a:lvl4pPr indent="0" lvl="3" marL="0" marR="0" rtl="0" algn="r">
              <a:lnSpc>
                <a:spcPct val="100000"/>
              </a:lnSpc>
              <a:spcBef>
                <a:spcPts val="0"/>
              </a:spcBef>
              <a:spcAft>
                <a:spcPts val="0"/>
              </a:spcAft>
              <a:buClr>
                <a:srgbClr val="999999"/>
              </a:buClr>
              <a:buFont typeface="Calibri"/>
              <a:buNone/>
              <a:defRPr b="0" i="0" sz="1700" u="none" cap="none" strike="noStrike">
                <a:solidFill>
                  <a:srgbClr val="999999"/>
                </a:solidFill>
                <a:latin typeface="Calibri"/>
                <a:ea typeface="Calibri"/>
                <a:cs typeface="Calibri"/>
                <a:sym typeface="Calibri"/>
              </a:defRPr>
            </a:lvl4pPr>
            <a:lvl5pPr indent="0" lvl="4" marL="0" marR="0" rtl="0" algn="r">
              <a:lnSpc>
                <a:spcPct val="100000"/>
              </a:lnSpc>
              <a:spcBef>
                <a:spcPts val="0"/>
              </a:spcBef>
              <a:spcAft>
                <a:spcPts val="0"/>
              </a:spcAft>
              <a:buClr>
                <a:srgbClr val="999999"/>
              </a:buClr>
              <a:buFont typeface="Calibri"/>
              <a:buNone/>
              <a:defRPr b="0" i="0" sz="1700" u="none" cap="none" strike="noStrike">
                <a:solidFill>
                  <a:srgbClr val="999999"/>
                </a:solidFill>
                <a:latin typeface="Calibri"/>
                <a:ea typeface="Calibri"/>
                <a:cs typeface="Calibri"/>
                <a:sym typeface="Calibri"/>
              </a:defRPr>
            </a:lvl5pPr>
            <a:lvl6pPr indent="0" lvl="5" marL="0" marR="0" rtl="0" algn="r">
              <a:lnSpc>
                <a:spcPct val="100000"/>
              </a:lnSpc>
              <a:spcBef>
                <a:spcPts val="0"/>
              </a:spcBef>
              <a:spcAft>
                <a:spcPts val="0"/>
              </a:spcAft>
              <a:buClr>
                <a:srgbClr val="999999"/>
              </a:buClr>
              <a:buFont typeface="Calibri"/>
              <a:buNone/>
              <a:defRPr b="0" i="0" sz="1700" u="none" cap="none" strike="noStrike">
                <a:solidFill>
                  <a:srgbClr val="999999"/>
                </a:solidFill>
                <a:latin typeface="Calibri"/>
                <a:ea typeface="Calibri"/>
                <a:cs typeface="Calibri"/>
                <a:sym typeface="Calibri"/>
              </a:defRPr>
            </a:lvl6pPr>
            <a:lvl7pPr indent="0" lvl="6" marL="0" marR="0" rtl="0" algn="r">
              <a:lnSpc>
                <a:spcPct val="100000"/>
              </a:lnSpc>
              <a:spcBef>
                <a:spcPts val="0"/>
              </a:spcBef>
              <a:spcAft>
                <a:spcPts val="0"/>
              </a:spcAft>
              <a:buClr>
                <a:srgbClr val="999999"/>
              </a:buClr>
              <a:buFont typeface="Calibri"/>
              <a:buNone/>
              <a:defRPr b="0" i="0" sz="1700" u="none" cap="none" strike="noStrike">
                <a:solidFill>
                  <a:srgbClr val="999999"/>
                </a:solidFill>
                <a:latin typeface="Calibri"/>
                <a:ea typeface="Calibri"/>
                <a:cs typeface="Calibri"/>
                <a:sym typeface="Calibri"/>
              </a:defRPr>
            </a:lvl7pPr>
            <a:lvl8pPr indent="0" lvl="7" marL="0" marR="0" rtl="0" algn="r">
              <a:lnSpc>
                <a:spcPct val="100000"/>
              </a:lnSpc>
              <a:spcBef>
                <a:spcPts val="0"/>
              </a:spcBef>
              <a:spcAft>
                <a:spcPts val="0"/>
              </a:spcAft>
              <a:buClr>
                <a:srgbClr val="999999"/>
              </a:buClr>
              <a:buFont typeface="Calibri"/>
              <a:buNone/>
              <a:defRPr b="0" i="0" sz="1700" u="none" cap="none" strike="noStrike">
                <a:solidFill>
                  <a:srgbClr val="999999"/>
                </a:solidFill>
                <a:latin typeface="Calibri"/>
                <a:ea typeface="Calibri"/>
                <a:cs typeface="Calibri"/>
                <a:sym typeface="Calibri"/>
              </a:defRPr>
            </a:lvl8pPr>
            <a:lvl9pPr indent="0" lvl="8" marL="0" marR="0" rtl="0" algn="r">
              <a:lnSpc>
                <a:spcPct val="100000"/>
              </a:lnSpc>
              <a:spcBef>
                <a:spcPts val="0"/>
              </a:spcBef>
              <a:spcAft>
                <a:spcPts val="0"/>
              </a:spcAft>
              <a:buClr>
                <a:srgbClr val="999999"/>
              </a:buClr>
              <a:buFont typeface="Calibri"/>
              <a:buNone/>
              <a:defRPr b="0" i="0" sz="1700" u="none" cap="none" strike="noStrike">
                <a:solidFill>
                  <a:srgbClr val="99999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over Text" type="objOverTx">
  <p:cSld name="OBJECT_OVER_TEXT">
    <p:spTree>
      <p:nvGrpSpPr>
        <p:cNvPr id="80" name="Shape 80"/>
        <p:cNvGrpSpPr/>
        <p:nvPr/>
      </p:nvGrpSpPr>
      <p:grpSpPr>
        <a:xfrm>
          <a:off x="0" y="0"/>
          <a:ext cx="0" cy="0"/>
          <a:chOff x="0" y="0"/>
          <a:chExt cx="0" cy="0"/>
        </a:xfrm>
      </p:grpSpPr>
      <p:sp>
        <p:nvSpPr>
          <p:cNvPr id="81" name="Google Shape;81;p16"/>
          <p:cNvSpPr txBox="1"/>
          <p:nvPr>
            <p:ph type="title"/>
          </p:nvPr>
        </p:nvSpPr>
        <p:spPr>
          <a:xfrm>
            <a:off x="457200" y="205978"/>
            <a:ext cx="8229600" cy="857400"/>
          </a:xfrm>
          <a:prstGeom prst="rect">
            <a:avLst/>
          </a:prstGeom>
          <a:noFill/>
          <a:ln>
            <a:noFill/>
          </a:ln>
        </p:spPr>
        <p:txBody>
          <a:bodyPr anchorCtr="0" anchor="ctr" bIns="46550" lIns="93125" spcFirstLastPara="1" rIns="93125" wrap="square" tIns="46550">
            <a:noAutofit/>
          </a:bodyPr>
          <a:lstStyle>
            <a:lvl1pPr lvl="0" marR="0" rtl="0" algn="ctr">
              <a:spcBef>
                <a:spcPts val="0"/>
              </a:spcBef>
              <a:spcAft>
                <a:spcPts val="0"/>
              </a:spcAft>
              <a:buSzPts val="900"/>
              <a:buNone/>
              <a:defRPr b="0" i="0" sz="4500" u="none" cap="none" strike="noStrike">
                <a:solidFill>
                  <a:srgbClr val="0000FF"/>
                </a:solidFill>
                <a:latin typeface="Calibri"/>
                <a:ea typeface="Calibri"/>
                <a:cs typeface="Calibri"/>
                <a:sym typeface="Calibri"/>
              </a:defRPr>
            </a:lvl1pPr>
            <a:lvl2pPr lvl="1" marR="0" rtl="0" algn="ctr">
              <a:spcBef>
                <a:spcPts val="0"/>
              </a:spcBef>
              <a:spcAft>
                <a:spcPts val="0"/>
              </a:spcAft>
              <a:buSzPts val="900"/>
              <a:buNone/>
              <a:defRPr b="0" i="0" sz="4500" u="none" cap="none" strike="noStrike">
                <a:solidFill>
                  <a:srgbClr val="0000FF"/>
                </a:solidFill>
                <a:latin typeface="Calibri"/>
                <a:ea typeface="Calibri"/>
                <a:cs typeface="Calibri"/>
                <a:sym typeface="Calibri"/>
              </a:defRPr>
            </a:lvl2pPr>
            <a:lvl3pPr lvl="2" marR="0" rtl="0" algn="ctr">
              <a:spcBef>
                <a:spcPts val="0"/>
              </a:spcBef>
              <a:spcAft>
                <a:spcPts val="0"/>
              </a:spcAft>
              <a:buSzPts val="900"/>
              <a:buNone/>
              <a:defRPr b="0" i="0" sz="4500" u="none" cap="none" strike="noStrike">
                <a:solidFill>
                  <a:srgbClr val="0000FF"/>
                </a:solidFill>
                <a:latin typeface="Calibri"/>
                <a:ea typeface="Calibri"/>
                <a:cs typeface="Calibri"/>
                <a:sym typeface="Calibri"/>
              </a:defRPr>
            </a:lvl3pPr>
            <a:lvl4pPr lvl="3" marR="0" rtl="0" algn="ctr">
              <a:spcBef>
                <a:spcPts val="0"/>
              </a:spcBef>
              <a:spcAft>
                <a:spcPts val="0"/>
              </a:spcAft>
              <a:buSzPts val="900"/>
              <a:buNone/>
              <a:defRPr b="0" i="0" sz="4500" u="none" cap="none" strike="noStrike">
                <a:solidFill>
                  <a:srgbClr val="0000FF"/>
                </a:solidFill>
                <a:latin typeface="Calibri"/>
                <a:ea typeface="Calibri"/>
                <a:cs typeface="Calibri"/>
                <a:sym typeface="Calibri"/>
              </a:defRPr>
            </a:lvl4pPr>
            <a:lvl5pPr lvl="4" marR="0" rtl="0" algn="ctr">
              <a:spcBef>
                <a:spcPts val="0"/>
              </a:spcBef>
              <a:spcAft>
                <a:spcPts val="0"/>
              </a:spcAft>
              <a:buSzPts val="900"/>
              <a:buNone/>
              <a:defRPr b="0" i="0" sz="4500" u="none" cap="none" strike="noStrike">
                <a:solidFill>
                  <a:srgbClr val="0000FF"/>
                </a:solidFill>
                <a:latin typeface="Calibri"/>
                <a:ea typeface="Calibri"/>
                <a:cs typeface="Calibri"/>
                <a:sym typeface="Calibri"/>
              </a:defRPr>
            </a:lvl5pPr>
            <a:lvl6pPr lvl="5" marR="0" rtl="0" algn="ctr">
              <a:spcBef>
                <a:spcPts val="0"/>
              </a:spcBef>
              <a:spcAft>
                <a:spcPts val="0"/>
              </a:spcAft>
              <a:buSzPts val="900"/>
              <a:buNone/>
              <a:defRPr b="0" i="0" sz="4500" u="none" cap="none" strike="noStrike">
                <a:solidFill>
                  <a:schemeClr val="dk1"/>
                </a:solidFill>
                <a:latin typeface="Calibri"/>
                <a:ea typeface="Calibri"/>
                <a:cs typeface="Calibri"/>
                <a:sym typeface="Calibri"/>
              </a:defRPr>
            </a:lvl6pPr>
            <a:lvl7pPr lvl="6" marR="0" rtl="0" algn="ctr">
              <a:spcBef>
                <a:spcPts val="0"/>
              </a:spcBef>
              <a:spcAft>
                <a:spcPts val="0"/>
              </a:spcAft>
              <a:buSzPts val="900"/>
              <a:buNone/>
              <a:defRPr b="0" i="0" sz="4500" u="none" cap="none" strike="noStrike">
                <a:solidFill>
                  <a:schemeClr val="dk1"/>
                </a:solidFill>
                <a:latin typeface="Calibri"/>
                <a:ea typeface="Calibri"/>
                <a:cs typeface="Calibri"/>
                <a:sym typeface="Calibri"/>
              </a:defRPr>
            </a:lvl7pPr>
            <a:lvl8pPr lvl="7" marR="0" rtl="0" algn="ctr">
              <a:spcBef>
                <a:spcPts val="0"/>
              </a:spcBef>
              <a:spcAft>
                <a:spcPts val="0"/>
              </a:spcAft>
              <a:buSzPts val="900"/>
              <a:buNone/>
              <a:defRPr b="0" i="0" sz="4500" u="none" cap="none" strike="noStrike">
                <a:solidFill>
                  <a:schemeClr val="dk1"/>
                </a:solidFill>
                <a:latin typeface="Calibri"/>
                <a:ea typeface="Calibri"/>
                <a:cs typeface="Calibri"/>
                <a:sym typeface="Calibri"/>
              </a:defRPr>
            </a:lvl8pPr>
            <a:lvl9pPr lvl="8" marR="0" rtl="0" algn="ctr">
              <a:spcBef>
                <a:spcPts val="0"/>
              </a:spcBef>
              <a:spcAft>
                <a:spcPts val="0"/>
              </a:spcAft>
              <a:buSzPts val="900"/>
              <a:buNone/>
              <a:defRPr b="0" i="0" sz="4500" u="none" cap="none" strike="noStrike">
                <a:solidFill>
                  <a:schemeClr val="dk1"/>
                </a:solidFill>
                <a:latin typeface="Calibri"/>
                <a:ea typeface="Calibri"/>
                <a:cs typeface="Calibri"/>
                <a:sym typeface="Calibri"/>
              </a:defRPr>
            </a:lvl9pPr>
          </a:lstStyle>
          <a:p/>
        </p:txBody>
      </p:sp>
      <p:sp>
        <p:nvSpPr>
          <p:cNvPr id="82" name="Google Shape;82;p16"/>
          <p:cNvSpPr txBox="1"/>
          <p:nvPr>
            <p:ph idx="1" type="body"/>
          </p:nvPr>
        </p:nvSpPr>
        <p:spPr>
          <a:xfrm>
            <a:off x="457200" y="1200150"/>
            <a:ext cx="8229600" cy="1639500"/>
          </a:xfrm>
          <a:prstGeom prst="rect">
            <a:avLst/>
          </a:prstGeom>
          <a:noFill/>
          <a:ln>
            <a:noFill/>
          </a:ln>
        </p:spPr>
        <p:txBody>
          <a:bodyPr anchorCtr="0" anchor="t" bIns="46550" lIns="93125" spcFirstLastPara="1" rIns="93125" wrap="square" tIns="46550">
            <a:noAutofit/>
          </a:bodyPr>
          <a:lstStyle>
            <a:lvl1pPr indent="-438150" lvl="0" marL="457200" marR="0" rtl="0" algn="l">
              <a:spcBef>
                <a:spcPts val="600"/>
              </a:spcBef>
              <a:spcAft>
                <a:spcPts val="0"/>
              </a:spcAft>
              <a:buClr>
                <a:schemeClr val="dk1"/>
              </a:buClr>
              <a:buSzPts val="3300"/>
              <a:buFont typeface="Arial"/>
              <a:buChar char="•"/>
              <a:defRPr b="0" i="0" sz="3300" u="none" cap="none" strike="noStrike">
                <a:solidFill>
                  <a:schemeClr val="dk1"/>
                </a:solidFill>
                <a:latin typeface="Calibri"/>
                <a:ea typeface="Calibri"/>
                <a:cs typeface="Calibri"/>
                <a:sym typeface="Calibri"/>
              </a:defRPr>
            </a:lvl1pPr>
            <a:lvl2pPr indent="-406400" lvl="1" marL="914400" marR="0" rtl="0" algn="l">
              <a:spcBef>
                <a:spcPts val="6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61950" lvl="3" marL="1828800" marR="0" rtl="0" algn="l">
              <a:spcBef>
                <a:spcPts val="4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4pPr>
            <a:lvl5pPr indent="-361950" lvl="4" marL="2286000" marR="0" rtl="0" algn="l">
              <a:spcBef>
                <a:spcPts val="4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5pPr>
            <a:lvl6pPr indent="-361950" lvl="5" marL="2743200" marR="0" rtl="0" algn="l">
              <a:spcBef>
                <a:spcPts val="4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6pPr>
            <a:lvl7pPr indent="-361950" lvl="6" marL="3200400" marR="0" rtl="0" algn="l">
              <a:spcBef>
                <a:spcPts val="4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7pPr>
            <a:lvl8pPr indent="-361950" lvl="7" marL="3657600" marR="0" rtl="0" algn="l">
              <a:spcBef>
                <a:spcPts val="4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8pPr>
            <a:lvl9pPr indent="-361950" lvl="8" marL="4114800" marR="0" rtl="0" algn="l">
              <a:spcBef>
                <a:spcPts val="4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9pPr>
          </a:lstStyle>
          <a:p/>
        </p:txBody>
      </p:sp>
      <p:sp>
        <p:nvSpPr>
          <p:cNvPr id="83" name="Google Shape;83;p16"/>
          <p:cNvSpPr txBox="1"/>
          <p:nvPr>
            <p:ph idx="2" type="body"/>
          </p:nvPr>
        </p:nvSpPr>
        <p:spPr>
          <a:xfrm>
            <a:off x="457200" y="2953941"/>
            <a:ext cx="8229600" cy="1640700"/>
          </a:xfrm>
          <a:prstGeom prst="rect">
            <a:avLst/>
          </a:prstGeom>
          <a:noFill/>
          <a:ln>
            <a:noFill/>
          </a:ln>
        </p:spPr>
        <p:txBody>
          <a:bodyPr anchorCtr="0" anchor="t" bIns="46550" lIns="93125" spcFirstLastPara="1" rIns="93125" wrap="square" tIns="46550">
            <a:noAutofit/>
          </a:bodyPr>
          <a:lstStyle>
            <a:lvl1pPr indent="-438150" lvl="0" marL="457200" marR="0" rtl="0" algn="l">
              <a:spcBef>
                <a:spcPts val="600"/>
              </a:spcBef>
              <a:spcAft>
                <a:spcPts val="0"/>
              </a:spcAft>
              <a:buClr>
                <a:schemeClr val="dk1"/>
              </a:buClr>
              <a:buSzPts val="3300"/>
              <a:buFont typeface="Arial"/>
              <a:buChar char="•"/>
              <a:defRPr b="0" i="0" sz="3300" u="none" cap="none" strike="noStrike">
                <a:solidFill>
                  <a:schemeClr val="dk1"/>
                </a:solidFill>
                <a:latin typeface="Calibri"/>
                <a:ea typeface="Calibri"/>
                <a:cs typeface="Calibri"/>
                <a:sym typeface="Calibri"/>
              </a:defRPr>
            </a:lvl1pPr>
            <a:lvl2pPr indent="-406400" lvl="1" marL="914400" marR="0" rtl="0" algn="l">
              <a:spcBef>
                <a:spcPts val="6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61950" lvl="3" marL="1828800" marR="0" rtl="0" algn="l">
              <a:spcBef>
                <a:spcPts val="4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4pPr>
            <a:lvl5pPr indent="-361950" lvl="4" marL="2286000" marR="0" rtl="0" algn="l">
              <a:spcBef>
                <a:spcPts val="4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5pPr>
            <a:lvl6pPr indent="-361950" lvl="5" marL="2743200" marR="0" rtl="0" algn="l">
              <a:spcBef>
                <a:spcPts val="4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6pPr>
            <a:lvl7pPr indent="-361950" lvl="6" marL="3200400" marR="0" rtl="0" algn="l">
              <a:spcBef>
                <a:spcPts val="4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7pPr>
            <a:lvl8pPr indent="-361950" lvl="7" marL="3657600" marR="0" rtl="0" algn="l">
              <a:spcBef>
                <a:spcPts val="4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8pPr>
            <a:lvl9pPr indent="-361950" lvl="8" marL="4114800" marR="0" rtl="0" algn="l">
              <a:spcBef>
                <a:spcPts val="4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9pPr>
          </a:lstStyle>
          <a:p/>
        </p:txBody>
      </p:sp>
      <p:sp>
        <p:nvSpPr>
          <p:cNvPr id="84" name="Google Shape;84;p16"/>
          <p:cNvSpPr txBox="1"/>
          <p:nvPr>
            <p:ph idx="10" type="dt"/>
          </p:nvPr>
        </p:nvSpPr>
        <p:spPr>
          <a:xfrm>
            <a:off x="457200" y="4767263"/>
            <a:ext cx="2133600" cy="273900"/>
          </a:xfrm>
          <a:prstGeom prst="rect">
            <a:avLst/>
          </a:prstGeom>
          <a:noFill/>
          <a:ln>
            <a:noFill/>
          </a:ln>
        </p:spPr>
        <p:txBody>
          <a:bodyPr anchorCtr="0" anchor="ctr" bIns="46550" lIns="93125" spcFirstLastPara="1" rIns="93125" wrap="square" tIns="46550">
            <a:noAutofit/>
          </a:bodyPr>
          <a:lstStyle>
            <a:lvl1pPr lvl="0" marR="0" rtl="0" algn="l">
              <a:spcBef>
                <a:spcPts val="0"/>
              </a:spcBef>
              <a:spcAft>
                <a:spcPts val="0"/>
              </a:spcAft>
              <a:buSzPts val="1400"/>
              <a:buNone/>
              <a:defRPr sz="1200">
                <a:solidFill>
                  <a:srgbClr val="898989"/>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5" name="Google Shape;85;p16"/>
          <p:cNvSpPr txBox="1"/>
          <p:nvPr>
            <p:ph idx="11" type="ftr"/>
          </p:nvPr>
        </p:nvSpPr>
        <p:spPr>
          <a:xfrm>
            <a:off x="3124200" y="4767263"/>
            <a:ext cx="2895600" cy="273900"/>
          </a:xfrm>
          <a:prstGeom prst="rect">
            <a:avLst/>
          </a:prstGeom>
          <a:noFill/>
          <a:ln>
            <a:noFill/>
          </a:ln>
        </p:spPr>
        <p:txBody>
          <a:bodyPr anchorCtr="0" anchor="ctr" bIns="46550" lIns="93125" spcFirstLastPara="1" rIns="93125" wrap="square" tIns="46550">
            <a:noAutofit/>
          </a:bodyPr>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6" name="Google Shape;86;p16"/>
          <p:cNvSpPr txBox="1"/>
          <p:nvPr>
            <p:ph idx="12" type="sldNum"/>
          </p:nvPr>
        </p:nvSpPr>
        <p:spPr>
          <a:xfrm>
            <a:off x="7065755" y="4960234"/>
            <a:ext cx="2070300" cy="178800"/>
          </a:xfrm>
          <a:prstGeom prst="rect">
            <a:avLst/>
          </a:prstGeom>
          <a:noFill/>
          <a:ln>
            <a:noFill/>
          </a:ln>
        </p:spPr>
        <p:txBody>
          <a:bodyPr anchorCtr="0" anchor="ctr" bIns="46550" lIns="93125" spcFirstLastPara="1" rIns="93125" wrap="square" tIns="46550">
            <a:noAutofit/>
          </a:bodyPr>
          <a:lstStyle>
            <a:lvl1pPr indent="0" lvl="0" marL="0" marR="0" rtl="0" algn="r">
              <a:spcBef>
                <a:spcPts val="0"/>
              </a:spcBef>
              <a:spcAft>
                <a:spcPts val="0"/>
              </a:spcAft>
              <a:buNone/>
              <a:defRPr sz="1200">
                <a:solidFill>
                  <a:srgbClr val="898989"/>
                </a:solidFill>
                <a:latin typeface="Calibri"/>
                <a:ea typeface="Calibri"/>
                <a:cs typeface="Calibri"/>
                <a:sym typeface="Calibri"/>
              </a:defRPr>
            </a:lvl1pPr>
            <a:lvl2pPr indent="0" lvl="1" marL="0" marR="0" rtl="0" algn="r">
              <a:spcBef>
                <a:spcPts val="0"/>
              </a:spcBef>
              <a:spcAft>
                <a:spcPts val="0"/>
              </a:spcAft>
              <a:buNone/>
              <a:defRPr sz="1200">
                <a:solidFill>
                  <a:srgbClr val="898989"/>
                </a:solidFill>
                <a:latin typeface="Calibri"/>
                <a:ea typeface="Calibri"/>
                <a:cs typeface="Calibri"/>
                <a:sym typeface="Calibri"/>
              </a:defRPr>
            </a:lvl2pPr>
            <a:lvl3pPr indent="0" lvl="2" marL="0" marR="0" rtl="0" algn="r">
              <a:spcBef>
                <a:spcPts val="0"/>
              </a:spcBef>
              <a:spcAft>
                <a:spcPts val="0"/>
              </a:spcAft>
              <a:buNone/>
              <a:defRPr sz="1200">
                <a:solidFill>
                  <a:srgbClr val="898989"/>
                </a:solidFill>
                <a:latin typeface="Calibri"/>
                <a:ea typeface="Calibri"/>
                <a:cs typeface="Calibri"/>
                <a:sym typeface="Calibri"/>
              </a:defRPr>
            </a:lvl3pPr>
            <a:lvl4pPr indent="0" lvl="3" marL="0" marR="0" rtl="0" algn="r">
              <a:spcBef>
                <a:spcPts val="0"/>
              </a:spcBef>
              <a:spcAft>
                <a:spcPts val="0"/>
              </a:spcAft>
              <a:buNone/>
              <a:defRPr sz="1200">
                <a:solidFill>
                  <a:srgbClr val="898989"/>
                </a:solidFill>
                <a:latin typeface="Calibri"/>
                <a:ea typeface="Calibri"/>
                <a:cs typeface="Calibri"/>
                <a:sym typeface="Calibri"/>
              </a:defRPr>
            </a:lvl4pPr>
            <a:lvl5pPr indent="0" lvl="4" marL="0" marR="0" rtl="0" algn="r">
              <a:spcBef>
                <a:spcPts val="0"/>
              </a:spcBef>
              <a:spcAft>
                <a:spcPts val="0"/>
              </a:spcAft>
              <a:buNone/>
              <a:defRPr sz="1200">
                <a:solidFill>
                  <a:srgbClr val="898989"/>
                </a:solidFill>
                <a:latin typeface="Calibri"/>
                <a:ea typeface="Calibri"/>
                <a:cs typeface="Calibri"/>
                <a:sym typeface="Calibri"/>
              </a:defRPr>
            </a:lvl5pPr>
            <a:lvl6pPr indent="0" lvl="5" marL="0" marR="0" rtl="0" algn="r">
              <a:spcBef>
                <a:spcPts val="0"/>
              </a:spcBef>
              <a:spcAft>
                <a:spcPts val="0"/>
              </a:spcAft>
              <a:buNone/>
              <a:defRPr sz="1200">
                <a:solidFill>
                  <a:srgbClr val="898989"/>
                </a:solidFill>
                <a:latin typeface="Calibri"/>
                <a:ea typeface="Calibri"/>
                <a:cs typeface="Calibri"/>
                <a:sym typeface="Calibri"/>
              </a:defRPr>
            </a:lvl6pPr>
            <a:lvl7pPr indent="0" lvl="6" marL="0" marR="0" rtl="0" algn="r">
              <a:spcBef>
                <a:spcPts val="0"/>
              </a:spcBef>
              <a:spcAft>
                <a:spcPts val="0"/>
              </a:spcAft>
              <a:buNone/>
              <a:defRPr sz="1200">
                <a:solidFill>
                  <a:srgbClr val="898989"/>
                </a:solidFill>
                <a:latin typeface="Calibri"/>
                <a:ea typeface="Calibri"/>
                <a:cs typeface="Calibri"/>
                <a:sym typeface="Calibri"/>
              </a:defRPr>
            </a:lvl7pPr>
            <a:lvl8pPr indent="0" lvl="7" marL="0" marR="0" rtl="0" algn="r">
              <a:spcBef>
                <a:spcPts val="0"/>
              </a:spcBef>
              <a:spcAft>
                <a:spcPts val="0"/>
              </a:spcAft>
              <a:buNone/>
              <a:defRPr sz="1200">
                <a:solidFill>
                  <a:srgbClr val="898989"/>
                </a:solidFill>
                <a:latin typeface="Calibri"/>
                <a:ea typeface="Calibri"/>
                <a:cs typeface="Calibri"/>
                <a:sym typeface="Calibri"/>
              </a:defRPr>
            </a:lvl8pPr>
            <a:lvl9pPr indent="0" lvl="8" marL="0" marR="0" rtl="0" algn="r">
              <a:spcBef>
                <a:spcPts val="0"/>
              </a:spcBef>
              <a:spcAft>
                <a:spcPts val="0"/>
              </a:spcAft>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One Column Text">
  <p:cSld name="1_One Column Text">
    <p:bg>
      <p:bgPr>
        <a:solidFill>
          <a:srgbClr val="FFFFFF">
            <a:alpha val="0"/>
          </a:srgbClr>
        </a:solidFill>
      </p:bgPr>
    </p:bg>
    <p:spTree>
      <p:nvGrpSpPr>
        <p:cNvPr id="87" name="Shape 87"/>
        <p:cNvGrpSpPr/>
        <p:nvPr/>
      </p:nvGrpSpPr>
      <p:grpSpPr>
        <a:xfrm>
          <a:off x="0" y="0"/>
          <a:ext cx="0" cy="0"/>
          <a:chOff x="0" y="0"/>
          <a:chExt cx="0" cy="0"/>
        </a:xfrm>
      </p:grpSpPr>
      <p:sp>
        <p:nvSpPr>
          <p:cNvPr id="88" name="Google Shape;88;p17"/>
          <p:cNvSpPr txBox="1"/>
          <p:nvPr>
            <p:ph type="title"/>
          </p:nvPr>
        </p:nvSpPr>
        <p:spPr>
          <a:xfrm>
            <a:off x="628650" y="273845"/>
            <a:ext cx="7886700" cy="994200"/>
          </a:xfrm>
          <a:prstGeom prst="rect">
            <a:avLst/>
          </a:prstGeom>
          <a:noFill/>
          <a:ln>
            <a:noFill/>
          </a:ln>
        </p:spPr>
        <p:txBody>
          <a:bodyPr anchorCtr="0" anchor="ctr" bIns="17450" lIns="34925" spcFirstLastPara="1" rIns="34925" wrap="square" tIns="17450">
            <a:noAutofit/>
          </a:bodyPr>
          <a:lstStyle>
            <a:lvl1pPr lvl="0" rtl="0" algn="l">
              <a:lnSpc>
                <a:spcPct val="90000"/>
              </a:lnSpc>
              <a:spcBef>
                <a:spcPts val="0"/>
              </a:spcBef>
              <a:spcAft>
                <a:spcPts val="0"/>
              </a:spcAft>
              <a:buClr>
                <a:schemeClr val="dk1"/>
              </a:buClr>
              <a:buSzPts val="700"/>
              <a:buNone/>
              <a:defRPr/>
            </a:lvl1pPr>
            <a:lvl2pPr lvl="1" rtl="0" algn="l">
              <a:lnSpc>
                <a:spcPct val="100000"/>
              </a:lnSpc>
              <a:spcBef>
                <a:spcPts val="0"/>
              </a:spcBef>
              <a:spcAft>
                <a:spcPts val="0"/>
              </a:spcAft>
              <a:buSzPts val="500"/>
              <a:buNone/>
              <a:defRPr/>
            </a:lvl2pPr>
            <a:lvl3pPr lvl="2" rtl="0" algn="l">
              <a:lnSpc>
                <a:spcPct val="100000"/>
              </a:lnSpc>
              <a:spcBef>
                <a:spcPts val="0"/>
              </a:spcBef>
              <a:spcAft>
                <a:spcPts val="0"/>
              </a:spcAft>
              <a:buSzPts val="500"/>
              <a:buNone/>
              <a:defRPr/>
            </a:lvl3pPr>
            <a:lvl4pPr lvl="3" rtl="0" algn="l">
              <a:lnSpc>
                <a:spcPct val="100000"/>
              </a:lnSpc>
              <a:spcBef>
                <a:spcPts val="0"/>
              </a:spcBef>
              <a:spcAft>
                <a:spcPts val="0"/>
              </a:spcAft>
              <a:buSzPts val="500"/>
              <a:buNone/>
              <a:defRPr/>
            </a:lvl4pPr>
            <a:lvl5pPr lvl="4" rtl="0" algn="l">
              <a:lnSpc>
                <a:spcPct val="100000"/>
              </a:lnSpc>
              <a:spcBef>
                <a:spcPts val="0"/>
              </a:spcBef>
              <a:spcAft>
                <a:spcPts val="0"/>
              </a:spcAft>
              <a:buSzPts val="500"/>
              <a:buNone/>
              <a:defRPr/>
            </a:lvl5pPr>
            <a:lvl6pPr lvl="5" rtl="0" algn="l">
              <a:lnSpc>
                <a:spcPct val="100000"/>
              </a:lnSpc>
              <a:spcBef>
                <a:spcPts val="0"/>
              </a:spcBef>
              <a:spcAft>
                <a:spcPts val="0"/>
              </a:spcAft>
              <a:buSzPts val="500"/>
              <a:buNone/>
              <a:defRPr/>
            </a:lvl6pPr>
            <a:lvl7pPr lvl="6" rtl="0" algn="l">
              <a:lnSpc>
                <a:spcPct val="100000"/>
              </a:lnSpc>
              <a:spcBef>
                <a:spcPts val="0"/>
              </a:spcBef>
              <a:spcAft>
                <a:spcPts val="0"/>
              </a:spcAft>
              <a:buSzPts val="500"/>
              <a:buNone/>
              <a:defRPr/>
            </a:lvl7pPr>
            <a:lvl8pPr lvl="7" rtl="0" algn="l">
              <a:lnSpc>
                <a:spcPct val="100000"/>
              </a:lnSpc>
              <a:spcBef>
                <a:spcPts val="0"/>
              </a:spcBef>
              <a:spcAft>
                <a:spcPts val="0"/>
              </a:spcAft>
              <a:buSzPts val="500"/>
              <a:buNone/>
              <a:defRPr/>
            </a:lvl8pPr>
            <a:lvl9pPr lvl="8" rtl="0" algn="l">
              <a:lnSpc>
                <a:spcPct val="100000"/>
              </a:lnSpc>
              <a:spcBef>
                <a:spcPts val="0"/>
              </a:spcBef>
              <a:spcAft>
                <a:spcPts val="0"/>
              </a:spcAft>
              <a:buSzPts val="500"/>
              <a:buNone/>
              <a:defRPr/>
            </a:lvl9pPr>
          </a:lstStyle>
          <a:p/>
        </p:txBody>
      </p:sp>
      <p:sp>
        <p:nvSpPr>
          <p:cNvPr id="89" name="Google Shape;89;p17"/>
          <p:cNvSpPr txBox="1"/>
          <p:nvPr>
            <p:ph idx="1" type="body"/>
          </p:nvPr>
        </p:nvSpPr>
        <p:spPr>
          <a:xfrm>
            <a:off x="494589" y="1464757"/>
            <a:ext cx="5832300" cy="311700"/>
          </a:xfrm>
          <a:prstGeom prst="rect">
            <a:avLst/>
          </a:prstGeom>
          <a:noFill/>
          <a:ln>
            <a:noFill/>
          </a:ln>
        </p:spPr>
        <p:txBody>
          <a:bodyPr anchorCtr="0" anchor="t" bIns="17450" lIns="34925" spcFirstLastPara="1" rIns="34925" wrap="square" tIns="17450">
            <a:noAutofit/>
          </a:bodyPr>
          <a:lstStyle>
            <a:lvl1pPr indent="-228600" lvl="0" marL="457200" rtl="0" algn="l">
              <a:lnSpc>
                <a:spcPct val="100000"/>
              </a:lnSpc>
              <a:spcBef>
                <a:spcPts val="800"/>
              </a:spcBef>
              <a:spcAft>
                <a:spcPts val="0"/>
              </a:spcAft>
              <a:buClr>
                <a:schemeClr val="dk1"/>
              </a:buClr>
              <a:buSzPts val="2100"/>
              <a:buNone/>
              <a:defRPr b="1" sz="2100" cap="none"/>
            </a:lvl1pPr>
            <a:lvl2pPr indent="-273050" lvl="1" marL="914400" rtl="0" algn="l">
              <a:lnSpc>
                <a:spcPct val="90000"/>
              </a:lnSpc>
              <a:spcBef>
                <a:spcPts val="400"/>
              </a:spcBef>
              <a:spcAft>
                <a:spcPts val="0"/>
              </a:spcAft>
              <a:buClr>
                <a:schemeClr val="dk1"/>
              </a:buClr>
              <a:buSzPts val="700"/>
              <a:buChar char="•"/>
              <a:defRPr/>
            </a:lvl2pPr>
            <a:lvl3pPr indent="-273050" lvl="2" marL="1371600" rtl="0" algn="l">
              <a:lnSpc>
                <a:spcPct val="90000"/>
              </a:lnSpc>
              <a:spcBef>
                <a:spcPts val="400"/>
              </a:spcBef>
              <a:spcAft>
                <a:spcPts val="0"/>
              </a:spcAft>
              <a:buClr>
                <a:schemeClr val="dk1"/>
              </a:buClr>
              <a:buSzPts val="700"/>
              <a:buChar char="•"/>
              <a:defRPr/>
            </a:lvl3pPr>
            <a:lvl4pPr indent="-273050" lvl="3" marL="1828800" rtl="0" algn="l">
              <a:lnSpc>
                <a:spcPct val="90000"/>
              </a:lnSpc>
              <a:spcBef>
                <a:spcPts val="400"/>
              </a:spcBef>
              <a:spcAft>
                <a:spcPts val="0"/>
              </a:spcAft>
              <a:buClr>
                <a:schemeClr val="dk1"/>
              </a:buClr>
              <a:buSzPts val="700"/>
              <a:buChar char="•"/>
              <a:defRPr/>
            </a:lvl4pPr>
            <a:lvl5pPr indent="-273050" lvl="4" marL="2286000" rtl="0" algn="l">
              <a:lnSpc>
                <a:spcPct val="90000"/>
              </a:lnSpc>
              <a:spcBef>
                <a:spcPts val="400"/>
              </a:spcBef>
              <a:spcAft>
                <a:spcPts val="0"/>
              </a:spcAft>
              <a:buClr>
                <a:schemeClr val="dk1"/>
              </a:buClr>
              <a:buSzPts val="700"/>
              <a:buChar char="•"/>
              <a:defRPr/>
            </a:lvl5pPr>
            <a:lvl6pPr indent="-273050" lvl="5" marL="2743200" rtl="0" algn="l">
              <a:lnSpc>
                <a:spcPct val="90000"/>
              </a:lnSpc>
              <a:spcBef>
                <a:spcPts val="400"/>
              </a:spcBef>
              <a:spcAft>
                <a:spcPts val="0"/>
              </a:spcAft>
              <a:buClr>
                <a:schemeClr val="dk1"/>
              </a:buClr>
              <a:buSzPts val="700"/>
              <a:buChar char="•"/>
              <a:defRPr/>
            </a:lvl6pPr>
            <a:lvl7pPr indent="-273050" lvl="6" marL="3200400" rtl="0" algn="l">
              <a:lnSpc>
                <a:spcPct val="90000"/>
              </a:lnSpc>
              <a:spcBef>
                <a:spcPts val="400"/>
              </a:spcBef>
              <a:spcAft>
                <a:spcPts val="0"/>
              </a:spcAft>
              <a:buClr>
                <a:schemeClr val="dk1"/>
              </a:buClr>
              <a:buSzPts val="700"/>
              <a:buChar char="•"/>
              <a:defRPr/>
            </a:lvl7pPr>
            <a:lvl8pPr indent="-273050" lvl="7" marL="3657600" rtl="0" algn="l">
              <a:lnSpc>
                <a:spcPct val="90000"/>
              </a:lnSpc>
              <a:spcBef>
                <a:spcPts val="400"/>
              </a:spcBef>
              <a:spcAft>
                <a:spcPts val="0"/>
              </a:spcAft>
              <a:buClr>
                <a:schemeClr val="dk1"/>
              </a:buClr>
              <a:buSzPts val="700"/>
              <a:buChar char="•"/>
              <a:defRPr/>
            </a:lvl8pPr>
            <a:lvl9pPr indent="-273050" lvl="8" marL="4114800" rtl="0" algn="l">
              <a:lnSpc>
                <a:spcPct val="90000"/>
              </a:lnSpc>
              <a:spcBef>
                <a:spcPts val="400"/>
              </a:spcBef>
              <a:spcAft>
                <a:spcPts val="0"/>
              </a:spcAft>
              <a:buClr>
                <a:schemeClr val="dk1"/>
              </a:buClr>
              <a:buSzPts val="700"/>
              <a:buChar char="•"/>
              <a:defRPr/>
            </a:lvl9pPr>
          </a:lstStyle>
          <a:p/>
        </p:txBody>
      </p:sp>
      <p:sp>
        <p:nvSpPr>
          <p:cNvPr id="90" name="Google Shape;90;p17"/>
          <p:cNvSpPr txBox="1"/>
          <p:nvPr>
            <p:ph idx="2" type="body"/>
          </p:nvPr>
        </p:nvSpPr>
        <p:spPr>
          <a:xfrm>
            <a:off x="2141796" y="2220754"/>
            <a:ext cx="5994300" cy="1529100"/>
          </a:xfrm>
          <a:prstGeom prst="rect">
            <a:avLst/>
          </a:prstGeom>
          <a:noFill/>
          <a:ln>
            <a:noFill/>
          </a:ln>
        </p:spPr>
        <p:txBody>
          <a:bodyPr anchorCtr="0" anchor="t" bIns="17450" lIns="34925" spcFirstLastPara="1" rIns="34925" wrap="square" tIns="17450">
            <a:noAutofit/>
          </a:bodyPr>
          <a:lstStyle>
            <a:lvl1pPr indent="-228600" lvl="0" marL="457200" marR="0" rtl="0" algn="l">
              <a:lnSpc>
                <a:spcPct val="160606"/>
              </a:lnSpc>
              <a:spcBef>
                <a:spcPts val="0"/>
              </a:spcBef>
              <a:spcAft>
                <a:spcPts val="0"/>
              </a:spcAft>
              <a:buClr>
                <a:schemeClr val="dk1"/>
              </a:buClr>
              <a:buSzPts val="1300"/>
              <a:buFont typeface="Arial"/>
              <a:buNone/>
              <a:defRPr b="0" i="0" sz="1300">
                <a:latin typeface="Libre Franklin"/>
                <a:ea typeface="Libre Franklin"/>
                <a:cs typeface="Libre Franklin"/>
                <a:sym typeface="Libre Franklin"/>
              </a:defRPr>
            </a:lvl1pPr>
            <a:lvl2pPr indent="-273050" lvl="1" marL="914400" rtl="0" algn="l">
              <a:lnSpc>
                <a:spcPct val="90000"/>
              </a:lnSpc>
              <a:spcBef>
                <a:spcPts val="1000"/>
              </a:spcBef>
              <a:spcAft>
                <a:spcPts val="0"/>
              </a:spcAft>
              <a:buClr>
                <a:schemeClr val="dk1"/>
              </a:buClr>
              <a:buSzPts val="700"/>
              <a:buChar char="•"/>
              <a:defRPr/>
            </a:lvl2pPr>
            <a:lvl3pPr indent="-273050" lvl="2" marL="1371600" rtl="0" algn="l">
              <a:lnSpc>
                <a:spcPct val="90000"/>
              </a:lnSpc>
              <a:spcBef>
                <a:spcPts val="400"/>
              </a:spcBef>
              <a:spcAft>
                <a:spcPts val="0"/>
              </a:spcAft>
              <a:buClr>
                <a:schemeClr val="dk1"/>
              </a:buClr>
              <a:buSzPts val="700"/>
              <a:buChar char="•"/>
              <a:defRPr/>
            </a:lvl3pPr>
            <a:lvl4pPr indent="-273050" lvl="3" marL="1828800" rtl="0" algn="l">
              <a:lnSpc>
                <a:spcPct val="90000"/>
              </a:lnSpc>
              <a:spcBef>
                <a:spcPts val="400"/>
              </a:spcBef>
              <a:spcAft>
                <a:spcPts val="0"/>
              </a:spcAft>
              <a:buClr>
                <a:schemeClr val="dk1"/>
              </a:buClr>
              <a:buSzPts val="700"/>
              <a:buChar char="•"/>
              <a:defRPr/>
            </a:lvl4pPr>
            <a:lvl5pPr indent="-273050" lvl="4" marL="2286000" rtl="0" algn="l">
              <a:lnSpc>
                <a:spcPct val="90000"/>
              </a:lnSpc>
              <a:spcBef>
                <a:spcPts val="400"/>
              </a:spcBef>
              <a:spcAft>
                <a:spcPts val="0"/>
              </a:spcAft>
              <a:buClr>
                <a:schemeClr val="dk1"/>
              </a:buClr>
              <a:buSzPts val="700"/>
              <a:buChar char="•"/>
              <a:defRPr/>
            </a:lvl5pPr>
            <a:lvl6pPr indent="-273050" lvl="5" marL="2743200" rtl="0" algn="l">
              <a:lnSpc>
                <a:spcPct val="90000"/>
              </a:lnSpc>
              <a:spcBef>
                <a:spcPts val="400"/>
              </a:spcBef>
              <a:spcAft>
                <a:spcPts val="0"/>
              </a:spcAft>
              <a:buClr>
                <a:schemeClr val="dk1"/>
              </a:buClr>
              <a:buSzPts val="700"/>
              <a:buChar char="•"/>
              <a:defRPr/>
            </a:lvl6pPr>
            <a:lvl7pPr indent="-273050" lvl="6" marL="3200400" rtl="0" algn="l">
              <a:lnSpc>
                <a:spcPct val="90000"/>
              </a:lnSpc>
              <a:spcBef>
                <a:spcPts val="400"/>
              </a:spcBef>
              <a:spcAft>
                <a:spcPts val="0"/>
              </a:spcAft>
              <a:buClr>
                <a:schemeClr val="dk1"/>
              </a:buClr>
              <a:buSzPts val="700"/>
              <a:buChar char="•"/>
              <a:defRPr/>
            </a:lvl7pPr>
            <a:lvl8pPr indent="-273050" lvl="7" marL="3657600" rtl="0" algn="l">
              <a:lnSpc>
                <a:spcPct val="90000"/>
              </a:lnSpc>
              <a:spcBef>
                <a:spcPts val="400"/>
              </a:spcBef>
              <a:spcAft>
                <a:spcPts val="0"/>
              </a:spcAft>
              <a:buClr>
                <a:schemeClr val="dk1"/>
              </a:buClr>
              <a:buSzPts val="700"/>
              <a:buChar char="•"/>
              <a:defRPr/>
            </a:lvl8pPr>
            <a:lvl9pPr indent="-273050" lvl="8" marL="4114800" rtl="0" algn="l">
              <a:lnSpc>
                <a:spcPct val="90000"/>
              </a:lnSpc>
              <a:spcBef>
                <a:spcPts val="400"/>
              </a:spcBef>
              <a:spcAft>
                <a:spcPts val="0"/>
              </a:spcAft>
              <a:buClr>
                <a:schemeClr val="dk1"/>
              </a:buClr>
              <a:buSzPts val="700"/>
              <a:buChar char="•"/>
              <a:defRPr/>
            </a:lvl9pPr>
          </a:lstStyle>
          <a:p/>
        </p:txBody>
      </p:sp>
      <p:sp>
        <p:nvSpPr>
          <p:cNvPr id="91" name="Google Shape;91;p17"/>
          <p:cNvSpPr txBox="1"/>
          <p:nvPr>
            <p:ph idx="12" type="sldNum"/>
          </p:nvPr>
        </p:nvSpPr>
        <p:spPr>
          <a:xfrm>
            <a:off x="8557064" y="4750048"/>
            <a:ext cx="548100" cy="393600"/>
          </a:xfrm>
          <a:prstGeom prst="rect">
            <a:avLst/>
          </a:prstGeom>
          <a:noFill/>
          <a:ln>
            <a:noFill/>
          </a:ln>
        </p:spPr>
        <p:txBody>
          <a:bodyPr anchorCtr="0" anchor="t" bIns="17450" lIns="34925" spcFirstLastPara="1" rIns="34925" wrap="square" tIns="17450">
            <a:noAutofit/>
          </a:bodyPr>
          <a:lstStyle>
            <a:lvl1pPr indent="0" lvl="0" marL="0" marR="0" rtl="0" algn="r">
              <a:spcBef>
                <a:spcPts val="0"/>
              </a:spcBef>
              <a:spcAft>
                <a:spcPts val="0"/>
              </a:spcAft>
              <a:buClr>
                <a:srgbClr val="000000"/>
              </a:buClr>
              <a:buSzPts val="1200"/>
              <a:buFont typeface="Arial"/>
              <a:buNone/>
              <a:defRPr sz="1200">
                <a:solidFill>
                  <a:srgbClr val="31394D"/>
                </a:solidFill>
                <a:latin typeface="Calibri"/>
                <a:ea typeface="Calibri"/>
                <a:cs typeface="Calibri"/>
                <a:sym typeface="Calibri"/>
              </a:defRPr>
            </a:lvl1pPr>
            <a:lvl2pPr indent="0" lvl="1" marL="0" marR="0" rtl="0" algn="r">
              <a:spcBef>
                <a:spcPts val="0"/>
              </a:spcBef>
              <a:spcAft>
                <a:spcPts val="0"/>
              </a:spcAft>
              <a:buClr>
                <a:srgbClr val="000000"/>
              </a:buClr>
              <a:buSzPts val="1200"/>
              <a:buFont typeface="Arial"/>
              <a:buNone/>
              <a:defRPr sz="1200">
                <a:solidFill>
                  <a:srgbClr val="31394D"/>
                </a:solidFill>
                <a:latin typeface="Calibri"/>
                <a:ea typeface="Calibri"/>
                <a:cs typeface="Calibri"/>
                <a:sym typeface="Calibri"/>
              </a:defRPr>
            </a:lvl2pPr>
            <a:lvl3pPr indent="0" lvl="2" marL="0" marR="0" rtl="0" algn="r">
              <a:spcBef>
                <a:spcPts val="0"/>
              </a:spcBef>
              <a:spcAft>
                <a:spcPts val="0"/>
              </a:spcAft>
              <a:buClr>
                <a:srgbClr val="000000"/>
              </a:buClr>
              <a:buSzPts val="1200"/>
              <a:buFont typeface="Arial"/>
              <a:buNone/>
              <a:defRPr sz="1200">
                <a:solidFill>
                  <a:srgbClr val="31394D"/>
                </a:solidFill>
                <a:latin typeface="Calibri"/>
                <a:ea typeface="Calibri"/>
                <a:cs typeface="Calibri"/>
                <a:sym typeface="Calibri"/>
              </a:defRPr>
            </a:lvl3pPr>
            <a:lvl4pPr indent="0" lvl="3" marL="0" marR="0" rtl="0" algn="r">
              <a:spcBef>
                <a:spcPts val="0"/>
              </a:spcBef>
              <a:spcAft>
                <a:spcPts val="0"/>
              </a:spcAft>
              <a:buClr>
                <a:srgbClr val="000000"/>
              </a:buClr>
              <a:buSzPts val="1200"/>
              <a:buFont typeface="Arial"/>
              <a:buNone/>
              <a:defRPr sz="1200">
                <a:solidFill>
                  <a:srgbClr val="31394D"/>
                </a:solidFill>
                <a:latin typeface="Calibri"/>
                <a:ea typeface="Calibri"/>
                <a:cs typeface="Calibri"/>
                <a:sym typeface="Calibri"/>
              </a:defRPr>
            </a:lvl4pPr>
            <a:lvl5pPr indent="0" lvl="4" marL="0" marR="0" rtl="0" algn="r">
              <a:spcBef>
                <a:spcPts val="0"/>
              </a:spcBef>
              <a:spcAft>
                <a:spcPts val="0"/>
              </a:spcAft>
              <a:buClr>
                <a:srgbClr val="000000"/>
              </a:buClr>
              <a:buSzPts val="1200"/>
              <a:buFont typeface="Arial"/>
              <a:buNone/>
              <a:defRPr sz="1200">
                <a:solidFill>
                  <a:srgbClr val="31394D"/>
                </a:solidFill>
                <a:latin typeface="Calibri"/>
                <a:ea typeface="Calibri"/>
                <a:cs typeface="Calibri"/>
                <a:sym typeface="Calibri"/>
              </a:defRPr>
            </a:lvl5pPr>
            <a:lvl6pPr indent="0" lvl="5" marL="0" marR="0" rtl="0" algn="r">
              <a:spcBef>
                <a:spcPts val="0"/>
              </a:spcBef>
              <a:spcAft>
                <a:spcPts val="0"/>
              </a:spcAft>
              <a:buClr>
                <a:srgbClr val="000000"/>
              </a:buClr>
              <a:buSzPts val="1200"/>
              <a:buFont typeface="Arial"/>
              <a:buNone/>
              <a:defRPr sz="1200">
                <a:solidFill>
                  <a:srgbClr val="31394D"/>
                </a:solidFill>
                <a:latin typeface="Calibri"/>
                <a:ea typeface="Calibri"/>
                <a:cs typeface="Calibri"/>
                <a:sym typeface="Calibri"/>
              </a:defRPr>
            </a:lvl6pPr>
            <a:lvl7pPr indent="0" lvl="6" marL="0" marR="0" rtl="0" algn="r">
              <a:spcBef>
                <a:spcPts val="0"/>
              </a:spcBef>
              <a:spcAft>
                <a:spcPts val="0"/>
              </a:spcAft>
              <a:buClr>
                <a:srgbClr val="000000"/>
              </a:buClr>
              <a:buSzPts val="1200"/>
              <a:buFont typeface="Arial"/>
              <a:buNone/>
              <a:defRPr sz="1200">
                <a:solidFill>
                  <a:srgbClr val="31394D"/>
                </a:solidFill>
                <a:latin typeface="Calibri"/>
                <a:ea typeface="Calibri"/>
                <a:cs typeface="Calibri"/>
                <a:sym typeface="Calibri"/>
              </a:defRPr>
            </a:lvl7pPr>
            <a:lvl8pPr indent="0" lvl="7" marL="0" marR="0" rtl="0" algn="r">
              <a:spcBef>
                <a:spcPts val="0"/>
              </a:spcBef>
              <a:spcAft>
                <a:spcPts val="0"/>
              </a:spcAft>
              <a:buClr>
                <a:srgbClr val="000000"/>
              </a:buClr>
              <a:buSzPts val="1200"/>
              <a:buFont typeface="Arial"/>
              <a:buNone/>
              <a:defRPr sz="1200">
                <a:solidFill>
                  <a:srgbClr val="31394D"/>
                </a:solidFill>
                <a:latin typeface="Calibri"/>
                <a:ea typeface="Calibri"/>
                <a:cs typeface="Calibri"/>
                <a:sym typeface="Calibri"/>
              </a:defRPr>
            </a:lvl8pPr>
            <a:lvl9pPr indent="0" lvl="8" marL="0" marR="0" rtl="0" algn="r">
              <a:spcBef>
                <a:spcPts val="0"/>
              </a:spcBef>
              <a:spcAft>
                <a:spcPts val="0"/>
              </a:spcAft>
              <a:buClr>
                <a:srgbClr val="000000"/>
              </a:buClr>
              <a:buSzPts val="1200"/>
              <a:buFont typeface="Arial"/>
              <a:buNone/>
              <a:defRPr sz="1200">
                <a:solidFill>
                  <a:srgbClr val="31394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spd="med">
    <p:fade/>
  </p:transition>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 Column Text">
    <p:bg>
      <p:bgPr>
        <a:solidFill>
          <a:srgbClr val="FFFFFF">
            <a:alpha val="0"/>
          </a:srgbClr>
        </a:solidFill>
      </p:bgPr>
    </p:bg>
    <p:spTree>
      <p:nvGrpSpPr>
        <p:cNvPr id="92" name="Shape 92"/>
        <p:cNvGrpSpPr/>
        <p:nvPr/>
      </p:nvGrpSpPr>
      <p:grpSpPr>
        <a:xfrm>
          <a:off x="0" y="0"/>
          <a:ext cx="0" cy="0"/>
          <a:chOff x="0" y="0"/>
          <a:chExt cx="0" cy="0"/>
        </a:xfrm>
      </p:grpSpPr>
      <p:sp>
        <p:nvSpPr>
          <p:cNvPr id="93" name="Google Shape;93;p18"/>
          <p:cNvSpPr txBox="1"/>
          <p:nvPr>
            <p:ph type="title"/>
          </p:nvPr>
        </p:nvSpPr>
        <p:spPr>
          <a:xfrm>
            <a:off x="628650" y="273845"/>
            <a:ext cx="7886700" cy="994200"/>
          </a:xfrm>
          <a:prstGeom prst="rect">
            <a:avLst/>
          </a:prstGeom>
          <a:noFill/>
          <a:ln>
            <a:noFill/>
          </a:ln>
        </p:spPr>
        <p:txBody>
          <a:bodyPr anchorCtr="0" anchor="ctr" bIns="17425" lIns="34925" spcFirstLastPara="1" rIns="34925" wrap="square" tIns="17425">
            <a:noAutofit/>
          </a:bodyPr>
          <a:lstStyle>
            <a:lvl1pPr lvl="0" rtl="0" algn="l">
              <a:lnSpc>
                <a:spcPct val="90000"/>
              </a:lnSpc>
              <a:spcBef>
                <a:spcPts val="0"/>
              </a:spcBef>
              <a:spcAft>
                <a:spcPts val="0"/>
              </a:spcAft>
              <a:buClr>
                <a:schemeClr val="dk1"/>
              </a:buClr>
              <a:buSzPts val="700"/>
              <a:buNone/>
              <a:defRPr/>
            </a:lvl1pPr>
            <a:lvl2pPr lvl="1" rtl="0" algn="l">
              <a:lnSpc>
                <a:spcPct val="100000"/>
              </a:lnSpc>
              <a:spcBef>
                <a:spcPts val="0"/>
              </a:spcBef>
              <a:spcAft>
                <a:spcPts val="0"/>
              </a:spcAft>
              <a:buSzPts val="500"/>
              <a:buNone/>
              <a:defRPr/>
            </a:lvl2pPr>
            <a:lvl3pPr lvl="2" rtl="0" algn="l">
              <a:lnSpc>
                <a:spcPct val="100000"/>
              </a:lnSpc>
              <a:spcBef>
                <a:spcPts val="0"/>
              </a:spcBef>
              <a:spcAft>
                <a:spcPts val="0"/>
              </a:spcAft>
              <a:buSzPts val="500"/>
              <a:buNone/>
              <a:defRPr/>
            </a:lvl3pPr>
            <a:lvl4pPr lvl="3" rtl="0" algn="l">
              <a:lnSpc>
                <a:spcPct val="100000"/>
              </a:lnSpc>
              <a:spcBef>
                <a:spcPts val="0"/>
              </a:spcBef>
              <a:spcAft>
                <a:spcPts val="0"/>
              </a:spcAft>
              <a:buSzPts val="500"/>
              <a:buNone/>
              <a:defRPr/>
            </a:lvl4pPr>
            <a:lvl5pPr lvl="4" rtl="0" algn="l">
              <a:lnSpc>
                <a:spcPct val="100000"/>
              </a:lnSpc>
              <a:spcBef>
                <a:spcPts val="0"/>
              </a:spcBef>
              <a:spcAft>
                <a:spcPts val="0"/>
              </a:spcAft>
              <a:buSzPts val="500"/>
              <a:buNone/>
              <a:defRPr/>
            </a:lvl5pPr>
            <a:lvl6pPr lvl="5" rtl="0" algn="l">
              <a:lnSpc>
                <a:spcPct val="100000"/>
              </a:lnSpc>
              <a:spcBef>
                <a:spcPts val="0"/>
              </a:spcBef>
              <a:spcAft>
                <a:spcPts val="0"/>
              </a:spcAft>
              <a:buSzPts val="500"/>
              <a:buNone/>
              <a:defRPr/>
            </a:lvl6pPr>
            <a:lvl7pPr lvl="6" rtl="0" algn="l">
              <a:lnSpc>
                <a:spcPct val="100000"/>
              </a:lnSpc>
              <a:spcBef>
                <a:spcPts val="0"/>
              </a:spcBef>
              <a:spcAft>
                <a:spcPts val="0"/>
              </a:spcAft>
              <a:buSzPts val="500"/>
              <a:buNone/>
              <a:defRPr/>
            </a:lvl7pPr>
            <a:lvl8pPr lvl="7" rtl="0" algn="l">
              <a:lnSpc>
                <a:spcPct val="100000"/>
              </a:lnSpc>
              <a:spcBef>
                <a:spcPts val="0"/>
              </a:spcBef>
              <a:spcAft>
                <a:spcPts val="0"/>
              </a:spcAft>
              <a:buSzPts val="500"/>
              <a:buNone/>
              <a:defRPr/>
            </a:lvl8pPr>
            <a:lvl9pPr lvl="8" rtl="0" algn="l">
              <a:lnSpc>
                <a:spcPct val="100000"/>
              </a:lnSpc>
              <a:spcBef>
                <a:spcPts val="0"/>
              </a:spcBef>
              <a:spcAft>
                <a:spcPts val="0"/>
              </a:spcAft>
              <a:buSzPts val="500"/>
              <a:buNone/>
              <a:defRPr/>
            </a:lvl9pPr>
          </a:lstStyle>
          <a:p/>
        </p:txBody>
      </p:sp>
      <p:sp>
        <p:nvSpPr>
          <p:cNvPr id="94" name="Google Shape;94;p18"/>
          <p:cNvSpPr txBox="1"/>
          <p:nvPr>
            <p:ph idx="1" type="body"/>
          </p:nvPr>
        </p:nvSpPr>
        <p:spPr>
          <a:xfrm>
            <a:off x="494589" y="1464757"/>
            <a:ext cx="5832600" cy="311700"/>
          </a:xfrm>
          <a:prstGeom prst="rect">
            <a:avLst/>
          </a:prstGeom>
          <a:noFill/>
          <a:ln>
            <a:noFill/>
          </a:ln>
        </p:spPr>
        <p:txBody>
          <a:bodyPr anchorCtr="0" anchor="t" bIns="17425" lIns="34925" spcFirstLastPara="1" rIns="34925" wrap="square" tIns="17425">
            <a:noAutofit/>
          </a:bodyPr>
          <a:lstStyle>
            <a:lvl1pPr indent="-228600" lvl="0" marL="457200" rtl="0" algn="l">
              <a:lnSpc>
                <a:spcPct val="100000"/>
              </a:lnSpc>
              <a:spcBef>
                <a:spcPts val="700"/>
              </a:spcBef>
              <a:spcAft>
                <a:spcPts val="0"/>
              </a:spcAft>
              <a:buClr>
                <a:schemeClr val="dk1"/>
              </a:buClr>
              <a:buSzPts val="2100"/>
              <a:buNone/>
              <a:defRPr b="1" sz="2100" cap="none"/>
            </a:lvl1pPr>
            <a:lvl2pPr indent="-273050" lvl="1" marL="914400" rtl="0" algn="l">
              <a:lnSpc>
                <a:spcPct val="90000"/>
              </a:lnSpc>
              <a:spcBef>
                <a:spcPts val="400"/>
              </a:spcBef>
              <a:spcAft>
                <a:spcPts val="0"/>
              </a:spcAft>
              <a:buClr>
                <a:schemeClr val="dk1"/>
              </a:buClr>
              <a:buSzPts val="700"/>
              <a:buChar char="•"/>
              <a:defRPr/>
            </a:lvl2pPr>
            <a:lvl3pPr indent="-273050" lvl="2" marL="1371600" rtl="0" algn="l">
              <a:lnSpc>
                <a:spcPct val="90000"/>
              </a:lnSpc>
              <a:spcBef>
                <a:spcPts val="400"/>
              </a:spcBef>
              <a:spcAft>
                <a:spcPts val="0"/>
              </a:spcAft>
              <a:buClr>
                <a:schemeClr val="dk1"/>
              </a:buClr>
              <a:buSzPts val="700"/>
              <a:buChar char="•"/>
              <a:defRPr/>
            </a:lvl3pPr>
            <a:lvl4pPr indent="-273050" lvl="3" marL="1828800" rtl="0" algn="l">
              <a:lnSpc>
                <a:spcPct val="90000"/>
              </a:lnSpc>
              <a:spcBef>
                <a:spcPts val="400"/>
              </a:spcBef>
              <a:spcAft>
                <a:spcPts val="0"/>
              </a:spcAft>
              <a:buClr>
                <a:schemeClr val="dk1"/>
              </a:buClr>
              <a:buSzPts val="700"/>
              <a:buChar char="•"/>
              <a:defRPr/>
            </a:lvl4pPr>
            <a:lvl5pPr indent="-273050" lvl="4" marL="2286000" rtl="0" algn="l">
              <a:lnSpc>
                <a:spcPct val="90000"/>
              </a:lnSpc>
              <a:spcBef>
                <a:spcPts val="400"/>
              </a:spcBef>
              <a:spcAft>
                <a:spcPts val="0"/>
              </a:spcAft>
              <a:buClr>
                <a:schemeClr val="dk1"/>
              </a:buClr>
              <a:buSzPts val="700"/>
              <a:buChar char="•"/>
              <a:defRPr/>
            </a:lvl5pPr>
            <a:lvl6pPr indent="-273050" lvl="5" marL="2743200" rtl="0" algn="l">
              <a:lnSpc>
                <a:spcPct val="90000"/>
              </a:lnSpc>
              <a:spcBef>
                <a:spcPts val="400"/>
              </a:spcBef>
              <a:spcAft>
                <a:spcPts val="0"/>
              </a:spcAft>
              <a:buClr>
                <a:schemeClr val="dk1"/>
              </a:buClr>
              <a:buSzPts val="700"/>
              <a:buChar char="•"/>
              <a:defRPr/>
            </a:lvl6pPr>
            <a:lvl7pPr indent="-273050" lvl="6" marL="3200400" rtl="0" algn="l">
              <a:lnSpc>
                <a:spcPct val="90000"/>
              </a:lnSpc>
              <a:spcBef>
                <a:spcPts val="400"/>
              </a:spcBef>
              <a:spcAft>
                <a:spcPts val="0"/>
              </a:spcAft>
              <a:buClr>
                <a:schemeClr val="dk1"/>
              </a:buClr>
              <a:buSzPts val="700"/>
              <a:buChar char="•"/>
              <a:defRPr/>
            </a:lvl7pPr>
            <a:lvl8pPr indent="-273050" lvl="7" marL="3657600" rtl="0" algn="l">
              <a:lnSpc>
                <a:spcPct val="90000"/>
              </a:lnSpc>
              <a:spcBef>
                <a:spcPts val="400"/>
              </a:spcBef>
              <a:spcAft>
                <a:spcPts val="0"/>
              </a:spcAft>
              <a:buClr>
                <a:schemeClr val="dk1"/>
              </a:buClr>
              <a:buSzPts val="700"/>
              <a:buChar char="•"/>
              <a:defRPr/>
            </a:lvl8pPr>
            <a:lvl9pPr indent="-273050" lvl="8" marL="4114800" rtl="0" algn="l">
              <a:lnSpc>
                <a:spcPct val="90000"/>
              </a:lnSpc>
              <a:spcBef>
                <a:spcPts val="400"/>
              </a:spcBef>
              <a:spcAft>
                <a:spcPts val="0"/>
              </a:spcAft>
              <a:buClr>
                <a:schemeClr val="dk1"/>
              </a:buClr>
              <a:buSzPts val="700"/>
              <a:buChar char="•"/>
              <a:defRPr/>
            </a:lvl9pPr>
          </a:lstStyle>
          <a:p/>
        </p:txBody>
      </p:sp>
      <p:sp>
        <p:nvSpPr>
          <p:cNvPr id="95" name="Google Shape;95;p18"/>
          <p:cNvSpPr txBox="1"/>
          <p:nvPr>
            <p:ph idx="2" type="body"/>
          </p:nvPr>
        </p:nvSpPr>
        <p:spPr>
          <a:xfrm>
            <a:off x="2141796" y="2220754"/>
            <a:ext cx="5994300" cy="1529100"/>
          </a:xfrm>
          <a:prstGeom prst="rect">
            <a:avLst/>
          </a:prstGeom>
          <a:noFill/>
          <a:ln>
            <a:noFill/>
          </a:ln>
        </p:spPr>
        <p:txBody>
          <a:bodyPr anchorCtr="0" anchor="t" bIns="17425" lIns="34925" spcFirstLastPara="1" rIns="34925" wrap="square" tIns="17425">
            <a:noAutofit/>
          </a:bodyPr>
          <a:lstStyle>
            <a:lvl1pPr indent="-228600" lvl="0" marL="457200" marR="0" rtl="0" algn="l">
              <a:lnSpc>
                <a:spcPct val="160606"/>
              </a:lnSpc>
              <a:spcBef>
                <a:spcPts val="0"/>
              </a:spcBef>
              <a:spcAft>
                <a:spcPts val="0"/>
              </a:spcAft>
              <a:buClr>
                <a:schemeClr val="dk1"/>
              </a:buClr>
              <a:buSzPts val="1200"/>
              <a:buFont typeface="Arial"/>
              <a:buNone/>
              <a:defRPr b="0" i="0" sz="1200">
                <a:latin typeface="Libre Franklin"/>
                <a:ea typeface="Libre Franklin"/>
                <a:cs typeface="Libre Franklin"/>
                <a:sym typeface="Libre Franklin"/>
              </a:defRPr>
            </a:lvl1pPr>
            <a:lvl2pPr indent="-273050" lvl="1" marL="914400" rtl="0" algn="l">
              <a:lnSpc>
                <a:spcPct val="90000"/>
              </a:lnSpc>
              <a:spcBef>
                <a:spcPts val="900"/>
              </a:spcBef>
              <a:spcAft>
                <a:spcPts val="0"/>
              </a:spcAft>
              <a:buClr>
                <a:schemeClr val="dk1"/>
              </a:buClr>
              <a:buSzPts val="700"/>
              <a:buChar char="•"/>
              <a:defRPr/>
            </a:lvl2pPr>
            <a:lvl3pPr indent="-273050" lvl="2" marL="1371600" rtl="0" algn="l">
              <a:lnSpc>
                <a:spcPct val="90000"/>
              </a:lnSpc>
              <a:spcBef>
                <a:spcPts val="400"/>
              </a:spcBef>
              <a:spcAft>
                <a:spcPts val="0"/>
              </a:spcAft>
              <a:buClr>
                <a:schemeClr val="dk1"/>
              </a:buClr>
              <a:buSzPts val="700"/>
              <a:buChar char="•"/>
              <a:defRPr/>
            </a:lvl3pPr>
            <a:lvl4pPr indent="-273050" lvl="3" marL="1828800" rtl="0" algn="l">
              <a:lnSpc>
                <a:spcPct val="90000"/>
              </a:lnSpc>
              <a:spcBef>
                <a:spcPts val="400"/>
              </a:spcBef>
              <a:spcAft>
                <a:spcPts val="0"/>
              </a:spcAft>
              <a:buClr>
                <a:schemeClr val="dk1"/>
              </a:buClr>
              <a:buSzPts val="700"/>
              <a:buChar char="•"/>
              <a:defRPr/>
            </a:lvl4pPr>
            <a:lvl5pPr indent="-273050" lvl="4" marL="2286000" rtl="0" algn="l">
              <a:lnSpc>
                <a:spcPct val="90000"/>
              </a:lnSpc>
              <a:spcBef>
                <a:spcPts val="400"/>
              </a:spcBef>
              <a:spcAft>
                <a:spcPts val="0"/>
              </a:spcAft>
              <a:buClr>
                <a:schemeClr val="dk1"/>
              </a:buClr>
              <a:buSzPts val="700"/>
              <a:buChar char="•"/>
              <a:defRPr/>
            </a:lvl5pPr>
            <a:lvl6pPr indent="-273050" lvl="5" marL="2743200" rtl="0" algn="l">
              <a:lnSpc>
                <a:spcPct val="90000"/>
              </a:lnSpc>
              <a:spcBef>
                <a:spcPts val="400"/>
              </a:spcBef>
              <a:spcAft>
                <a:spcPts val="0"/>
              </a:spcAft>
              <a:buClr>
                <a:schemeClr val="dk1"/>
              </a:buClr>
              <a:buSzPts val="700"/>
              <a:buChar char="•"/>
              <a:defRPr/>
            </a:lvl6pPr>
            <a:lvl7pPr indent="-273050" lvl="6" marL="3200400" rtl="0" algn="l">
              <a:lnSpc>
                <a:spcPct val="90000"/>
              </a:lnSpc>
              <a:spcBef>
                <a:spcPts val="400"/>
              </a:spcBef>
              <a:spcAft>
                <a:spcPts val="0"/>
              </a:spcAft>
              <a:buClr>
                <a:schemeClr val="dk1"/>
              </a:buClr>
              <a:buSzPts val="700"/>
              <a:buChar char="•"/>
              <a:defRPr/>
            </a:lvl7pPr>
            <a:lvl8pPr indent="-273050" lvl="7" marL="3657600" rtl="0" algn="l">
              <a:lnSpc>
                <a:spcPct val="90000"/>
              </a:lnSpc>
              <a:spcBef>
                <a:spcPts val="400"/>
              </a:spcBef>
              <a:spcAft>
                <a:spcPts val="0"/>
              </a:spcAft>
              <a:buClr>
                <a:schemeClr val="dk1"/>
              </a:buClr>
              <a:buSzPts val="700"/>
              <a:buChar char="•"/>
              <a:defRPr/>
            </a:lvl8pPr>
            <a:lvl9pPr indent="-273050" lvl="8" marL="4114800" rtl="0" algn="l">
              <a:lnSpc>
                <a:spcPct val="90000"/>
              </a:lnSpc>
              <a:spcBef>
                <a:spcPts val="400"/>
              </a:spcBef>
              <a:spcAft>
                <a:spcPts val="0"/>
              </a:spcAft>
              <a:buClr>
                <a:schemeClr val="dk1"/>
              </a:buClr>
              <a:buSzPts val="700"/>
              <a:buChar char="•"/>
              <a:defRPr/>
            </a:lvl9pPr>
          </a:lstStyle>
          <a:p/>
        </p:txBody>
      </p:sp>
      <p:sp>
        <p:nvSpPr>
          <p:cNvPr id="96" name="Google Shape;96;p18"/>
          <p:cNvSpPr txBox="1"/>
          <p:nvPr>
            <p:ph idx="3" type="body"/>
          </p:nvPr>
        </p:nvSpPr>
        <p:spPr>
          <a:xfrm>
            <a:off x="2141796" y="4080303"/>
            <a:ext cx="2599800" cy="228000"/>
          </a:xfrm>
          <a:prstGeom prst="rect">
            <a:avLst/>
          </a:prstGeom>
          <a:noFill/>
          <a:ln>
            <a:noFill/>
          </a:ln>
        </p:spPr>
        <p:txBody>
          <a:bodyPr anchorCtr="0" anchor="t" bIns="17425" lIns="34925" spcFirstLastPara="1" rIns="34925" wrap="square" tIns="17425">
            <a:noAutofit/>
          </a:bodyPr>
          <a:lstStyle>
            <a:lvl1pPr indent="-361950" lvl="0" marL="457200" rtl="0" algn="l">
              <a:lnSpc>
                <a:spcPct val="90000"/>
              </a:lnSpc>
              <a:spcBef>
                <a:spcPts val="700"/>
              </a:spcBef>
              <a:spcAft>
                <a:spcPts val="0"/>
              </a:spcAft>
              <a:buClr>
                <a:schemeClr val="dk1"/>
              </a:buClr>
              <a:buSzPts val="2100"/>
              <a:buFont typeface="Calibri"/>
              <a:buChar char="•"/>
              <a:defRPr/>
            </a:lvl1pPr>
            <a:lvl2pPr indent="-273050" lvl="1" marL="914400" rtl="0" algn="l">
              <a:lnSpc>
                <a:spcPct val="90000"/>
              </a:lnSpc>
              <a:spcBef>
                <a:spcPts val="400"/>
              </a:spcBef>
              <a:spcAft>
                <a:spcPts val="0"/>
              </a:spcAft>
              <a:buClr>
                <a:schemeClr val="dk1"/>
              </a:buClr>
              <a:buSzPts val="700"/>
              <a:buChar char="•"/>
              <a:defRPr/>
            </a:lvl2pPr>
            <a:lvl3pPr indent="-273050" lvl="2" marL="1371600" rtl="0" algn="l">
              <a:lnSpc>
                <a:spcPct val="90000"/>
              </a:lnSpc>
              <a:spcBef>
                <a:spcPts val="400"/>
              </a:spcBef>
              <a:spcAft>
                <a:spcPts val="0"/>
              </a:spcAft>
              <a:buClr>
                <a:schemeClr val="dk1"/>
              </a:buClr>
              <a:buSzPts val="700"/>
              <a:buChar char="•"/>
              <a:defRPr/>
            </a:lvl3pPr>
            <a:lvl4pPr indent="-273050" lvl="3" marL="1828800" rtl="0" algn="l">
              <a:lnSpc>
                <a:spcPct val="90000"/>
              </a:lnSpc>
              <a:spcBef>
                <a:spcPts val="400"/>
              </a:spcBef>
              <a:spcAft>
                <a:spcPts val="0"/>
              </a:spcAft>
              <a:buClr>
                <a:schemeClr val="dk1"/>
              </a:buClr>
              <a:buSzPts val="700"/>
              <a:buChar char="•"/>
              <a:defRPr/>
            </a:lvl4pPr>
            <a:lvl5pPr indent="-273050" lvl="4" marL="2286000" rtl="0" algn="l">
              <a:lnSpc>
                <a:spcPct val="90000"/>
              </a:lnSpc>
              <a:spcBef>
                <a:spcPts val="400"/>
              </a:spcBef>
              <a:spcAft>
                <a:spcPts val="0"/>
              </a:spcAft>
              <a:buClr>
                <a:schemeClr val="dk1"/>
              </a:buClr>
              <a:buSzPts val="700"/>
              <a:buChar char="•"/>
              <a:defRPr/>
            </a:lvl5pPr>
            <a:lvl6pPr indent="-273050" lvl="5" marL="2743200" rtl="0" algn="l">
              <a:lnSpc>
                <a:spcPct val="90000"/>
              </a:lnSpc>
              <a:spcBef>
                <a:spcPts val="400"/>
              </a:spcBef>
              <a:spcAft>
                <a:spcPts val="0"/>
              </a:spcAft>
              <a:buClr>
                <a:schemeClr val="dk1"/>
              </a:buClr>
              <a:buSzPts val="700"/>
              <a:buChar char="•"/>
              <a:defRPr/>
            </a:lvl6pPr>
            <a:lvl7pPr indent="-273050" lvl="6" marL="3200400" rtl="0" algn="l">
              <a:lnSpc>
                <a:spcPct val="90000"/>
              </a:lnSpc>
              <a:spcBef>
                <a:spcPts val="400"/>
              </a:spcBef>
              <a:spcAft>
                <a:spcPts val="0"/>
              </a:spcAft>
              <a:buClr>
                <a:schemeClr val="dk1"/>
              </a:buClr>
              <a:buSzPts val="700"/>
              <a:buChar char="•"/>
              <a:defRPr/>
            </a:lvl7pPr>
            <a:lvl8pPr indent="-273050" lvl="7" marL="3657600" rtl="0" algn="l">
              <a:lnSpc>
                <a:spcPct val="90000"/>
              </a:lnSpc>
              <a:spcBef>
                <a:spcPts val="400"/>
              </a:spcBef>
              <a:spcAft>
                <a:spcPts val="0"/>
              </a:spcAft>
              <a:buClr>
                <a:schemeClr val="dk1"/>
              </a:buClr>
              <a:buSzPts val="700"/>
              <a:buChar char="•"/>
              <a:defRPr/>
            </a:lvl8pPr>
            <a:lvl9pPr indent="-273050" lvl="8" marL="4114800" rtl="0" algn="l">
              <a:lnSpc>
                <a:spcPct val="90000"/>
              </a:lnSpc>
              <a:spcBef>
                <a:spcPts val="400"/>
              </a:spcBef>
              <a:spcAft>
                <a:spcPts val="0"/>
              </a:spcAft>
              <a:buClr>
                <a:schemeClr val="dk1"/>
              </a:buClr>
              <a:buSzPts val="700"/>
              <a:buChar char="•"/>
              <a:defRPr/>
            </a:lvl9pPr>
          </a:lstStyle>
          <a:p/>
        </p:txBody>
      </p:sp>
      <p:sp>
        <p:nvSpPr>
          <p:cNvPr id="97" name="Google Shape;97;p18"/>
          <p:cNvSpPr txBox="1"/>
          <p:nvPr>
            <p:ph idx="12" type="sldNum"/>
          </p:nvPr>
        </p:nvSpPr>
        <p:spPr>
          <a:xfrm>
            <a:off x="8557064" y="4750048"/>
            <a:ext cx="548400" cy="393600"/>
          </a:xfrm>
          <a:prstGeom prst="rect">
            <a:avLst/>
          </a:prstGeom>
          <a:noFill/>
          <a:ln>
            <a:noFill/>
          </a:ln>
        </p:spPr>
        <p:txBody>
          <a:bodyPr anchorCtr="0" anchor="t" bIns="17425" lIns="34925" spcFirstLastPara="1" rIns="34925" wrap="square" tIns="17425">
            <a:noAutofit/>
          </a:bodyPr>
          <a:lstStyle>
            <a:lvl1pPr indent="0" lvl="0" marL="0" marR="0" rtl="0" algn="r">
              <a:spcBef>
                <a:spcPts val="0"/>
              </a:spcBef>
              <a:spcAft>
                <a:spcPts val="0"/>
              </a:spcAft>
              <a:buClr>
                <a:srgbClr val="000000"/>
              </a:buClr>
              <a:buSzPts val="1200"/>
              <a:buFont typeface="Arial"/>
              <a:buNone/>
              <a:defRPr sz="1200">
                <a:solidFill>
                  <a:srgbClr val="31394D"/>
                </a:solidFill>
                <a:latin typeface="Calibri"/>
                <a:ea typeface="Calibri"/>
                <a:cs typeface="Calibri"/>
                <a:sym typeface="Calibri"/>
              </a:defRPr>
            </a:lvl1pPr>
            <a:lvl2pPr indent="0" lvl="1" marL="0" marR="0" rtl="0" algn="r">
              <a:spcBef>
                <a:spcPts val="0"/>
              </a:spcBef>
              <a:spcAft>
                <a:spcPts val="0"/>
              </a:spcAft>
              <a:buClr>
                <a:srgbClr val="000000"/>
              </a:buClr>
              <a:buSzPts val="1200"/>
              <a:buFont typeface="Arial"/>
              <a:buNone/>
              <a:defRPr sz="1200">
                <a:solidFill>
                  <a:srgbClr val="31394D"/>
                </a:solidFill>
                <a:latin typeface="Calibri"/>
                <a:ea typeface="Calibri"/>
                <a:cs typeface="Calibri"/>
                <a:sym typeface="Calibri"/>
              </a:defRPr>
            </a:lvl2pPr>
            <a:lvl3pPr indent="0" lvl="2" marL="0" marR="0" rtl="0" algn="r">
              <a:spcBef>
                <a:spcPts val="0"/>
              </a:spcBef>
              <a:spcAft>
                <a:spcPts val="0"/>
              </a:spcAft>
              <a:buClr>
                <a:srgbClr val="000000"/>
              </a:buClr>
              <a:buSzPts val="1200"/>
              <a:buFont typeface="Arial"/>
              <a:buNone/>
              <a:defRPr sz="1200">
                <a:solidFill>
                  <a:srgbClr val="31394D"/>
                </a:solidFill>
                <a:latin typeface="Calibri"/>
                <a:ea typeface="Calibri"/>
                <a:cs typeface="Calibri"/>
                <a:sym typeface="Calibri"/>
              </a:defRPr>
            </a:lvl3pPr>
            <a:lvl4pPr indent="0" lvl="3" marL="0" marR="0" rtl="0" algn="r">
              <a:spcBef>
                <a:spcPts val="0"/>
              </a:spcBef>
              <a:spcAft>
                <a:spcPts val="0"/>
              </a:spcAft>
              <a:buClr>
                <a:srgbClr val="000000"/>
              </a:buClr>
              <a:buSzPts val="1200"/>
              <a:buFont typeface="Arial"/>
              <a:buNone/>
              <a:defRPr sz="1200">
                <a:solidFill>
                  <a:srgbClr val="31394D"/>
                </a:solidFill>
                <a:latin typeface="Calibri"/>
                <a:ea typeface="Calibri"/>
                <a:cs typeface="Calibri"/>
                <a:sym typeface="Calibri"/>
              </a:defRPr>
            </a:lvl4pPr>
            <a:lvl5pPr indent="0" lvl="4" marL="0" marR="0" rtl="0" algn="r">
              <a:spcBef>
                <a:spcPts val="0"/>
              </a:spcBef>
              <a:spcAft>
                <a:spcPts val="0"/>
              </a:spcAft>
              <a:buClr>
                <a:srgbClr val="000000"/>
              </a:buClr>
              <a:buSzPts val="1200"/>
              <a:buFont typeface="Arial"/>
              <a:buNone/>
              <a:defRPr sz="1200">
                <a:solidFill>
                  <a:srgbClr val="31394D"/>
                </a:solidFill>
                <a:latin typeface="Calibri"/>
                <a:ea typeface="Calibri"/>
                <a:cs typeface="Calibri"/>
                <a:sym typeface="Calibri"/>
              </a:defRPr>
            </a:lvl5pPr>
            <a:lvl6pPr indent="0" lvl="5" marL="0" marR="0" rtl="0" algn="r">
              <a:spcBef>
                <a:spcPts val="0"/>
              </a:spcBef>
              <a:spcAft>
                <a:spcPts val="0"/>
              </a:spcAft>
              <a:buClr>
                <a:srgbClr val="000000"/>
              </a:buClr>
              <a:buSzPts val="1200"/>
              <a:buFont typeface="Arial"/>
              <a:buNone/>
              <a:defRPr sz="1200">
                <a:solidFill>
                  <a:srgbClr val="31394D"/>
                </a:solidFill>
                <a:latin typeface="Calibri"/>
                <a:ea typeface="Calibri"/>
                <a:cs typeface="Calibri"/>
                <a:sym typeface="Calibri"/>
              </a:defRPr>
            </a:lvl6pPr>
            <a:lvl7pPr indent="0" lvl="6" marL="0" marR="0" rtl="0" algn="r">
              <a:spcBef>
                <a:spcPts val="0"/>
              </a:spcBef>
              <a:spcAft>
                <a:spcPts val="0"/>
              </a:spcAft>
              <a:buClr>
                <a:srgbClr val="000000"/>
              </a:buClr>
              <a:buSzPts val="1200"/>
              <a:buFont typeface="Arial"/>
              <a:buNone/>
              <a:defRPr sz="1200">
                <a:solidFill>
                  <a:srgbClr val="31394D"/>
                </a:solidFill>
                <a:latin typeface="Calibri"/>
                <a:ea typeface="Calibri"/>
                <a:cs typeface="Calibri"/>
                <a:sym typeface="Calibri"/>
              </a:defRPr>
            </a:lvl7pPr>
            <a:lvl8pPr indent="0" lvl="7" marL="0" marR="0" rtl="0" algn="r">
              <a:spcBef>
                <a:spcPts val="0"/>
              </a:spcBef>
              <a:spcAft>
                <a:spcPts val="0"/>
              </a:spcAft>
              <a:buClr>
                <a:srgbClr val="000000"/>
              </a:buClr>
              <a:buSzPts val="1200"/>
              <a:buFont typeface="Arial"/>
              <a:buNone/>
              <a:defRPr sz="1200">
                <a:solidFill>
                  <a:srgbClr val="31394D"/>
                </a:solidFill>
                <a:latin typeface="Calibri"/>
                <a:ea typeface="Calibri"/>
                <a:cs typeface="Calibri"/>
                <a:sym typeface="Calibri"/>
              </a:defRPr>
            </a:lvl8pPr>
            <a:lvl9pPr indent="0" lvl="8" marL="0" marR="0" rtl="0" algn="r">
              <a:spcBef>
                <a:spcPts val="0"/>
              </a:spcBef>
              <a:spcAft>
                <a:spcPts val="0"/>
              </a:spcAft>
              <a:buClr>
                <a:srgbClr val="000000"/>
              </a:buClr>
              <a:buSzPts val="1200"/>
              <a:buFont typeface="Arial"/>
              <a:buNone/>
              <a:defRPr sz="1200">
                <a:solidFill>
                  <a:srgbClr val="31394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spd="med">
    <p:fade/>
  </p:transition>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7" name="Shape 17"/>
        <p:cNvGrpSpPr/>
        <p:nvPr/>
      </p:nvGrpSpPr>
      <p:grpSpPr>
        <a:xfrm>
          <a:off x="0" y="0"/>
          <a:ext cx="0" cy="0"/>
          <a:chOff x="0" y="0"/>
          <a:chExt cx="0" cy="0"/>
        </a:xfrm>
      </p:grpSpPr>
      <p:sp>
        <p:nvSpPr>
          <p:cNvPr id="18" name="Google Shape;18;p3"/>
          <p:cNvSpPr txBox="1"/>
          <p:nvPr>
            <p:ph type="title"/>
          </p:nvPr>
        </p:nvSpPr>
        <p:spPr>
          <a:xfrm>
            <a:off x="687586" y="0"/>
            <a:ext cx="7768800" cy="971100"/>
          </a:xfrm>
          <a:prstGeom prst="rect">
            <a:avLst/>
          </a:prstGeom>
          <a:noFill/>
          <a:ln>
            <a:noFill/>
          </a:ln>
        </p:spPr>
        <p:txBody>
          <a:bodyPr anchorCtr="0" anchor="ctr" bIns="32750" lIns="32750" spcFirstLastPara="1" rIns="69975" wrap="square" tIns="32750">
            <a:noAutofit/>
          </a:bodyPr>
          <a:lstStyle>
            <a:lvl1pPr lvl="0" algn="ctr">
              <a:spcBef>
                <a:spcPts val="0"/>
              </a:spcBef>
              <a:spcAft>
                <a:spcPts val="0"/>
              </a:spcAft>
              <a:buSzPts val="900"/>
              <a:buNone/>
              <a:defRPr/>
            </a:lvl1pPr>
            <a:lvl2pPr lvl="1" algn="ctr">
              <a:spcBef>
                <a:spcPts val="0"/>
              </a:spcBef>
              <a:spcAft>
                <a:spcPts val="0"/>
              </a:spcAft>
              <a:buSzPts val="900"/>
              <a:buNone/>
              <a:defRPr/>
            </a:lvl2pPr>
            <a:lvl3pPr lvl="2" algn="ctr">
              <a:spcBef>
                <a:spcPts val="0"/>
              </a:spcBef>
              <a:spcAft>
                <a:spcPts val="0"/>
              </a:spcAft>
              <a:buSzPts val="900"/>
              <a:buNone/>
              <a:defRPr/>
            </a:lvl3pPr>
            <a:lvl4pPr lvl="3" algn="ctr">
              <a:spcBef>
                <a:spcPts val="0"/>
              </a:spcBef>
              <a:spcAft>
                <a:spcPts val="0"/>
              </a:spcAft>
              <a:buSzPts val="900"/>
              <a:buNone/>
              <a:defRPr/>
            </a:lvl4pPr>
            <a:lvl5pPr lvl="4" algn="ctr">
              <a:spcBef>
                <a:spcPts val="0"/>
              </a:spcBef>
              <a:spcAft>
                <a:spcPts val="0"/>
              </a:spcAft>
              <a:buSzPts val="900"/>
              <a:buNone/>
              <a:defRPr/>
            </a:lvl5pPr>
            <a:lvl6pPr lvl="5" algn="ctr">
              <a:spcBef>
                <a:spcPts val="0"/>
              </a:spcBef>
              <a:spcAft>
                <a:spcPts val="0"/>
              </a:spcAft>
              <a:buSzPts val="900"/>
              <a:buNone/>
              <a:defRPr/>
            </a:lvl6pPr>
            <a:lvl7pPr lvl="6" algn="ctr">
              <a:spcBef>
                <a:spcPts val="0"/>
              </a:spcBef>
              <a:spcAft>
                <a:spcPts val="0"/>
              </a:spcAft>
              <a:buSzPts val="900"/>
              <a:buNone/>
              <a:defRPr/>
            </a:lvl7pPr>
            <a:lvl8pPr lvl="7" algn="ctr">
              <a:spcBef>
                <a:spcPts val="0"/>
              </a:spcBef>
              <a:spcAft>
                <a:spcPts val="0"/>
              </a:spcAft>
              <a:buSzPts val="900"/>
              <a:buNone/>
              <a:defRPr/>
            </a:lvl8pPr>
            <a:lvl9pPr lvl="8" algn="ctr">
              <a:spcBef>
                <a:spcPts val="0"/>
              </a:spcBef>
              <a:spcAft>
                <a:spcPts val="0"/>
              </a:spcAft>
              <a:buSzPts val="900"/>
              <a:buNone/>
              <a:defRPr/>
            </a:lvl9pPr>
          </a:lstStyle>
          <a:p/>
        </p:txBody>
      </p:sp>
      <p:sp>
        <p:nvSpPr>
          <p:cNvPr id="19" name="Google Shape;19;p3"/>
          <p:cNvSpPr txBox="1"/>
          <p:nvPr>
            <p:ph idx="12" type="sldNum"/>
          </p:nvPr>
        </p:nvSpPr>
        <p:spPr>
          <a:xfrm>
            <a:off x="8831461" y="4969371"/>
            <a:ext cx="187500" cy="147300"/>
          </a:xfrm>
          <a:prstGeom prst="rect">
            <a:avLst/>
          </a:prstGeom>
          <a:noFill/>
          <a:ln>
            <a:noFill/>
          </a:ln>
        </p:spPr>
        <p:txBody>
          <a:bodyPr anchorCtr="0" anchor="t" bIns="29450" lIns="58925" spcFirstLastPara="1" rIns="58925" wrap="square" tIns="29450">
            <a:noAutofit/>
          </a:bodyPr>
          <a:lstStyle>
            <a:lvl1pPr indent="0" lvl="0" marL="0" marR="0" algn="ctr">
              <a:spcBef>
                <a:spcPts val="0"/>
              </a:spcBef>
              <a:spcAft>
                <a:spcPts val="0"/>
              </a:spcAft>
              <a:buNone/>
              <a:defRPr sz="800">
                <a:solidFill>
                  <a:schemeClr val="dk1"/>
                </a:solidFill>
                <a:latin typeface="Times New Roman"/>
                <a:ea typeface="Times New Roman"/>
                <a:cs typeface="Times New Roman"/>
                <a:sym typeface="Times New Roman"/>
              </a:defRPr>
            </a:lvl1pPr>
            <a:lvl2pPr indent="0" lvl="1" marL="0" marR="0" algn="ctr">
              <a:spcBef>
                <a:spcPts val="0"/>
              </a:spcBef>
              <a:spcAft>
                <a:spcPts val="0"/>
              </a:spcAft>
              <a:buNone/>
              <a:defRPr sz="800">
                <a:solidFill>
                  <a:schemeClr val="dk1"/>
                </a:solidFill>
                <a:latin typeface="Times New Roman"/>
                <a:ea typeface="Times New Roman"/>
                <a:cs typeface="Times New Roman"/>
                <a:sym typeface="Times New Roman"/>
              </a:defRPr>
            </a:lvl2pPr>
            <a:lvl3pPr indent="0" lvl="2" marL="0" marR="0" algn="ctr">
              <a:spcBef>
                <a:spcPts val="0"/>
              </a:spcBef>
              <a:spcAft>
                <a:spcPts val="0"/>
              </a:spcAft>
              <a:buNone/>
              <a:defRPr sz="800">
                <a:solidFill>
                  <a:schemeClr val="dk1"/>
                </a:solidFill>
                <a:latin typeface="Times New Roman"/>
                <a:ea typeface="Times New Roman"/>
                <a:cs typeface="Times New Roman"/>
                <a:sym typeface="Times New Roman"/>
              </a:defRPr>
            </a:lvl3pPr>
            <a:lvl4pPr indent="0" lvl="3" marL="0" marR="0" algn="ctr">
              <a:spcBef>
                <a:spcPts val="0"/>
              </a:spcBef>
              <a:spcAft>
                <a:spcPts val="0"/>
              </a:spcAft>
              <a:buNone/>
              <a:defRPr sz="800">
                <a:solidFill>
                  <a:schemeClr val="dk1"/>
                </a:solidFill>
                <a:latin typeface="Times New Roman"/>
                <a:ea typeface="Times New Roman"/>
                <a:cs typeface="Times New Roman"/>
                <a:sym typeface="Times New Roman"/>
              </a:defRPr>
            </a:lvl4pPr>
            <a:lvl5pPr indent="0" lvl="4" marL="0" marR="0" algn="ctr">
              <a:spcBef>
                <a:spcPts val="0"/>
              </a:spcBef>
              <a:spcAft>
                <a:spcPts val="0"/>
              </a:spcAft>
              <a:buNone/>
              <a:defRPr sz="800">
                <a:solidFill>
                  <a:schemeClr val="dk1"/>
                </a:solidFill>
                <a:latin typeface="Times New Roman"/>
                <a:ea typeface="Times New Roman"/>
                <a:cs typeface="Times New Roman"/>
                <a:sym typeface="Times New Roman"/>
              </a:defRPr>
            </a:lvl5pPr>
            <a:lvl6pPr indent="0" lvl="5" marL="0" marR="0" algn="ctr">
              <a:spcBef>
                <a:spcPts val="0"/>
              </a:spcBef>
              <a:spcAft>
                <a:spcPts val="0"/>
              </a:spcAft>
              <a:buNone/>
              <a:defRPr sz="800">
                <a:solidFill>
                  <a:schemeClr val="dk1"/>
                </a:solidFill>
                <a:latin typeface="Times New Roman"/>
                <a:ea typeface="Times New Roman"/>
                <a:cs typeface="Times New Roman"/>
                <a:sym typeface="Times New Roman"/>
              </a:defRPr>
            </a:lvl6pPr>
            <a:lvl7pPr indent="0" lvl="6" marL="0" marR="0" algn="ctr">
              <a:spcBef>
                <a:spcPts val="0"/>
              </a:spcBef>
              <a:spcAft>
                <a:spcPts val="0"/>
              </a:spcAft>
              <a:buNone/>
              <a:defRPr sz="800">
                <a:solidFill>
                  <a:schemeClr val="dk1"/>
                </a:solidFill>
                <a:latin typeface="Times New Roman"/>
                <a:ea typeface="Times New Roman"/>
                <a:cs typeface="Times New Roman"/>
                <a:sym typeface="Times New Roman"/>
              </a:defRPr>
            </a:lvl7pPr>
            <a:lvl8pPr indent="0" lvl="7" marL="0" marR="0" algn="ctr">
              <a:spcBef>
                <a:spcPts val="0"/>
              </a:spcBef>
              <a:spcAft>
                <a:spcPts val="0"/>
              </a:spcAft>
              <a:buNone/>
              <a:defRPr sz="800">
                <a:solidFill>
                  <a:schemeClr val="dk1"/>
                </a:solidFill>
                <a:latin typeface="Times New Roman"/>
                <a:ea typeface="Times New Roman"/>
                <a:cs typeface="Times New Roman"/>
                <a:sym typeface="Times New Roman"/>
              </a:defRPr>
            </a:lvl8pPr>
            <a:lvl9pPr indent="0" lvl="8" marL="0" marR="0" algn="ctr">
              <a:spcBef>
                <a:spcPts val="0"/>
              </a:spcBef>
              <a:spcAft>
                <a:spcPts val="0"/>
              </a:spcAft>
              <a:buNone/>
              <a:defRPr sz="800">
                <a:solidFill>
                  <a:schemeClr val="dk1"/>
                </a:solidFill>
                <a:latin typeface="Times New Roman"/>
                <a:ea typeface="Times New Roman"/>
                <a:cs typeface="Times New Roman"/>
                <a:sym typeface="Times New Roma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0" name="Shape 20"/>
        <p:cNvGrpSpPr/>
        <p:nvPr/>
      </p:nvGrpSpPr>
      <p:grpSpPr>
        <a:xfrm>
          <a:off x="0" y="0"/>
          <a:ext cx="0" cy="0"/>
          <a:chOff x="0" y="0"/>
          <a:chExt cx="0" cy="0"/>
        </a:xfrm>
      </p:grpSpPr>
      <p:sp>
        <p:nvSpPr>
          <p:cNvPr id="21" name="Google Shape;21;p4"/>
          <p:cNvSpPr txBox="1"/>
          <p:nvPr>
            <p:ph type="ctrTitle"/>
          </p:nvPr>
        </p:nvSpPr>
        <p:spPr>
          <a:xfrm>
            <a:off x="685354" y="1598135"/>
            <a:ext cx="7773300" cy="1102500"/>
          </a:xfrm>
          <a:prstGeom prst="rect">
            <a:avLst/>
          </a:prstGeom>
          <a:noFill/>
          <a:ln>
            <a:noFill/>
          </a:ln>
        </p:spPr>
        <p:txBody>
          <a:bodyPr anchorCtr="0" anchor="ctr" bIns="32750" lIns="32750" spcFirstLastPara="1" rIns="69975" wrap="square" tIns="32750">
            <a:noAutofit/>
          </a:bodyPr>
          <a:lstStyle>
            <a:lvl1pPr lvl="0" algn="ctr">
              <a:spcBef>
                <a:spcPts val="0"/>
              </a:spcBef>
              <a:spcAft>
                <a:spcPts val="0"/>
              </a:spcAft>
              <a:buSzPts val="900"/>
              <a:buNone/>
              <a:defRPr/>
            </a:lvl1pPr>
            <a:lvl2pPr lvl="1" algn="ctr">
              <a:spcBef>
                <a:spcPts val="0"/>
              </a:spcBef>
              <a:spcAft>
                <a:spcPts val="0"/>
              </a:spcAft>
              <a:buSzPts val="900"/>
              <a:buNone/>
              <a:defRPr/>
            </a:lvl2pPr>
            <a:lvl3pPr lvl="2" algn="ctr">
              <a:spcBef>
                <a:spcPts val="0"/>
              </a:spcBef>
              <a:spcAft>
                <a:spcPts val="0"/>
              </a:spcAft>
              <a:buSzPts val="900"/>
              <a:buNone/>
              <a:defRPr/>
            </a:lvl3pPr>
            <a:lvl4pPr lvl="3" algn="ctr">
              <a:spcBef>
                <a:spcPts val="0"/>
              </a:spcBef>
              <a:spcAft>
                <a:spcPts val="0"/>
              </a:spcAft>
              <a:buSzPts val="900"/>
              <a:buNone/>
              <a:defRPr/>
            </a:lvl4pPr>
            <a:lvl5pPr lvl="4" algn="ctr">
              <a:spcBef>
                <a:spcPts val="0"/>
              </a:spcBef>
              <a:spcAft>
                <a:spcPts val="0"/>
              </a:spcAft>
              <a:buSzPts val="900"/>
              <a:buNone/>
              <a:defRPr/>
            </a:lvl5pPr>
            <a:lvl6pPr lvl="5" algn="ctr">
              <a:spcBef>
                <a:spcPts val="0"/>
              </a:spcBef>
              <a:spcAft>
                <a:spcPts val="0"/>
              </a:spcAft>
              <a:buSzPts val="900"/>
              <a:buNone/>
              <a:defRPr/>
            </a:lvl6pPr>
            <a:lvl7pPr lvl="6" algn="ctr">
              <a:spcBef>
                <a:spcPts val="0"/>
              </a:spcBef>
              <a:spcAft>
                <a:spcPts val="0"/>
              </a:spcAft>
              <a:buSzPts val="900"/>
              <a:buNone/>
              <a:defRPr/>
            </a:lvl7pPr>
            <a:lvl8pPr lvl="7" algn="ctr">
              <a:spcBef>
                <a:spcPts val="0"/>
              </a:spcBef>
              <a:spcAft>
                <a:spcPts val="0"/>
              </a:spcAft>
              <a:buSzPts val="900"/>
              <a:buNone/>
              <a:defRPr/>
            </a:lvl8pPr>
            <a:lvl9pPr lvl="8" algn="ctr">
              <a:spcBef>
                <a:spcPts val="0"/>
              </a:spcBef>
              <a:spcAft>
                <a:spcPts val="0"/>
              </a:spcAft>
              <a:buSzPts val="900"/>
              <a:buNone/>
              <a:defRPr/>
            </a:lvl9pPr>
          </a:lstStyle>
          <a:p/>
        </p:txBody>
      </p:sp>
      <p:sp>
        <p:nvSpPr>
          <p:cNvPr id="22" name="Google Shape;22;p4"/>
          <p:cNvSpPr txBox="1"/>
          <p:nvPr>
            <p:ph idx="1" type="subTitle"/>
          </p:nvPr>
        </p:nvSpPr>
        <p:spPr>
          <a:xfrm>
            <a:off x="1371824" y="2914985"/>
            <a:ext cx="6400500" cy="1314300"/>
          </a:xfrm>
          <a:prstGeom prst="rect">
            <a:avLst/>
          </a:prstGeom>
          <a:noFill/>
          <a:ln>
            <a:noFill/>
          </a:ln>
        </p:spPr>
        <p:txBody>
          <a:bodyPr anchorCtr="0" anchor="t" bIns="32750" lIns="32750" spcFirstLastPara="1" rIns="69975" wrap="square" tIns="32750">
            <a:noAutofit/>
          </a:bodyPr>
          <a:lstStyle>
            <a:lvl1pPr lvl="0" algn="ctr">
              <a:spcBef>
                <a:spcPts val="400"/>
              </a:spcBef>
              <a:spcAft>
                <a:spcPts val="0"/>
              </a:spcAft>
              <a:buClr>
                <a:schemeClr val="dk1"/>
              </a:buClr>
              <a:buSzPts val="2400"/>
              <a:buNone/>
              <a:defRPr/>
            </a:lvl1pPr>
            <a:lvl2pPr lvl="1" algn="ctr">
              <a:spcBef>
                <a:spcPts val="300"/>
              </a:spcBef>
              <a:spcAft>
                <a:spcPts val="0"/>
              </a:spcAft>
              <a:buClr>
                <a:schemeClr val="dk1"/>
              </a:buClr>
              <a:buSzPts val="2200"/>
              <a:buNone/>
              <a:defRPr/>
            </a:lvl2pPr>
            <a:lvl3pPr lvl="2" algn="ctr">
              <a:spcBef>
                <a:spcPts val="300"/>
              </a:spcBef>
              <a:spcAft>
                <a:spcPts val="0"/>
              </a:spcAft>
              <a:buClr>
                <a:schemeClr val="dk1"/>
              </a:buClr>
              <a:buSzPts val="1800"/>
              <a:buNone/>
              <a:defRPr/>
            </a:lvl3pPr>
            <a:lvl4pPr lvl="3" algn="ctr">
              <a:spcBef>
                <a:spcPts val="300"/>
              </a:spcBef>
              <a:spcAft>
                <a:spcPts val="0"/>
              </a:spcAft>
              <a:buClr>
                <a:schemeClr val="dk1"/>
              </a:buClr>
              <a:buSzPts val="1500"/>
              <a:buNone/>
              <a:defRPr/>
            </a:lvl4pPr>
            <a:lvl5pPr lvl="4" algn="ctr">
              <a:spcBef>
                <a:spcPts val="200"/>
              </a:spcBef>
              <a:spcAft>
                <a:spcPts val="0"/>
              </a:spcAft>
              <a:buClr>
                <a:schemeClr val="dk1"/>
              </a:buClr>
              <a:buSzPts val="1500"/>
              <a:buNone/>
              <a:defRPr/>
            </a:lvl5pPr>
            <a:lvl6pPr lvl="5" algn="ctr">
              <a:spcBef>
                <a:spcPts val="200"/>
              </a:spcBef>
              <a:spcAft>
                <a:spcPts val="0"/>
              </a:spcAft>
              <a:buClr>
                <a:schemeClr val="dk1"/>
              </a:buClr>
              <a:buSzPts val="1500"/>
              <a:buNone/>
              <a:defRPr/>
            </a:lvl6pPr>
            <a:lvl7pPr lvl="6" algn="ctr">
              <a:spcBef>
                <a:spcPts val="200"/>
              </a:spcBef>
              <a:spcAft>
                <a:spcPts val="0"/>
              </a:spcAft>
              <a:buClr>
                <a:schemeClr val="dk1"/>
              </a:buClr>
              <a:buSzPts val="1500"/>
              <a:buNone/>
              <a:defRPr/>
            </a:lvl7pPr>
            <a:lvl8pPr lvl="7" algn="ctr">
              <a:spcBef>
                <a:spcPts val="200"/>
              </a:spcBef>
              <a:spcAft>
                <a:spcPts val="0"/>
              </a:spcAft>
              <a:buClr>
                <a:schemeClr val="dk1"/>
              </a:buClr>
              <a:buSzPts val="1500"/>
              <a:buNone/>
              <a:defRPr/>
            </a:lvl8pPr>
            <a:lvl9pPr lvl="8" algn="ctr">
              <a:spcBef>
                <a:spcPts val="200"/>
              </a:spcBef>
              <a:spcAft>
                <a:spcPts val="0"/>
              </a:spcAft>
              <a:buClr>
                <a:schemeClr val="dk1"/>
              </a:buClr>
              <a:buSzPts val="1500"/>
              <a:buNone/>
              <a:defRPr/>
            </a:lvl9pPr>
          </a:lstStyle>
          <a:p/>
        </p:txBody>
      </p:sp>
      <p:sp>
        <p:nvSpPr>
          <p:cNvPr id="23" name="Google Shape;23;p4"/>
          <p:cNvSpPr txBox="1"/>
          <p:nvPr>
            <p:ph idx="12" type="sldNum"/>
          </p:nvPr>
        </p:nvSpPr>
        <p:spPr>
          <a:xfrm>
            <a:off x="8831461" y="4969371"/>
            <a:ext cx="187500" cy="147300"/>
          </a:xfrm>
          <a:prstGeom prst="rect">
            <a:avLst/>
          </a:prstGeom>
          <a:noFill/>
          <a:ln>
            <a:noFill/>
          </a:ln>
        </p:spPr>
        <p:txBody>
          <a:bodyPr anchorCtr="0" anchor="t" bIns="29450" lIns="58925" spcFirstLastPara="1" rIns="58925" wrap="square" tIns="29450">
            <a:noAutofit/>
          </a:bodyPr>
          <a:lstStyle>
            <a:lvl1pPr indent="0" lvl="0" marL="0" marR="0" algn="ctr">
              <a:spcBef>
                <a:spcPts val="0"/>
              </a:spcBef>
              <a:spcAft>
                <a:spcPts val="0"/>
              </a:spcAft>
              <a:buNone/>
              <a:defRPr sz="800">
                <a:solidFill>
                  <a:schemeClr val="dk1"/>
                </a:solidFill>
                <a:latin typeface="Times New Roman"/>
                <a:ea typeface="Times New Roman"/>
                <a:cs typeface="Times New Roman"/>
                <a:sym typeface="Times New Roman"/>
              </a:defRPr>
            </a:lvl1pPr>
            <a:lvl2pPr indent="0" lvl="1" marL="0" marR="0" algn="ctr">
              <a:spcBef>
                <a:spcPts val="0"/>
              </a:spcBef>
              <a:spcAft>
                <a:spcPts val="0"/>
              </a:spcAft>
              <a:buNone/>
              <a:defRPr sz="800">
                <a:solidFill>
                  <a:schemeClr val="dk1"/>
                </a:solidFill>
                <a:latin typeface="Times New Roman"/>
                <a:ea typeface="Times New Roman"/>
                <a:cs typeface="Times New Roman"/>
                <a:sym typeface="Times New Roman"/>
              </a:defRPr>
            </a:lvl2pPr>
            <a:lvl3pPr indent="0" lvl="2" marL="0" marR="0" algn="ctr">
              <a:spcBef>
                <a:spcPts val="0"/>
              </a:spcBef>
              <a:spcAft>
                <a:spcPts val="0"/>
              </a:spcAft>
              <a:buNone/>
              <a:defRPr sz="800">
                <a:solidFill>
                  <a:schemeClr val="dk1"/>
                </a:solidFill>
                <a:latin typeface="Times New Roman"/>
                <a:ea typeface="Times New Roman"/>
                <a:cs typeface="Times New Roman"/>
                <a:sym typeface="Times New Roman"/>
              </a:defRPr>
            </a:lvl3pPr>
            <a:lvl4pPr indent="0" lvl="3" marL="0" marR="0" algn="ctr">
              <a:spcBef>
                <a:spcPts val="0"/>
              </a:spcBef>
              <a:spcAft>
                <a:spcPts val="0"/>
              </a:spcAft>
              <a:buNone/>
              <a:defRPr sz="800">
                <a:solidFill>
                  <a:schemeClr val="dk1"/>
                </a:solidFill>
                <a:latin typeface="Times New Roman"/>
                <a:ea typeface="Times New Roman"/>
                <a:cs typeface="Times New Roman"/>
                <a:sym typeface="Times New Roman"/>
              </a:defRPr>
            </a:lvl4pPr>
            <a:lvl5pPr indent="0" lvl="4" marL="0" marR="0" algn="ctr">
              <a:spcBef>
                <a:spcPts val="0"/>
              </a:spcBef>
              <a:spcAft>
                <a:spcPts val="0"/>
              </a:spcAft>
              <a:buNone/>
              <a:defRPr sz="800">
                <a:solidFill>
                  <a:schemeClr val="dk1"/>
                </a:solidFill>
                <a:latin typeface="Times New Roman"/>
                <a:ea typeface="Times New Roman"/>
                <a:cs typeface="Times New Roman"/>
                <a:sym typeface="Times New Roman"/>
              </a:defRPr>
            </a:lvl5pPr>
            <a:lvl6pPr indent="0" lvl="5" marL="0" marR="0" algn="ctr">
              <a:spcBef>
                <a:spcPts val="0"/>
              </a:spcBef>
              <a:spcAft>
                <a:spcPts val="0"/>
              </a:spcAft>
              <a:buNone/>
              <a:defRPr sz="800">
                <a:solidFill>
                  <a:schemeClr val="dk1"/>
                </a:solidFill>
                <a:latin typeface="Times New Roman"/>
                <a:ea typeface="Times New Roman"/>
                <a:cs typeface="Times New Roman"/>
                <a:sym typeface="Times New Roman"/>
              </a:defRPr>
            </a:lvl6pPr>
            <a:lvl7pPr indent="0" lvl="6" marL="0" marR="0" algn="ctr">
              <a:spcBef>
                <a:spcPts val="0"/>
              </a:spcBef>
              <a:spcAft>
                <a:spcPts val="0"/>
              </a:spcAft>
              <a:buNone/>
              <a:defRPr sz="800">
                <a:solidFill>
                  <a:schemeClr val="dk1"/>
                </a:solidFill>
                <a:latin typeface="Times New Roman"/>
                <a:ea typeface="Times New Roman"/>
                <a:cs typeface="Times New Roman"/>
                <a:sym typeface="Times New Roman"/>
              </a:defRPr>
            </a:lvl7pPr>
            <a:lvl8pPr indent="0" lvl="7" marL="0" marR="0" algn="ctr">
              <a:spcBef>
                <a:spcPts val="0"/>
              </a:spcBef>
              <a:spcAft>
                <a:spcPts val="0"/>
              </a:spcAft>
              <a:buNone/>
              <a:defRPr sz="800">
                <a:solidFill>
                  <a:schemeClr val="dk1"/>
                </a:solidFill>
                <a:latin typeface="Times New Roman"/>
                <a:ea typeface="Times New Roman"/>
                <a:cs typeface="Times New Roman"/>
                <a:sym typeface="Times New Roman"/>
              </a:defRPr>
            </a:lvl8pPr>
            <a:lvl9pPr indent="0" lvl="8" marL="0" marR="0" algn="ctr">
              <a:spcBef>
                <a:spcPts val="0"/>
              </a:spcBef>
              <a:spcAft>
                <a:spcPts val="0"/>
              </a:spcAft>
              <a:buNone/>
              <a:defRPr sz="800">
                <a:solidFill>
                  <a:schemeClr val="dk1"/>
                </a:solidFill>
                <a:latin typeface="Times New Roman"/>
                <a:ea typeface="Times New Roman"/>
                <a:cs typeface="Times New Roman"/>
                <a:sym typeface="Times New Roma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 name="Shape 24"/>
        <p:cNvGrpSpPr/>
        <p:nvPr/>
      </p:nvGrpSpPr>
      <p:grpSpPr>
        <a:xfrm>
          <a:off x="0" y="0"/>
          <a:ext cx="0" cy="0"/>
          <a:chOff x="0" y="0"/>
          <a:chExt cx="0" cy="0"/>
        </a:xfrm>
      </p:grpSpPr>
      <p:sp>
        <p:nvSpPr>
          <p:cNvPr id="25" name="Google Shape;25;p5"/>
          <p:cNvSpPr txBox="1"/>
          <p:nvPr>
            <p:ph type="title"/>
          </p:nvPr>
        </p:nvSpPr>
        <p:spPr>
          <a:xfrm>
            <a:off x="722189" y="3305101"/>
            <a:ext cx="7772100" cy="1021200"/>
          </a:xfrm>
          <a:prstGeom prst="rect">
            <a:avLst/>
          </a:prstGeom>
          <a:noFill/>
          <a:ln>
            <a:noFill/>
          </a:ln>
        </p:spPr>
        <p:txBody>
          <a:bodyPr anchorCtr="0" anchor="t" bIns="32750" lIns="32750" spcFirstLastPara="1" rIns="69975" wrap="square" tIns="32750">
            <a:noAutofit/>
          </a:bodyPr>
          <a:lstStyle>
            <a:lvl1pPr lvl="0" algn="l">
              <a:spcBef>
                <a:spcPts val="0"/>
              </a:spcBef>
              <a:spcAft>
                <a:spcPts val="0"/>
              </a:spcAft>
              <a:buSzPts val="900"/>
              <a:buNone/>
              <a:defRPr b="1" sz="2600" cap="none"/>
            </a:lvl1pPr>
            <a:lvl2pPr lvl="1" algn="ctr">
              <a:spcBef>
                <a:spcPts val="0"/>
              </a:spcBef>
              <a:spcAft>
                <a:spcPts val="0"/>
              </a:spcAft>
              <a:buSzPts val="900"/>
              <a:buNone/>
              <a:defRPr/>
            </a:lvl2pPr>
            <a:lvl3pPr lvl="2" algn="ctr">
              <a:spcBef>
                <a:spcPts val="0"/>
              </a:spcBef>
              <a:spcAft>
                <a:spcPts val="0"/>
              </a:spcAft>
              <a:buSzPts val="900"/>
              <a:buNone/>
              <a:defRPr/>
            </a:lvl3pPr>
            <a:lvl4pPr lvl="3" algn="ctr">
              <a:spcBef>
                <a:spcPts val="0"/>
              </a:spcBef>
              <a:spcAft>
                <a:spcPts val="0"/>
              </a:spcAft>
              <a:buSzPts val="900"/>
              <a:buNone/>
              <a:defRPr/>
            </a:lvl4pPr>
            <a:lvl5pPr lvl="4" algn="ctr">
              <a:spcBef>
                <a:spcPts val="0"/>
              </a:spcBef>
              <a:spcAft>
                <a:spcPts val="0"/>
              </a:spcAft>
              <a:buSzPts val="900"/>
              <a:buNone/>
              <a:defRPr/>
            </a:lvl5pPr>
            <a:lvl6pPr lvl="5" algn="ctr">
              <a:spcBef>
                <a:spcPts val="0"/>
              </a:spcBef>
              <a:spcAft>
                <a:spcPts val="0"/>
              </a:spcAft>
              <a:buSzPts val="900"/>
              <a:buNone/>
              <a:defRPr/>
            </a:lvl6pPr>
            <a:lvl7pPr lvl="6" algn="ctr">
              <a:spcBef>
                <a:spcPts val="0"/>
              </a:spcBef>
              <a:spcAft>
                <a:spcPts val="0"/>
              </a:spcAft>
              <a:buSzPts val="900"/>
              <a:buNone/>
              <a:defRPr/>
            </a:lvl7pPr>
            <a:lvl8pPr lvl="7" algn="ctr">
              <a:spcBef>
                <a:spcPts val="0"/>
              </a:spcBef>
              <a:spcAft>
                <a:spcPts val="0"/>
              </a:spcAft>
              <a:buSzPts val="900"/>
              <a:buNone/>
              <a:defRPr/>
            </a:lvl8pPr>
            <a:lvl9pPr lvl="8" algn="ctr">
              <a:spcBef>
                <a:spcPts val="0"/>
              </a:spcBef>
              <a:spcAft>
                <a:spcPts val="0"/>
              </a:spcAft>
              <a:buSzPts val="900"/>
              <a:buNone/>
              <a:defRPr/>
            </a:lvl9pPr>
          </a:lstStyle>
          <a:p/>
        </p:txBody>
      </p:sp>
      <p:sp>
        <p:nvSpPr>
          <p:cNvPr id="26" name="Google Shape;26;p5"/>
          <p:cNvSpPr txBox="1"/>
          <p:nvPr>
            <p:ph idx="1" type="body"/>
          </p:nvPr>
        </p:nvSpPr>
        <p:spPr>
          <a:xfrm>
            <a:off x="722189" y="2179960"/>
            <a:ext cx="7772100" cy="1125000"/>
          </a:xfrm>
          <a:prstGeom prst="rect">
            <a:avLst/>
          </a:prstGeom>
          <a:noFill/>
          <a:ln>
            <a:noFill/>
          </a:ln>
        </p:spPr>
        <p:txBody>
          <a:bodyPr anchorCtr="0" anchor="b" bIns="32750" lIns="32750" spcFirstLastPara="1" rIns="69975" wrap="square" tIns="32750">
            <a:noAutofit/>
          </a:bodyPr>
          <a:lstStyle>
            <a:lvl1pPr indent="-228600" lvl="0" marL="457200" algn="l">
              <a:spcBef>
                <a:spcPts val="400"/>
              </a:spcBef>
              <a:spcAft>
                <a:spcPts val="0"/>
              </a:spcAft>
              <a:buClr>
                <a:schemeClr val="dk1"/>
              </a:buClr>
              <a:buSzPts val="1300"/>
              <a:buNone/>
              <a:defRPr sz="1300"/>
            </a:lvl1pPr>
            <a:lvl2pPr indent="-228600" lvl="1" marL="914400" algn="l">
              <a:spcBef>
                <a:spcPts val="300"/>
              </a:spcBef>
              <a:spcAft>
                <a:spcPts val="0"/>
              </a:spcAft>
              <a:buClr>
                <a:schemeClr val="dk1"/>
              </a:buClr>
              <a:buSzPts val="1200"/>
              <a:buNone/>
              <a:defRPr sz="1200"/>
            </a:lvl2pPr>
            <a:lvl3pPr indent="-228600" lvl="2" marL="1371600" algn="l">
              <a:spcBef>
                <a:spcPts val="300"/>
              </a:spcBef>
              <a:spcAft>
                <a:spcPts val="0"/>
              </a:spcAft>
              <a:buClr>
                <a:schemeClr val="dk1"/>
              </a:buClr>
              <a:buSzPts val="1000"/>
              <a:buNone/>
              <a:defRPr sz="1000"/>
            </a:lvl3pPr>
            <a:lvl4pPr indent="-228600" lvl="3" marL="1828800" algn="l">
              <a:spcBef>
                <a:spcPts val="300"/>
              </a:spcBef>
              <a:spcAft>
                <a:spcPts val="0"/>
              </a:spcAft>
              <a:buClr>
                <a:schemeClr val="dk1"/>
              </a:buClr>
              <a:buSzPts val="900"/>
              <a:buNone/>
              <a:defRPr sz="900"/>
            </a:lvl4pPr>
            <a:lvl5pPr indent="-228600" lvl="4" marL="2286000" algn="l">
              <a:spcBef>
                <a:spcPts val="200"/>
              </a:spcBef>
              <a:spcAft>
                <a:spcPts val="0"/>
              </a:spcAft>
              <a:buClr>
                <a:schemeClr val="dk1"/>
              </a:buClr>
              <a:buSzPts val="900"/>
              <a:buNone/>
              <a:defRPr sz="900"/>
            </a:lvl5pPr>
            <a:lvl6pPr indent="-228600" lvl="5" marL="2743200" algn="l">
              <a:spcBef>
                <a:spcPts val="200"/>
              </a:spcBef>
              <a:spcAft>
                <a:spcPts val="0"/>
              </a:spcAft>
              <a:buClr>
                <a:schemeClr val="dk1"/>
              </a:buClr>
              <a:buSzPts val="900"/>
              <a:buNone/>
              <a:defRPr sz="900"/>
            </a:lvl6pPr>
            <a:lvl7pPr indent="-228600" lvl="6" marL="3200400" algn="l">
              <a:spcBef>
                <a:spcPts val="200"/>
              </a:spcBef>
              <a:spcAft>
                <a:spcPts val="0"/>
              </a:spcAft>
              <a:buClr>
                <a:schemeClr val="dk1"/>
              </a:buClr>
              <a:buSzPts val="900"/>
              <a:buNone/>
              <a:defRPr sz="900"/>
            </a:lvl7pPr>
            <a:lvl8pPr indent="-228600" lvl="7" marL="3657600" algn="l">
              <a:spcBef>
                <a:spcPts val="200"/>
              </a:spcBef>
              <a:spcAft>
                <a:spcPts val="0"/>
              </a:spcAft>
              <a:buClr>
                <a:schemeClr val="dk1"/>
              </a:buClr>
              <a:buSzPts val="900"/>
              <a:buNone/>
              <a:defRPr sz="900"/>
            </a:lvl8pPr>
            <a:lvl9pPr indent="-228600" lvl="8" marL="4114800" algn="l">
              <a:spcBef>
                <a:spcPts val="200"/>
              </a:spcBef>
              <a:spcAft>
                <a:spcPts val="0"/>
              </a:spcAft>
              <a:buClr>
                <a:schemeClr val="dk1"/>
              </a:buClr>
              <a:buSzPts val="900"/>
              <a:buNone/>
              <a:defRPr sz="900"/>
            </a:lvl9pPr>
          </a:lstStyle>
          <a:p/>
        </p:txBody>
      </p:sp>
      <p:sp>
        <p:nvSpPr>
          <p:cNvPr id="27" name="Google Shape;27;p5"/>
          <p:cNvSpPr txBox="1"/>
          <p:nvPr>
            <p:ph idx="12" type="sldNum"/>
          </p:nvPr>
        </p:nvSpPr>
        <p:spPr>
          <a:xfrm>
            <a:off x="8831461" y="4969371"/>
            <a:ext cx="187500" cy="147300"/>
          </a:xfrm>
          <a:prstGeom prst="rect">
            <a:avLst/>
          </a:prstGeom>
          <a:noFill/>
          <a:ln>
            <a:noFill/>
          </a:ln>
        </p:spPr>
        <p:txBody>
          <a:bodyPr anchorCtr="0" anchor="t" bIns="29450" lIns="58925" spcFirstLastPara="1" rIns="58925" wrap="square" tIns="29450">
            <a:noAutofit/>
          </a:bodyPr>
          <a:lstStyle>
            <a:lvl1pPr indent="0" lvl="0" marL="0" marR="0" algn="ctr">
              <a:spcBef>
                <a:spcPts val="0"/>
              </a:spcBef>
              <a:spcAft>
                <a:spcPts val="0"/>
              </a:spcAft>
              <a:buNone/>
              <a:defRPr sz="800">
                <a:solidFill>
                  <a:schemeClr val="dk1"/>
                </a:solidFill>
                <a:latin typeface="Times New Roman"/>
                <a:ea typeface="Times New Roman"/>
                <a:cs typeface="Times New Roman"/>
                <a:sym typeface="Times New Roman"/>
              </a:defRPr>
            </a:lvl1pPr>
            <a:lvl2pPr indent="0" lvl="1" marL="0" marR="0" algn="ctr">
              <a:spcBef>
                <a:spcPts val="0"/>
              </a:spcBef>
              <a:spcAft>
                <a:spcPts val="0"/>
              </a:spcAft>
              <a:buNone/>
              <a:defRPr sz="800">
                <a:solidFill>
                  <a:schemeClr val="dk1"/>
                </a:solidFill>
                <a:latin typeface="Times New Roman"/>
                <a:ea typeface="Times New Roman"/>
                <a:cs typeface="Times New Roman"/>
                <a:sym typeface="Times New Roman"/>
              </a:defRPr>
            </a:lvl2pPr>
            <a:lvl3pPr indent="0" lvl="2" marL="0" marR="0" algn="ctr">
              <a:spcBef>
                <a:spcPts val="0"/>
              </a:spcBef>
              <a:spcAft>
                <a:spcPts val="0"/>
              </a:spcAft>
              <a:buNone/>
              <a:defRPr sz="800">
                <a:solidFill>
                  <a:schemeClr val="dk1"/>
                </a:solidFill>
                <a:latin typeface="Times New Roman"/>
                <a:ea typeface="Times New Roman"/>
                <a:cs typeface="Times New Roman"/>
                <a:sym typeface="Times New Roman"/>
              </a:defRPr>
            </a:lvl3pPr>
            <a:lvl4pPr indent="0" lvl="3" marL="0" marR="0" algn="ctr">
              <a:spcBef>
                <a:spcPts val="0"/>
              </a:spcBef>
              <a:spcAft>
                <a:spcPts val="0"/>
              </a:spcAft>
              <a:buNone/>
              <a:defRPr sz="800">
                <a:solidFill>
                  <a:schemeClr val="dk1"/>
                </a:solidFill>
                <a:latin typeface="Times New Roman"/>
                <a:ea typeface="Times New Roman"/>
                <a:cs typeface="Times New Roman"/>
                <a:sym typeface="Times New Roman"/>
              </a:defRPr>
            </a:lvl4pPr>
            <a:lvl5pPr indent="0" lvl="4" marL="0" marR="0" algn="ctr">
              <a:spcBef>
                <a:spcPts val="0"/>
              </a:spcBef>
              <a:spcAft>
                <a:spcPts val="0"/>
              </a:spcAft>
              <a:buNone/>
              <a:defRPr sz="800">
                <a:solidFill>
                  <a:schemeClr val="dk1"/>
                </a:solidFill>
                <a:latin typeface="Times New Roman"/>
                <a:ea typeface="Times New Roman"/>
                <a:cs typeface="Times New Roman"/>
                <a:sym typeface="Times New Roman"/>
              </a:defRPr>
            </a:lvl5pPr>
            <a:lvl6pPr indent="0" lvl="5" marL="0" marR="0" algn="ctr">
              <a:spcBef>
                <a:spcPts val="0"/>
              </a:spcBef>
              <a:spcAft>
                <a:spcPts val="0"/>
              </a:spcAft>
              <a:buNone/>
              <a:defRPr sz="800">
                <a:solidFill>
                  <a:schemeClr val="dk1"/>
                </a:solidFill>
                <a:latin typeface="Times New Roman"/>
                <a:ea typeface="Times New Roman"/>
                <a:cs typeface="Times New Roman"/>
                <a:sym typeface="Times New Roman"/>
              </a:defRPr>
            </a:lvl6pPr>
            <a:lvl7pPr indent="0" lvl="6" marL="0" marR="0" algn="ctr">
              <a:spcBef>
                <a:spcPts val="0"/>
              </a:spcBef>
              <a:spcAft>
                <a:spcPts val="0"/>
              </a:spcAft>
              <a:buNone/>
              <a:defRPr sz="800">
                <a:solidFill>
                  <a:schemeClr val="dk1"/>
                </a:solidFill>
                <a:latin typeface="Times New Roman"/>
                <a:ea typeface="Times New Roman"/>
                <a:cs typeface="Times New Roman"/>
                <a:sym typeface="Times New Roman"/>
              </a:defRPr>
            </a:lvl7pPr>
            <a:lvl8pPr indent="0" lvl="7" marL="0" marR="0" algn="ctr">
              <a:spcBef>
                <a:spcPts val="0"/>
              </a:spcBef>
              <a:spcAft>
                <a:spcPts val="0"/>
              </a:spcAft>
              <a:buNone/>
              <a:defRPr sz="800">
                <a:solidFill>
                  <a:schemeClr val="dk1"/>
                </a:solidFill>
                <a:latin typeface="Times New Roman"/>
                <a:ea typeface="Times New Roman"/>
                <a:cs typeface="Times New Roman"/>
                <a:sym typeface="Times New Roman"/>
              </a:defRPr>
            </a:lvl8pPr>
            <a:lvl9pPr indent="0" lvl="8" marL="0" marR="0" algn="ctr">
              <a:spcBef>
                <a:spcPts val="0"/>
              </a:spcBef>
              <a:spcAft>
                <a:spcPts val="0"/>
              </a:spcAft>
              <a:buNone/>
              <a:defRPr sz="800">
                <a:solidFill>
                  <a:schemeClr val="dk1"/>
                </a:solidFill>
                <a:latin typeface="Times New Roman"/>
                <a:ea typeface="Times New Roman"/>
                <a:cs typeface="Times New Roman"/>
                <a:sym typeface="Times New Roma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8" name="Shape 28"/>
        <p:cNvGrpSpPr/>
        <p:nvPr/>
      </p:nvGrpSpPr>
      <p:grpSpPr>
        <a:xfrm>
          <a:off x="0" y="0"/>
          <a:ext cx="0" cy="0"/>
          <a:chOff x="0" y="0"/>
          <a:chExt cx="0" cy="0"/>
        </a:xfrm>
      </p:grpSpPr>
      <p:sp>
        <p:nvSpPr>
          <p:cNvPr id="29" name="Google Shape;29;p6"/>
          <p:cNvSpPr txBox="1"/>
          <p:nvPr>
            <p:ph type="title"/>
          </p:nvPr>
        </p:nvSpPr>
        <p:spPr>
          <a:xfrm>
            <a:off x="687586" y="0"/>
            <a:ext cx="7768800" cy="971100"/>
          </a:xfrm>
          <a:prstGeom prst="rect">
            <a:avLst/>
          </a:prstGeom>
          <a:noFill/>
          <a:ln>
            <a:noFill/>
          </a:ln>
        </p:spPr>
        <p:txBody>
          <a:bodyPr anchorCtr="0" anchor="ctr" bIns="32750" lIns="32750" spcFirstLastPara="1" rIns="69975" wrap="square" tIns="32750">
            <a:noAutofit/>
          </a:bodyPr>
          <a:lstStyle>
            <a:lvl1pPr lvl="0" algn="ctr">
              <a:spcBef>
                <a:spcPts val="0"/>
              </a:spcBef>
              <a:spcAft>
                <a:spcPts val="0"/>
              </a:spcAft>
              <a:buSzPts val="900"/>
              <a:buNone/>
              <a:defRPr/>
            </a:lvl1pPr>
            <a:lvl2pPr lvl="1" algn="ctr">
              <a:spcBef>
                <a:spcPts val="0"/>
              </a:spcBef>
              <a:spcAft>
                <a:spcPts val="0"/>
              </a:spcAft>
              <a:buSzPts val="900"/>
              <a:buNone/>
              <a:defRPr/>
            </a:lvl2pPr>
            <a:lvl3pPr lvl="2" algn="ctr">
              <a:spcBef>
                <a:spcPts val="0"/>
              </a:spcBef>
              <a:spcAft>
                <a:spcPts val="0"/>
              </a:spcAft>
              <a:buSzPts val="900"/>
              <a:buNone/>
              <a:defRPr/>
            </a:lvl3pPr>
            <a:lvl4pPr lvl="3" algn="ctr">
              <a:spcBef>
                <a:spcPts val="0"/>
              </a:spcBef>
              <a:spcAft>
                <a:spcPts val="0"/>
              </a:spcAft>
              <a:buSzPts val="900"/>
              <a:buNone/>
              <a:defRPr/>
            </a:lvl4pPr>
            <a:lvl5pPr lvl="4" algn="ctr">
              <a:spcBef>
                <a:spcPts val="0"/>
              </a:spcBef>
              <a:spcAft>
                <a:spcPts val="0"/>
              </a:spcAft>
              <a:buSzPts val="900"/>
              <a:buNone/>
              <a:defRPr/>
            </a:lvl5pPr>
            <a:lvl6pPr lvl="5" algn="ctr">
              <a:spcBef>
                <a:spcPts val="0"/>
              </a:spcBef>
              <a:spcAft>
                <a:spcPts val="0"/>
              </a:spcAft>
              <a:buSzPts val="900"/>
              <a:buNone/>
              <a:defRPr/>
            </a:lvl6pPr>
            <a:lvl7pPr lvl="6" algn="ctr">
              <a:spcBef>
                <a:spcPts val="0"/>
              </a:spcBef>
              <a:spcAft>
                <a:spcPts val="0"/>
              </a:spcAft>
              <a:buSzPts val="900"/>
              <a:buNone/>
              <a:defRPr/>
            </a:lvl7pPr>
            <a:lvl8pPr lvl="7" algn="ctr">
              <a:spcBef>
                <a:spcPts val="0"/>
              </a:spcBef>
              <a:spcAft>
                <a:spcPts val="0"/>
              </a:spcAft>
              <a:buSzPts val="900"/>
              <a:buNone/>
              <a:defRPr/>
            </a:lvl8pPr>
            <a:lvl9pPr lvl="8" algn="ctr">
              <a:spcBef>
                <a:spcPts val="0"/>
              </a:spcBef>
              <a:spcAft>
                <a:spcPts val="0"/>
              </a:spcAft>
              <a:buSzPts val="900"/>
              <a:buNone/>
              <a:defRPr/>
            </a:lvl9pPr>
          </a:lstStyle>
          <a:p/>
        </p:txBody>
      </p:sp>
      <p:sp>
        <p:nvSpPr>
          <p:cNvPr id="30" name="Google Shape;30;p6"/>
          <p:cNvSpPr txBox="1"/>
          <p:nvPr>
            <p:ph idx="1" type="body"/>
          </p:nvPr>
        </p:nvSpPr>
        <p:spPr>
          <a:xfrm>
            <a:off x="535781" y="1145232"/>
            <a:ext cx="4022700" cy="3998400"/>
          </a:xfrm>
          <a:prstGeom prst="rect">
            <a:avLst/>
          </a:prstGeom>
          <a:noFill/>
          <a:ln>
            <a:noFill/>
          </a:ln>
        </p:spPr>
        <p:txBody>
          <a:bodyPr anchorCtr="0" anchor="t" bIns="32750" lIns="32750" spcFirstLastPara="1" rIns="69975" wrap="square" tIns="32750">
            <a:noAutofit/>
          </a:bodyPr>
          <a:lstStyle>
            <a:lvl1pPr indent="-342900" lvl="0" marL="457200" algn="l">
              <a:spcBef>
                <a:spcPts val="400"/>
              </a:spcBef>
              <a:spcAft>
                <a:spcPts val="0"/>
              </a:spcAft>
              <a:buClr>
                <a:schemeClr val="dk1"/>
              </a:buClr>
              <a:buSzPts val="1800"/>
              <a:buChar char="•"/>
              <a:defRPr sz="1800"/>
            </a:lvl1pPr>
            <a:lvl2pPr indent="-323850" lvl="1" marL="914400" algn="l">
              <a:spcBef>
                <a:spcPts val="300"/>
              </a:spcBef>
              <a:spcAft>
                <a:spcPts val="0"/>
              </a:spcAft>
              <a:buClr>
                <a:schemeClr val="dk1"/>
              </a:buClr>
              <a:buSzPts val="1500"/>
              <a:buChar char="–"/>
              <a:defRPr sz="1500"/>
            </a:lvl2pPr>
            <a:lvl3pPr indent="-311150" lvl="2" marL="1371600" algn="l">
              <a:spcBef>
                <a:spcPts val="300"/>
              </a:spcBef>
              <a:spcAft>
                <a:spcPts val="0"/>
              </a:spcAft>
              <a:buClr>
                <a:schemeClr val="dk1"/>
              </a:buClr>
              <a:buSzPts val="1300"/>
              <a:buChar char="•"/>
              <a:defRPr sz="1300"/>
            </a:lvl3pPr>
            <a:lvl4pPr indent="-304800" lvl="3" marL="1828800" algn="l">
              <a:spcBef>
                <a:spcPts val="300"/>
              </a:spcBef>
              <a:spcAft>
                <a:spcPts val="0"/>
              </a:spcAft>
              <a:buClr>
                <a:schemeClr val="dk1"/>
              </a:buClr>
              <a:buSzPts val="1200"/>
              <a:buChar char="–"/>
              <a:defRPr sz="1200"/>
            </a:lvl4pPr>
            <a:lvl5pPr indent="-304800" lvl="4" marL="2286000" algn="l">
              <a:spcBef>
                <a:spcPts val="200"/>
              </a:spcBef>
              <a:spcAft>
                <a:spcPts val="0"/>
              </a:spcAft>
              <a:buClr>
                <a:schemeClr val="dk1"/>
              </a:buClr>
              <a:buSzPts val="1200"/>
              <a:buChar char="»"/>
              <a:defRPr sz="1200"/>
            </a:lvl5pPr>
            <a:lvl6pPr indent="-304800" lvl="5" marL="2743200" algn="l">
              <a:spcBef>
                <a:spcPts val="200"/>
              </a:spcBef>
              <a:spcAft>
                <a:spcPts val="0"/>
              </a:spcAft>
              <a:buClr>
                <a:schemeClr val="dk1"/>
              </a:buClr>
              <a:buSzPts val="1200"/>
              <a:buChar char="»"/>
              <a:defRPr sz="1200"/>
            </a:lvl6pPr>
            <a:lvl7pPr indent="-304800" lvl="6" marL="3200400" algn="l">
              <a:spcBef>
                <a:spcPts val="200"/>
              </a:spcBef>
              <a:spcAft>
                <a:spcPts val="0"/>
              </a:spcAft>
              <a:buClr>
                <a:schemeClr val="dk1"/>
              </a:buClr>
              <a:buSzPts val="1200"/>
              <a:buChar char="»"/>
              <a:defRPr sz="1200"/>
            </a:lvl7pPr>
            <a:lvl8pPr indent="-304800" lvl="7" marL="3657600" algn="l">
              <a:spcBef>
                <a:spcPts val="200"/>
              </a:spcBef>
              <a:spcAft>
                <a:spcPts val="0"/>
              </a:spcAft>
              <a:buClr>
                <a:schemeClr val="dk1"/>
              </a:buClr>
              <a:buSzPts val="1200"/>
              <a:buChar char="»"/>
              <a:defRPr sz="1200"/>
            </a:lvl8pPr>
            <a:lvl9pPr indent="-304800" lvl="8" marL="4114800" algn="l">
              <a:spcBef>
                <a:spcPts val="200"/>
              </a:spcBef>
              <a:spcAft>
                <a:spcPts val="0"/>
              </a:spcAft>
              <a:buClr>
                <a:schemeClr val="dk1"/>
              </a:buClr>
              <a:buSzPts val="1200"/>
              <a:buChar char="»"/>
              <a:defRPr sz="1200"/>
            </a:lvl9pPr>
          </a:lstStyle>
          <a:p/>
        </p:txBody>
      </p:sp>
      <p:sp>
        <p:nvSpPr>
          <p:cNvPr id="31" name="Google Shape;31;p6"/>
          <p:cNvSpPr txBox="1"/>
          <p:nvPr>
            <p:ph idx="2" type="body"/>
          </p:nvPr>
        </p:nvSpPr>
        <p:spPr>
          <a:xfrm>
            <a:off x="4665762" y="1145232"/>
            <a:ext cx="4022700" cy="3998400"/>
          </a:xfrm>
          <a:prstGeom prst="rect">
            <a:avLst/>
          </a:prstGeom>
          <a:noFill/>
          <a:ln>
            <a:noFill/>
          </a:ln>
        </p:spPr>
        <p:txBody>
          <a:bodyPr anchorCtr="0" anchor="t" bIns="32750" lIns="32750" spcFirstLastPara="1" rIns="69975" wrap="square" tIns="32750">
            <a:noAutofit/>
          </a:bodyPr>
          <a:lstStyle>
            <a:lvl1pPr indent="-342900" lvl="0" marL="457200" algn="l">
              <a:spcBef>
                <a:spcPts val="400"/>
              </a:spcBef>
              <a:spcAft>
                <a:spcPts val="0"/>
              </a:spcAft>
              <a:buClr>
                <a:schemeClr val="dk1"/>
              </a:buClr>
              <a:buSzPts val="1800"/>
              <a:buChar char="•"/>
              <a:defRPr sz="1800"/>
            </a:lvl1pPr>
            <a:lvl2pPr indent="-323850" lvl="1" marL="914400" algn="l">
              <a:spcBef>
                <a:spcPts val="300"/>
              </a:spcBef>
              <a:spcAft>
                <a:spcPts val="0"/>
              </a:spcAft>
              <a:buClr>
                <a:schemeClr val="dk1"/>
              </a:buClr>
              <a:buSzPts val="1500"/>
              <a:buChar char="–"/>
              <a:defRPr sz="1500"/>
            </a:lvl2pPr>
            <a:lvl3pPr indent="-311150" lvl="2" marL="1371600" algn="l">
              <a:spcBef>
                <a:spcPts val="300"/>
              </a:spcBef>
              <a:spcAft>
                <a:spcPts val="0"/>
              </a:spcAft>
              <a:buClr>
                <a:schemeClr val="dk1"/>
              </a:buClr>
              <a:buSzPts val="1300"/>
              <a:buChar char="•"/>
              <a:defRPr sz="1300"/>
            </a:lvl3pPr>
            <a:lvl4pPr indent="-304800" lvl="3" marL="1828800" algn="l">
              <a:spcBef>
                <a:spcPts val="300"/>
              </a:spcBef>
              <a:spcAft>
                <a:spcPts val="0"/>
              </a:spcAft>
              <a:buClr>
                <a:schemeClr val="dk1"/>
              </a:buClr>
              <a:buSzPts val="1200"/>
              <a:buChar char="–"/>
              <a:defRPr sz="1200"/>
            </a:lvl4pPr>
            <a:lvl5pPr indent="-304800" lvl="4" marL="2286000" algn="l">
              <a:spcBef>
                <a:spcPts val="200"/>
              </a:spcBef>
              <a:spcAft>
                <a:spcPts val="0"/>
              </a:spcAft>
              <a:buClr>
                <a:schemeClr val="dk1"/>
              </a:buClr>
              <a:buSzPts val="1200"/>
              <a:buChar char="»"/>
              <a:defRPr sz="1200"/>
            </a:lvl5pPr>
            <a:lvl6pPr indent="-304800" lvl="5" marL="2743200" algn="l">
              <a:spcBef>
                <a:spcPts val="200"/>
              </a:spcBef>
              <a:spcAft>
                <a:spcPts val="0"/>
              </a:spcAft>
              <a:buClr>
                <a:schemeClr val="dk1"/>
              </a:buClr>
              <a:buSzPts val="1200"/>
              <a:buChar char="»"/>
              <a:defRPr sz="1200"/>
            </a:lvl6pPr>
            <a:lvl7pPr indent="-304800" lvl="6" marL="3200400" algn="l">
              <a:spcBef>
                <a:spcPts val="200"/>
              </a:spcBef>
              <a:spcAft>
                <a:spcPts val="0"/>
              </a:spcAft>
              <a:buClr>
                <a:schemeClr val="dk1"/>
              </a:buClr>
              <a:buSzPts val="1200"/>
              <a:buChar char="»"/>
              <a:defRPr sz="1200"/>
            </a:lvl7pPr>
            <a:lvl8pPr indent="-304800" lvl="7" marL="3657600" algn="l">
              <a:spcBef>
                <a:spcPts val="200"/>
              </a:spcBef>
              <a:spcAft>
                <a:spcPts val="0"/>
              </a:spcAft>
              <a:buClr>
                <a:schemeClr val="dk1"/>
              </a:buClr>
              <a:buSzPts val="1200"/>
              <a:buChar char="»"/>
              <a:defRPr sz="1200"/>
            </a:lvl8pPr>
            <a:lvl9pPr indent="-304800" lvl="8" marL="4114800" algn="l">
              <a:spcBef>
                <a:spcPts val="200"/>
              </a:spcBef>
              <a:spcAft>
                <a:spcPts val="0"/>
              </a:spcAft>
              <a:buClr>
                <a:schemeClr val="dk1"/>
              </a:buClr>
              <a:buSzPts val="1200"/>
              <a:buChar char="»"/>
              <a:defRPr sz="1200"/>
            </a:lvl9pPr>
          </a:lstStyle>
          <a:p/>
        </p:txBody>
      </p:sp>
      <p:sp>
        <p:nvSpPr>
          <p:cNvPr id="32" name="Google Shape;32;p6"/>
          <p:cNvSpPr txBox="1"/>
          <p:nvPr>
            <p:ph idx="12" type="sldNum"/>
          </p:nvPr>
        </p:nvSpPr>
        <p:spPr>
          <a:xfrm>
            <a:off x="8831461" y="4969371"/>
            <a:ext cx="187500" cy="147300"/>
          </a:xfrm>
          <a:prstGeom prst="rect">
            <a:avLst/>
          </a:prstGeom>
          <a:noFill/>
          <a:ln>
            <a:noFill/>
          </a:ln>
        </p:spPr>
        <p:txBody>
          <a:bodyPr anchorCtr="0" anchor="t" bIns="29450" lIns="58925" spcFirstLastPara="1" rIns="58925" wrap="square" tIns="29450">
            <a:noAutofit/>
          </a:bodyPr>
          <a:lstStyle>
            <a:lvl1pPr indent="0" lvl="0" marL="0" marR="0" algn="ctr">
              <a:spcBef>
                <a:spcPts val="0"/>
              </a:spcBef>
              <a:spcAft>
                <a:spcPts val="0"/>
              </a:spcAft>
              <a:buNone/>
              <a:defRPr sz="800">
                <a:solidFill>
                  <a:schemeClr val="dk1"/>
                </a:solidFill>
                <a:latin typeface="Times New Roman"/>
                <a:ea typeface="Times New Roman"/>
                <a:cs typeface="Times New Roman"/>
                <a:sym typeface="Times New Roman"/>
              </a:defRPr>
            </a:lvl1pPr>
            <a:lvl2pPr indent="0" lvl="1" marL="0" marR="0" algn="ctr">
              <a:spcBef>
                <a:spcPts val="0"/>
              </a:spcBef>
              <a:spcAft>
                <a:spcPts val="0"/>
              </a:spcAft>
              <a:buNone/>
              <a:defRPr sz="800">
                <a:solidFill>
                  <a:schemeClr val="dk1"/>
                </a:solidFill>
                <a:latin typeface="Times New Roman"/>
                <a:ea typeface="Times New Roman"/>
                <a:cs typeface="Times New Roman"/>
                <a:sym typeface="Times New Roman"/>
              </a:defRPr>
            </a:lvl2pPr>
            <a:lvl3pPr indent="0" lvl="2" marL="0" marR="0" algn="ctr">
              <a:spcBef>
                <a:spcPts val="0"/>
              </a:spcBef>
              <a:spcAft>
                <a:spcPts val="0"/>
              </a:spcAft>
              <a:buNone/>
              <a:defRPr sz="800">
                <a:solidFill>
                  <a:schemeClr val="dk1"/>
                </a:solidFill>
                <a:latin typeface="Times New Roman"/>
                <a:ea typeface="Times New Roman"/>
                <a:cs typeface="Times New Roman"/>
                <a:sym typeface="Times New Roman"/>
              </a:defRPr>
            </a:lvl3pPr>
            <a:lvl4pPr indent="0" lvl="3" marL="0" marR="0" algn="ctr">
              <a:spcBef>
                <a:spcPts val="0"/>
              </a:spcBef>
              <a:spcAft>
                <a:spcPts val="0"/>
              </a:spcAft>
              <a:buNone/>
              <a:defRPr sz="800">
                <a:solidFill>
                  <a:schemeClr val="dk1"/>
                </a:solidFill>
                <a:latin typeface="Times New Roman"/>
                <a:ea typeface="Times New Roman"/>
                <a:cs typeface="Times New Roman"/>
                <a:sym typeface="Times New Roman"/>
              </a:defRPr>
            </a:lvl4pPr>
            <a:lvl5pPr indent="0" lvl="4" marL="0" marR="0" algn="ctr">
              <a:spcBef>
                <a:spcPts val="0"/>
              </a:spcBef>
              <a:spcAft>
                <a:spcPts val="0"/>
              </a:spcAft>
              <a:buNone/>
              <a:defRPr sz="800">
                <a:solidFill>
                  <a:schemeClr val="dk1"/>
                </a:solidFill>
                <a:latin typeface="Times New Roman"/>
                <a:ea typeface="Times New Roman"/>
                <a:cs typeface="Times New Roman"/>
                <a:sym typeface="Times New Roman"/>
              </a:defRPr>
            </a:lvl5pPr>
            <a:lvl6pPr indent="0" lvl="5" marL="0" marR="0" algn="ctr">
              <a:spcBef>
                <a:spcPts val="0"/>
              </a:spcBef>
              <a:spcAft>
                <a:spcPts val="0"/>
              </a:spcAft>
              <a:buNone/>
              <a:defRPr sz="800">
                <a:solidFill>
                  <a:schemeClr val="dk1"/>
                </a:solidFill>
                <a:latin typeface="Times New Roman"/>
                <a:ea typeface="Times New Roman"/>
                <a:cs typeface="Times New Roman"/>
                <a:sym typeface="Times New Roman"/>
              </a:defRPr>
            </a:lvl6pPr>
            <a:lvl7pPr indent="0" lvl="6" marL="0" marR="0" algn="ctr">
              <a:spcBef>
                <a:spcPts val="0"/>
              </a:spcBef>
              <a:spcAft>
                <a:spcPts val="0"/>
              </a:spcAft>
              <a:buNone/>
              <a:defRPr sz="800">
                <a:solidFill>
                  <a:schemeClr val="dk1"/>
                </a:solidFill>
                <a:latin typeface="Times New Roman"/>
                <a:ea typeface="Times New Roman"/>
                <a:cs typeface="Times New Roman"/>
                <a:sym typeface="Times New Roman"/>
              </a:defRPr>
            </a:lvl7pPr>
            <a:lvl8pPr indent="0" lvl="7" marL="0" marR="0" algn="ctr">
              <a:spcBef>
                <a:spcPts val="0"/>
              </a:spcBef>
              <a:spcAft>
                <a:spcPts val="0"/>
              </a:spcAft>
              <a:buNone/>
              <a:defRPr sz="800">
                <a:solidFill>
                  <a:schemeClr val="dk1"/>
                </a:solidFill>
                <a:latin typeface="Times New Roman"/>
                <a:ea typeface="Times New Roman"/>
                <a:cs typeface="Times New Roman"/>
                <a:sym typeface="Times New Roman"/>
              </a:defRPr>
            </a:lvl8pPr>
            <a:lvl9pPr indent="0" lvl="8" marL="0" marR="0" algn="ctr">
              <a:spcBef>
                <a:spcPts val="0"/>
              </a:spcBef>
              <a:spcAft>
                <a:spcPts val="0"/>
              </a:spcAft>
              <a:buNone/>
              <a:defRPr sz="800">
                <a:solidFill>
                  <a:schemeClr val="dk1"/>
                </a:solidFill>
                <a:latin typeface="Times New Roman"/>
                <a:ea typeface="Times New Roman"/>
                <a:cs typeface="Times New Roman"/>
                <a:sym typeface="Times New Roma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3" name="Shape 33"/>
        <p:cNvGrpSpPr/>
        <p:nvPr/>
      </p:nvGrpSpPr>
      <p:grpSpPr>
        <a:xfrm>
          <a:off x="0" y="0"/>
          <a:ext cx="0" cy="0"/>
          <a:chOff x="0" y="0"/>
          <a:chExt cx="0" cy="0"/>
        </a:xfrm>
      </p:grpSpPr>
      <p:sp>
        <p:nvSpPr>
          <p:cNvPr id="34" name="Google Shape;34;p7"/>
          <p:cNvSpPr txBox="1"/>
          <p:nvPr>
            <p:ph type="title"/>
          </p:nvPr>
        </p:nvSpPr>
        <p:spPr>
          <a:xfrm>
            <a:off x="457646" y="205941"/>
            <a:ext cx="8228700" cy="857100"/>
          </a:xfrm>
          <a:prstGeom prst="rect">
            <a:avLst/>
          </a:prstGeom>
          <a:noFill/>
          <a:ln>
            <a:noFill/>
          </a:ln>
        </p:spPr>
        <p:txBody>
          <a:bodyPr anchorCtr="0" anchor="ctr" bIns="32750" lIns="32750" spcFirstLastPara="1" rIns="69975" wrap="square" tIns="32750">
            <a:noAutofit/>
          </a:bodyPr>
          <a:lstStyle>
            <a:lvl1pPr lvl="0" algn="ctr">
              <a:spcBef>
                <a:spcPts val="0"/>
              </a:spcBef>
              <a:spcAft>
                <a:spcPts val="0"/>
              </a:spcAft>
              <a:buSzPts val="900"/>
              <a:buNone/>
              <a:defRPr/>
            </a:lvl1pPr>
            <a:lvl2pPr lvl="1" algn="ctr">
              <a:spcBef>
                <a:spcPts val="0"/>
              </a:spcBef>
              <a:spcAft>
                <a:spcPts val="0"/>
              </a:spcAft>
              <a:buSzPts val="900"/>
              <a:buNone/>
              <a:defRPr/>
            </a:lvl2pPr>
            <a:lvl3pPr lvl="2" algn="ctr">
              <a:spcBef>
                <a:spcPts val="0"/>
              </a:spcBef>
              <a:spcAft>
                <a:spcPts val="0"/>
              </a:spcAft>
              <a:buSzPts val="900"/>
              <a:buNone/>
              <a:defRPr/>
            </a:lvl3pPr>
            <a:lvl4pPr lvl="3" algn="ctr">
              <a:spcBef>
                <a:spcPts val="0"/>
              </a:spcBef>
              <a:spcAft>
                <a:spcPts val="0"/>
              </a:spcAft>
              <a:buSzPts val="900"/>
              <a:buNone/>
              <a:defRPr/>
            </a:lvl4pPr>
            <a:lvl5pPr lvl="4" algn="ctr">
              <a:spcBef>
                <a:spcPts val="0"/>
              </a:spcBef>
              <a:spcAft>
                <a:spcPts val="0"/>
              </a:spcAft>
              <a:buSzPts val="900"/>
              <a:buNone/>
              <a:defRPr/>
            </a:lvl5pPr>
            <a:lvl6pPr lvl="5" algn="ctr">
              <a:spcBef>
                <a:spcPts val="0"/>
              </a:spcBef>
              <a:spcAft>
                <a:spcPts val="0"/>
              </a:spcAft>
              <a:buSzPts val="900"/>
              <a:buNone/>
              <a:defRPr/>
            </a:lvl6pPr>
            <a:lvl7pPr lvl="6" algn="ctr">
              <a:spcBef>
                <a:spcPts val="0"/>
              </a:spcBef>
              <a:spcAft>
                <a:spcPts val="0"/>
              </a:spcAft>
              <a:buSzPts val="900"/>
              <a:buNone/>
              <a:defRPr/>
            </a:lvl7pPr>
            <a:lvl8pPr lvl="7" algn="ctr">
              <a:spcBef>
                <a:spcPts val="0"/>
              </a:spcBef>
              <a:spcAft>
                <a:spcPts val="0"/>
              </a:spcAft>
              <a:buSzPts val="900"/>
              <a:buNone/>
              <a:defRPr/>
            </a:lvl8pPr>
            <a:lvl9pPr lvl="8" algn="ctr">
              <a:spcBef>
                <a:spcPts val="0"/>
              </a:spcBef>
              <a:spcAft>
                <a:spcPts val="0"/>
              </a:spcAft>
              <a:buSzPts val="900"/>
              <a:buNone/>
              <a:defRPr/>
            </a:lvl9pPr>
          </a:lstStyle>
          <a:p/>
        </p:txBody>
      </p:sp>
      <p:sp>
        <p:nvSpPr>
          <p:cNvPr id="35" name="Google Shape;35;p7"/>
          <p:cNvSpPr txBox="1"/>
          <p:nvPr>
            <p:ph idx="1" type="body"/>
          </p:nvPr>
        </p:nvSpPr>
        <p:spPr>
          <a:xfrm>
            <a:off x="457646" y="1151093"/>
            <a:ext cx="4039500" cy="479700"/>
          </a:xfrm>
          <a:prstGeom prst="rect">
            <a:avLst/>
          </a:prstGeom>
          <a:noFill/>
          <a:ln>
            <a:noFill/>
          </a:ln>
        </p:spPr>
        <p:txBody>
          <a:bodyPr anchorCtr="0" anchor="b" bIns="32750" lIns="32750" spcFirstLastPara="1" rIns="69975" wrap="square" tIns="32750">
            <a:noAutofit/>
          </a:bodyPr>
          <a:lstStyle>
            <a:lvl1pPr indent="-228600" lvl="0" marL="457200" algn="l">
              <a:spcBef>
                <a:spcPts val="400"/>
              </a:spcBef>
              <a:spcAft>
                <a:spcPts val="0"/>
              </a:spcAft>
              <a:buClr>
                <a:schemeClr val="dk1"/>
              </a:buClr>
              <a:buSzPts val="1500"/>
              <a:buNone/>
              <a:defRPr b="1" sz="1500"/>
            </a:lvl1pPr>
            <a:lvl2pPr indent="-228600" lvl="1" marL="914400" algn="l">
              <a:spcBef>
                <a:spcPts val="300"/>
              </a:spcBef>
              <a:spcAft>
                <a:spcPts val="0"/>
              </a:spcAft>
              <a:buClr>
                <a:schemeClr val="dk1"/>
              </a:buClr>
              <a:buSzPts val="1300"/>
              <a:buNone/>
              <a:defRPr b="1" sz="1300"/>
            </a:lvl2pPr>
            <a:lvl3pPr indent="-228600" lvl="2" marL="1371600" algn="l">
              <a:spcBef>
                <a:spcPts val="300"/>
              </a:spcBef>
              <a:spcAft>
                <a:spcPts val="0"/>
              </a:spcAft>
              <a:buClr>
                <a:schemeClr val="dk1"/>
              </a:buClr>
              <a:buSzPts val="1200"/>
              <a:buNone/>
              <a:defRPr b="1" sz="1200"/>
            </a:lvl3pPr>
            <a:lvl4pPr indent="-228600" lvl="3" marL="1828800" algn="l">
              <a:spcBef>
                <a:spcPts val="300"/>
              </a:spcBef>
              <a:spcAft>
                <a:spcPts val="0"/>
              </a:spcAft>
              <a:buClr>
                <a:schemeClr val="dk1"/>
              </a:buClr>
              <a:buSzPts val="1000"/>
              <a:buNone/>
              <a:defRPr b="1" sz="1000"/>
            </a:lvl4pPr>
            <a:lvl5pPr indent="-228600" lvl="4" marL="2286000" algn="l">
              <a:spcBef>
                <a:spcPts val="200"/>
              </a:spcBef>
              <a:spcAft>
                <a:spcPts val="0"/>
              </a:spcAft>
              <a:buClr>
                <a:schemeClr val="dk1"/>
              </a:buClr>
              <a:buSzPts val="1000"/>
              <a:buNone/>
              <a:defRPr b="1" sz="1000"/>
            </a:lvl5pPr>
            <a:lvl6pPr indent="-228600" lvl="5" marL="2743200" algn="l">
              <a:spcBef>
                <a:spcPts val="200"/>
              </a:spcBef>
              <a:spcAft>
                <a:spcPts val="0"/>
              </a:spcAft>
              <a:buClr>
                <a:schemeClr val="dk1"/>
              </a:buClr>
              <a:buSzPts val="1000"/>
              <a:buNone/>
              <a:defRPr b="1" sz="1000"/>
            </a:lvl6pPr>
            <a:lvl7pPr indent="-228600" lvl="6" marL="3200400" algn="l">
              <a:spcBef>
                <a:spcPts val="200"/>
              </a:spcBef>
              <a:spcAft>
                <a:spcPts val="0"/>
              </a:spcAft>
              <a:buClr>
                <a:schemeClr val="dk1"/>
              </a:buClr>
              <a:buSzPts val="1000"/>
              <a:buNone/>
              <a:defRPr b="1" sz="1000"/>
            </a:lvl7pPr>
            <a:lvl8pPr indent="-228600" lvl="7" marL="3657600" algn="l">
              <a:spcBef>
                <a:spcPts val="200"/>
              </a:spcBef>
              <a:spcAft>
                <a:spcPts val="0"/>
              </a:spcAft>
              <a:buClr>
                <a:schemeClr val="dk1"/>
              </a:buClr>
              <a:buSzPts val="1000"/>
              <a:buNone/>
              <a:defRPr b="1" sz="1000"/>
            </a:lvl8pPr>
            <a:lvl9pPr indent="-228600" lvl="8" marL="4114800" algn="l">
              <a:spcBef>
                <a:spcPts val="200"/>
              </a:spcBef>
              <a:spcAft>
                <a:spcPts val="0"/>
              </a:spcAft>
              <a:buClr>
                <a:schemeClr val="dk1"/>
              </a:buClr>
              <a:buSzPts val="1000"/>
              <a:buNone/>
              <a:defRPr b="1" sz="1000"/>
            </a:lvl9pPr>
          </a:lstStyle>
          <a:p/>
        </p:txBody>
      </p:sp>
      <p:sp>
        <p:nvSpPr>
          <p:cNvPr id="36" name="Google Shape;36;p7"/>
          <p:cNvSpPr txBox="1"/>
          <p:nvPr>
            <p:ph idx="2" type="body"/>
          </p:nvPr>
        </p:nvSpPr>
        <p:spPr>
          <a:xfrm>
            <a:off x="457646" y="1630784"/>
            <a:ext cx="4039500" cy="2963400"/>
          </a:xfrm>
          <a:prstGeom prst="rect">
            <a:avLst/>
          </a:prstGeom>
          <a:noFill/>
          <a:ln>
            <a:noFill/>
          </a:ln>
        </p:spPr>
        <p:txBody>
          <a:bodyPr anchorCtr="0" anchor="t" bIns="32750" lIns="32750" spcFirstLastPara="1" rIns="69975" wrap="square" tIns="32750">
            <a:noAutofit/>
          </a:bodyPr>
          <a:lstStyle>
            <a:lvl1pPr indent="-323850" lvl="0" marL="457200" algn="l">
              <a:spcBef>
                <a:spcPts val="400"/>
              </a:spcBef>
              <a:spcAft>
                <a:spcPts val="0"/>
              </a:spcAft>
              <a:buClr>
                <a:schemeClr val="dk1"/>
              </a:buClr>
              <a:buSzPts val="1500"/>
              <a:buChar char="•"/>
              <a:defRPr sz="1500"/>
            </a:lvl1pPr>
            <a:lvl2pPr indent="-311150" lvl="1" marL="914400" algn="l">
              <a:spcBef>
                <a:spcPts val="300"/>
              </a:spcBef>
              <a:spcAft>
                <a:spcPts val="0"/>
              </a:spcAft>
              <a:buClr>
                <a:schemeClr val="dk1"/>
              </a:buClr>
              <a:buSzPts val="1300"/>
              <a:buChar char="–"/>
              <a:defRPr sz="1300"/>
            </a:lvl2pPr>
            <a:lvl3pPr indent="-304800" lvl="2" marL="1371600" algn="l">
              <a:spcBef>
                <a:spcPts val="300"/>
              </a:spcBef>
              <a:spcAft>
                <a:spcPts val="0"/>
              </a:spcAft>
              <a:buClr>
                <a:schemeClr val="dk1"/>
              </a:buClr>
              <a:buSzPts val="1200"/>
              <a:buChar char="•"/>
              <a:defRPr sz="1200"/>
            </a:lvl3pPr>
            <a:lvl4pPr indent="-292100" lvl="3" marL="1828800" algn="l">
              <a:spcBef>
                <a:spcPts val="300"/>
              </a:spcBef>
              <a:spcAft>
                <a:spcPts val="0"/>
              </a:spcAft>
              <a:buClr>
                <a:schemeClr val="dk1"/>
              </a:buClr>
              <a:buSzPts val="1000"/>
              <a:buChar char="–"/>
              <a:defRPr sz="1000"/>
            </a:lvl4pPr>
            <a:lvl5pPr indent="-292100" lvl="4" marL="2286000" algn="l">
              <a:spcBef>
                <a:spcPts val="200"/>
              </a:spcBef>
              <a:spcAft>
                <a:spcPts val="0"/>
              </a:spcAft>
              <a:buClr>
                <a:schemeClr val="dk1"/>
              </a:buClr>
              <a:buSzPts val="1000"/>
              <a:buChar char="»"/>
              <a:defRPr sz="1000"/>
            </a:lvl5pPr>
            <a:lvl6pPr indent="-292100" lvl="5" marL="2743200" algn="l">
              <a:spcBef>
                <a:spcPts val="200"/>
              </a:spcBef>
              <a:spcAft>
                <a:spcPts val="0"/>
              </a:spcAft>
              <a:buClr>
                <a:schemeClr val="dk1"/>
              </a:buClr>
              <a:buSzPts val="1000"/>
              <a:buChar char="»"/>
              <a:defRPr sz="1000"/>
            </a:lvl6pPr>
            <a:lvl7pPr indent="-292100" lvl="6" marL="3200400" algn="l">
              <a:spcBef>
                <a:spcPts val="200"/>
              </a:spcBef>
              <a:spcAft>
                <a:spcPts val="0"/>
              </a:spcAft>
              <a:buClr>
                <a:schemeClr val="dk1"/>
              </a:buClr>
              <a:buSzPts val="1000"/>
              <a:buChar char="»"/>
              <a:defRPr sz="1000"/>
            </a:lvl7pPr>
            <a:lvl8pPr indent="-292100" lvl="7" marL="3657600" algn="l">
              <a:spcBef>
                <a:spcPts val="200"/>
              </a:spcBef>
              <a:spcAft>
                <a:spcPts val="0"/>
              </a:spcAft>
              <a:buClr>
                <a:schemeClr val="dk1"/>
              </a:buClr>
              <a:buSzPts val="1000"/>
              <a:buChar char="»"/>
              <a:defRPr sz="1000"/>
            </a:lvl8pPr>
            <a:lvl9pPr indent="-292100" lvl="8" marL="4114800" algn="l">
              <a:spcBef>
                <a:spcPts val="200"/>
              </a:spcBef>
              <a:spcAft>
                <a:spcPts val="0"/>
              </a:spcAft>
              <a:buClr>
                <a:schemeClr val="dk1"/>
              </a:buClr>
              <a:buSzPts val="1000"/>
              <a:buChar char="»"/>
              <a:defRPr sz="1000"/>
            </a:lvl9pPr>
          </a:lstStyle>
          <a:p/>
        </p:txBody>
      </p:sp>
      <p:sp>
        <p:nvSpPr>
          <p:cNvPr id="37" name="Google Shape;37;p7"/>
          <p:cNvSpPr txBox="1"/>
          <p:nvPr>
            <p:ph idx="3" type="body"/>
          </p:nvPr>
        </p:nvSpPr>
        <p:spPr>
          <a:xfrm>
            <a:off x="4644554" y="1151093"/>
            <a:ext cx="4041900" cy="479700"/>
          </a:xfrm>
          <a:prstGeom prst="rect">
            <a:avLst/>
          </a:prstGeom>
          <a:noFill/>
          <a:ln>
            <a:noFill/>
          </a:ln>
        </p:spPr>
        <p:txBody>
          <a:bodyPr anchorCtr="0" anchor="b" bIns="32750" lIns="32750" spcFirstLastPara="1" rIns="69975" wrap="square" tIns="32750">
            <a:noAutofit/>
          </a:bodyPr>
          <a:lstStyle>
            <a:lvl1pPr indent="-228600" lvl="0" marL="457200" algn="l">
              <a:spcBef>
                <a:spcPts val="400"/>
              </a:spcBef>
              <a:spcAft>
                <a:spcPts val="0"/>
              </a:spcAft>
              <a:buClr>
                <a:schemeClr val="dk1"/>
              </a:buClr>
              <a:buSzPts val="1500"/>
              <a:buNone/>
              <a:defRPr b="1" sz="1500"/>
            </a:lvl1pPr>
            <a:lvl2pPr indent="-228600" lvl="1" marL="914400" algn="l">
              <a:spcBef>
                <a:spcPts val="300"/>
              </a:spcBef>
              <a:spcAft>
                <a:spcPts val="0"/>
              </a:spcAft>
              <a:buClr>
                <a:schemeClr val="dk1"/>
              </a:buClr>
              <a:buSzPts val="1300"/>
              <a:buNone/>
              <a:defRPr b="1" sz="1300"/>
            </a:lvl2pPr>
            <a:lvl3pPr indent="-228600" lvl="2" marL="1371600" algn="l">
              <a:spcBef>
                <a:spcPts val="300"/>
              </a:spcBef>
              <a:spcAft>
                <a:spcPts val="0"/>
              </a:spcAft>
              <a:buClr>
                <a:schemeClr val="dk1"/>
              </a:buClr>
              <a:buSzPts val="1200"/>
              <a:buNone/>
              <a:defRPr b="1" sz="1200"/>
            </a:lvl3pPr>
            <a:lvl4pPr indent="-228600" lvl="3" marL="1828800" algn="l">
              <a:spcBef>
                <a:spcPts val="300"/>
              </a:spcBef>
              <a:spcAft>
                <a:spcPts val="0"/>
              </a:spcAft>
              <a:buClr>
                <a:schemeClr val="dk1"/>
              </a:buClr>
              <a:buSzPts val="1000"/>
              <a:buNone/>
              <a:defRPr b="1" sz="1000"/>
            </a:lvl4pPr>
            <a:lvl5pPr indent="-228600" lvl="4" marL="2286000" algn="l">
              <a:spcBef>
                <a:spcPts val="200"/>
              </a:spcBef>
              <a:spcAft>
                <a:spcPts val="0"/>
              </a:spcAft>
              <a:buClr>
                <a:schemeClr val="dk1"/>
              </a:buClr>
              <a:buSzPts val="1000"/>
              <a:buNone/>
              <a:defRPr b="1" sz="1000"/>
            </a:lvl5pPr>
            <a:lvl6pPr indent="-228600" lvl="5" marL="2743200" algn="l">
              <a:spcBef>
                <a:spcPts val="200"/>
              </a:spcBef>
              <a:spcAft>
                <a:spcPts val="0"/>
              </a:spcAft>
              <a:buClr>
                <a:schemeClr val="dk1"/>
              </a:buClr>
              <a:buSzPts val="1000"/>
              <a:buNone/>
              <a:defRPr b="1" sz="1000"/>
            </a:lvl6pPr>
            <a:lvl7pPr indent="-228600" lvl="6" marL="3200400" algn="l">
              <a:spcBef>
                <a:spcPts val="200"/>
              </a:spcBef>
              <a:spcAft>
                <a:spcPts val="0"/>
              </a:spcAft>
              <a:buClr>
                <a:schemeClr val="dk1"/>
              </a:buClr>
              <a:buSzPts val="1000"/>
              <a:buNone/>
              <a:defRPr b="1" sz="1000"/>
            </a:lvl7pPr>
            <a:lvl8pPr indent="-228600" lvl="7" marL="3657600" algn="l">
              <a:spcBef>
                <a:spcPts val="200"/>
              </a:spcBef>
              <a:spcAft>
                <a:spcPts val="0"/>
              </a:spcAft>
              <a:buClr>
                <a:schemeClr val="dk1"/>
              </a:buClr>
              <a:buSzPts val="1000"/>
              <a:buNone/>
              <a:defRPr b="1" sz="1000"/>
            </a:lvl8pPr>
            <a:lvl9pPr indent="-228600" lvl="8" marL="4114800" algn="l">
              <a:spcBef>
                <a:spcPts val="200"/>
              </a:spcBef>
              <a:spcAft>
                <a:spcPts val="0"/>
              </a:spcAft>
              <a:buClr>
                <a:schemeClr val="dk1"/>
              </a:buClr>
              <a:buSzPts val="1000"/>
              <a:buNone/>
              <a:defRPr b="1" sz="1000"/>
            </a:lvl9pPr>
          </a:lstStyle>
          <a:p/>
        </p:txBody>
      </p:sp>
      <p:sp>
        <p:nvSpPr>
          <p:cNvPr id="38" name="Google Shape;38;p7"/>
          <p:cNvSpPr txBox="1"/>
          <p:nvPr>
            <p:ph idx="4" type="body"/>
          </p:nvPr>
        </p:nvSpPr>
        <p:spPr>
          <a:xfrm>
            <a:off x="4644554" y="1630784"/>
            <a:ext cx="4041900" cy="2963400"/>
          </a:xfrm>
          <a:prstGeom prst="rect">
            <a:avLst/>
          </a:prstGeom>
          <a:noFill/>
          <a:ln>
            <a:noFill/>
          </a:ln>
        </p:spPr>
        <p:txBody>
          <a:bodyPr anchorCtr="0" anchor="t" bIns="32750" lIns="32750" spcFirstLastPara="1" rIns="69975" wrap="square" tIns="32750">
            <a:noAutofit/>
          </a:bodyPr>
          <a:lstStyle>
            <a:lvl1pPr indent="-323850" lvl="0" marL="457200" algn="l">
              <a:spcBef>
                <a:spcPts val="400"/>
              </a:spcBef>
              <a:spcAft>
                <a:spcPts val="0"/>
              </a:spcAft>
              <a:buClr>
                <a:schemeClr val="dk1"/>
              </a:buClr>
              <a:buSzPts val="1500"/>
              <a:buChar char="•"/>
              <a:defRPr sz="1500"/>
            </a:lvl1pPr>
            <a:lvl2pPr indent="-311150" lvl="1" marL="914400" algn="l">
              <a:spcBef>
                <a:spcPts val="300"/>
              </a:spcBef>
              <a:spcAft>
                <a:spcPts val="0"/>
              </a:spcAft>
              <a:buClr>
                <a:schemeClr val="dk1"/>
              </a:buClr>
              <a:buSzPts val="1300"/>
              <a:buChar char="–"/>
              <a:defRPr sz="1300"/>
            </a:lvl2pPr>
            <a:lvl3pPr indent="-304800" lvl="2" marL="1371600" algn="l">
              <a:spcBef>
                <a:spcPts val="300"/>
              </a:spcBef>
              <a:spcAft>
                <a:spcPts val="0"/>
              </a:spcAft>
              <a:buClr>
                <a:schemeClr val="dk1"/>
              </a:buClr>
              <a:buSzPts val="1200"/>
              <a:buChar char="•"/>
              <a:defRPr sz="1200"/>
            </a:lvl3pPr>
            <a:lvl4pPr indent="-292100" lvl="3" marL="1828800" algn="l">
              <a:spcBef>
                <a:spcPts val="300"/>
              </a:spcBef>
              <a:spcAft>
                <a:spcPts val="0"/>
              </a:spcAft>
              <a:buClr>
                <a:schemeClr val="dk1"/>
              </a:buClr>
              <a:buSzPts val="1000"/>
              <a:buChar char="–"/>
              <a:defRPr sz="1000"/>
            </a:lvl4pPr>
            <a:lvl5pPr indent="-292100" lvl="4" marL="2286000" algn="l">
              <a:spcBef>
                <a:spcPts val="200"/>
              </a:spcBef>
              <a:spcAft>
                <a:spcPts val="0"/>
              </a:spcAft>
              <a:buClr>
                <a:schemeClr val="dk1"/>
              </a:buClr>
              <a:buSzPts val="1000"/>
              <a:buChar char="»"/>
              <a:defRPr sz="1000"/>
            </a:lvl5pPr>
            <a:lvl6pPr indent="-292100" lvl="5" marL="2743200" algn="l">
              <a:spcBef>
                <a:spcPts val="200"/>
              </a:spcBef>
              <a:spcAft>
                <a:spcPts val="0"/>
              </a:spcAft>
              <a:buClr>
                <a:schemeClr val="dk1"/>
              </a:buClr>
              <a:buSzPts val="1000"/>
              <a:buChar char="»"/>
              <a:defRPr sz="1000"/>
            </a:lvl6pPr>
            <a:lvl7pPr indent="-292100" lvl="6" marL="3200400" algn="l">
              <a:spcBef>
                <a:spcPts val="200"/>
              </a:spcBef>
              <a:spcAft>
                <a:spcPts val="0"/>
              </a:spcAft>
              <a:buClr>
                <a:schemeClr val="dk1"/>
              </a:buClr>
              <a:buSzPts val="1000"/>
              <a:buChar char="»"/>
              <a:defRPr sz="1000"/>
            </a:lvl7pPr>
            <a:lvl8pPr indent="-292100" lvl="7" marL="3657600" algn="l">
              <a:spcBef>
                <a:spcPts val="200"/>
              </a:spcBef>
              <a:spcAft>
                <a:spcPts val="0"/>
              </a:spcAft>
              <a:buClr>
                <a:schemeClr val="dk1"/>
              </a:buClr>
              <a:buSzPts val="1000"/>
              <a:buChar char="»"/>
              <a:defRPr sz="1000"/>
            </a:lvl8pPr>
            <a:lvl9pPr indent="-292100" lvl="8" marL="4114800" algn="l">
              <a:spcBef>
                <a:spcPts val="200"/>
              </a:spcBef>
              <a:spcAft>
                <a:spcPts val="0"/>
              </a:spcAft>
              <a:buClr>
                <a:schemeClr val="dk1"/>
              </a:buClr>
              <a:buSzPts val="1000"/>
              <a:buChar char="»"/>
              <a:defRPr sz="1000"/>
            </a:lvl9pPr>
          </a:lstStyle>
          <a:p/>
        </p:txBody>
      </p:sp>
      <p:sp>
        <p:nvSpPr>
          <p:cNvPr id="39" name="Google Shape;39;p7"/>
          <p:cNvSpPr txBox="1"/>
          <p:nvPr>
            <p:ph idx="12" type="sldNum"/>
          </p:nvPr>
        </p:nvSpPr>
        <p:spPr>
          <a:xfrm>
            <a:off x="8831461" y="4969371"/>
            <a:ext cx="187500" cy="147300"/>
          </a:xfrm>
          <a:prstGeom prst="rect">
            <a:avLst/>
          </a:prstGeom>
          <a:noFill/>
          <a:ln>
            <a:noFill/>
          </a:ln>
        </p:spPr>
        <p:txBody>
          <a:bodyPr anchorCtr="0" anchor="t" bIns="29450" lIns="58925" spcFirstLastPara="1" rIns="58925" wrap="square" tIns="29450">
            <a:noAutofit/>
          </a:bodyPr>
          <a:lstStyle>
            <a:lvl1pPr indent="0" lvl="0" marL="0" marR="0" algn="ctr">
              <a:spcBef>
                <a:spcPts val="0"/>
              </a:spcBef>
              <a:spcAft>
                <a:spcPts val="0"/>
              </a:spcAft>
              <a:buNone/>
              <a:defRPr sz="800">
                <a:solidFill>
                  <a:schemeClr val="dk1"/>
                </a:solidFill>
                <a:latin typeface="Times New Roman"/>
                <a:ea typeface="Times New Roman"/>
                <a:cs typeface="Times New Roman"/>
                <a:sym typeface="Times New Roman"/>
              </a:defRPr>
            </a:lvl1pPr>
            <a:lvl2pPr indent="0" lvl="1" marL="0" marR="0" algn="ctr">
              <a:spcBef>
                <a:spcPts val="0"/>
              </a:spcBef>
              <a:spcAft>
                <a:spcPts val="0"/>
              </a:spcAft>
              <a:buNone/>
              <a:defRPr sz="800">
                <a:solidFill>
                  <a:schemeClr val="dk1"/>
                </a:solidFill>
                <a:latin typeface="Times New Roman"/>
                <a:ea typeface="Times New Roman"/>
                <a:cs typeface="Times New Roman"/>
                <a:sym typeface="Times New Roman"/>
              </a:defRPr>
            </a:lvl2pPr>
            <a:lvl3pPr indent="0" lvl="2" marL="0" marR="0" algn="ctr">
              <a:spcBef>
                <a:spcPts val="0"/>
              </a:spcBef>
              <a:spcAft>
                <a:spcPts val="0"/>
              </a:spcAft>
              <a:buNone/>
              <a:defRPr sz="800">
                <a:solidFill>
                  <a:schemeClr val="dk1"/>
                </a:solidFill>
                <a:latin typeface="Times New Roman"/>
                <a:ea typeface="Times New Roman"/>
                <a:cs typeface="Times New Roman"/>
                <a:sym typeface="Times New Roman"/>
              </a:defRPr>
            </a:lvl3pPr>
            <a:lvl4pPr indent="0" lvl="3" marL="0" marR="0" algn="ctr">
              <a:spcBef>
                <a:spcPts val="0"/>
              </a:spcBef>
              <a:spcAft>
                <a:spcPts val="0"/>
              </a:spcAft>
              <a:buNone/>
              <a:defRPr sz="800">
                <a:solidFill>
                  <a:schemeClr val="dk1"/>
                </a:solidFill>
                <a:latin typeface="Times New Roman"/>
                <a:ea typeface="Times New Roman"/>
                <a:cs typeface="Times New Roman"/>
                <a:sym typeface="Times New Roman"/>
              </a:defRPr>
            </a:lvl4pPr>
            <a:lvl5pPr indent="0" lvl="4" marL="0" marR="0" algn="ctr">
              <a:spcBef>
                <a:spcPts val="0"/>
              </a:spcBef>
              <a:spcAft>
                <a:spcPts val="0"/>
              </a:spcAft>
              <a:buNone/>
              <a:defRPr sz="800">
                <a:solidFill>
                  <a:schemeClr val="dk1"/>
                </a:solidFill>
                <a:latin typeface="Times New Roman"/>
                <a:ea typeface="Times New Roman"/>
                <a:cs typeface="Times New Roman"/>
                <a:sym typeface="Times New Roman"/>
              </a:defRPr>
            </a:lvl5pPr>
            <a:lvl6pPr indent="0" lvl="5" marL="0" marR="0" algn="ctr">
              <a:spcBef>
                <a:spcPts val="0"/>
              </a:spcBef>
              <a:spcAft>
                <a:spcPts val="0"/>
              </a:spcAft>
              <a:buNone/>
              <a:defRPr sz="800">
                <a:solidFill>
                  <a:schemeClr val="dk1"/>
                </a:solidFill>
                <a:latin typeface="Times New Roman"/>
                <a:ea typeface="Times New Roman"/>
                <a:cs typeface="Times New Roman"/>
                <a:sym typeface="Times New Roman"/>
              </a:defRPr>
            </a:lvl6pPr>
            <a:lvl7pPr indent="0" lvl="6" marL="0" marR="0" algn="ctr">
              <a:spcBef>
                <a:spcPts val="0"/>
              </a:spcBef>
              <a:spcAft>
                <a:spcPts val="0"/>
              </a:spcAft>
              <a:buNone/>
              <a:defRPr sz="800">
                <a:solidFill>
                  <a:schemeClr val="dk1"/>
                </a:solidFill>
                <a:latin typeface="Times New Roman"/>
                <a:ea typeface="Times New Roman"/>
                <a:cs typeface="Times New Roman"/>
                <a:sym typeface="Times New Roman"/>
              </a:defRPr>
            </a:lvl7pPr>
            <a:lvl8pPr indent="0" lvl="7" marL="0" marR="0" algn="ctr">
              <a:spcBef>
                <a:spcPts val="0"/>
              </a:spcBef>
              <a:spcAft>
                <a:spcPts val="0"/>
              </a:spcAft>
              <a:buNone/>
              <a:defRPr sz="800">
                <a:solidFill>
                  <a:schemeClr val="dk1"/>
                </a:solidFill>
                <a:latin typeface="Times New Roman"/>
                <a:ea typeface="Times New Roman"/>
                <a:cs typeface="Times New Roman"/>
                <a:sym typeface="Times New Roman"/>
              </a:defRPr>
            </a:lvl8pPr>
            <a:lvl9pPr indent="0" lvl="8" marL="0" marR="0" algn="ctr">
              <a:spcBef>
                <a:spcPts val="0"/>
              </a:spcBef>
              <a:spcAft>
                <a:spcPts val="0"/>
              </a:spcAft>
              <a:buNone/>
              <a:defRPr sz="800">
                <a:solidFill>
                  <a:schemeClr val="dk1"/>
                </a:solidFill>
                <a:latin typeface="Times New Roman"/>
                <a:ea typeface="Times New Roman"/>
                <a:cs typeface="Times New Roman"/>
                <a:sym typeface="Times New Roma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0" name="Shape 40"/>
        <p:cNvGrpSpPr/>
        <p:nvPr/>
      </p:nvGrpSpPr>
      <p:grpSpPr>
        <a:xfrm>
          <a:off x="0" y="0"/>
          <a:ext cx="0" cy="0"/>
          <a:chOff x="0" y="0"/>
          <a:chExt cx="0" cy="0"/>
        </a:xfrm>
      </p:grpSpPr>
      <p:sp>
        <p:nvSpPr>
          <p:cNvPr id="41" name="Google Shape;41;p8"/>
          <p:cNvSpPr txBox="1"/>
          <p:nvPr>
            <p:ph idx="12" type="sldNum"/>
          </p:nvPr>
        </p:nvSpPr>
        <p:spPr>
          <a:xfrm>
            <a:off x="8831461" y="4969371"/>
            <a:ext cx="187500" cy="147300"/>
          </a:xfrm>
          <a:prstGeom prst="rect">
            <a:avLst/>
          </a:prstGeom>
          <a:noFill/>
          <a:ln>
            <a:noFill/>
          </a:ln>
        </p:spPr>
        <p:txBody>
          <a:bodyPr anchorCtr="0" anchor="t" bIns="29450" lIns="58925" spcFirstLastPara="1" rIns="58925" wrap="square" tIns="29450">
            <a:noAutofit/>
          </a:bodyPr>
          <a:lstStyle>
            <a:lvl1pPr indent="0" lvl="0" marL="0" marR="0" algn="ctr">
              <a:spcBef>
                <a:spcPts val="0"/>
              </a:spcBef>
              <a:spcAft>
                <a:spcPts val="0"/>
              </a:spcAft>
              <a:buNone/>
              <a:defRPr sz="800">
                <a:solidFill>
                  <a:schemeClr val="dk1"/>
                </a:solidFill>
                <a:latin typeface="Times New Roman"/>
                <a:ea typeface="Times New Roman"/>
                <a:cs typeface="Times New Roman"/>
                <a:sym typeface="Times New Roman"/>
              </a:defRPr>
            </a:lvl1pPr>
            <a:lvl2pPr indent="0" lvl="1" marL="0" marR="0" algn="ctr">
              <a:spcBef>
                <a:spcPts val="0"/>
              </a:spcBef>
              <a:spcAft>
                <a:spcPts val="0"/>
              </a:spcAft>
              <a:buNone/>
              <a:defRPr sz="800">
                <a:solidFill>
                  <a:schemeClr val="dk1"/>
                </a:solidFill>
                <a:latin typeface="Times New Roman"/>
                <a:ea typeface="Times New Roman"/>
                <a:cs typeface="Times New Roman"/>
                <a:sym typeface="Times New Roman"/>
              </a:defRPr>
            </a:lvl2pPr>
            <a:lvl3pPr indent="0" lvl="2" marL="0" marR="0" algn="ctr">
              <a:spcBef>
                <a:spcPts val="0"/>
              </a:spcBef>
              <a:spcAft>
                <a:spcPts val="0"/>
              </a:spcAft>
              <a:buNone/>
              <a:defRPr sz="800">
                <a:solidFill>
                  <a:schemeClr val="dk1"/>
                </a:solidFill>
                <a:latin typeface="Times New Roman"/>
                <a:ea typeface="Times New Roman"/>
                <a:cs typeface="Times New Roman"/>
                <a:sym typeface="Times New Roman"/>
              </a:defRPr>
            </a:lvl3pPr>
            <a:lvl4pPr indent="0" lvl="3" marL="0" marR="0" algn="ctr">
              <a:spcBef>
                <a:spcPts val="0"/>
              </a:spcBef>
              <a:spcAft>
                <a:spcPts val="0"/>
              </a:spcAft>
              <a:buNone/>
              <a:defRPr sz="800">
                <a:solidFill>
                  <a:schemeClr val="dk1"/>
                </a:solidFill>
                <a:latin typeface="Times New Roman"/>
                <a:ea typeface="Times New Roman"/>
                <a:cs typeface="Times New Roman"/>
                <a:sym typeface="Times New Roman"/>
              </a:defRPr>
            </a:lvl4pPr>
            <a:lvl5pPr indent="0" lvl="4" marL="0" marR="0" algn="ctr">
              <a:spcBef>
                <a:spcPts val="0"/>
              </a:spcBef>
              <a:spcAft>
                <a:spcPts val="0"/>
              </a:spcAft>
              <a:buNone/>
              <a:defRPr sz="800">
                <a:solidFill>
                  <a:schemeClr val="dk1"/>
                </a:solidFill>
                <a:latin typeface="Times New Roman"/>
                <a:ea typeface="Times New Roman"/>
                <a:cs typeface="Times New Roman"/>
                <a:sym typeface="Times New Roman"/>
              </a:defRPr>
            </a:lvl5pPr>
            <a:lvl6pPr indent="0" lvl="5" marL="0" marR="0" algn="ctr">
              <a:spcBef>
                <a:spcPts val="0"/>
              </a:spcBef>
              <a:spcAft>
                <a:spcPts val="0"/>
              </a:spcAft>
              <a:buNone/>
              <a:defRPr sz="800">
                <a:solidFill>
                  <a:schemeClr val="dk1"/>
                </a:solidFill>
                <a:latin typeface="Times New Roman"/>
                <a:ea typeface="Times New Roman"/>
                <a:cs typeface="Times New Roman"/>
                <a:sym typeface="Times New Roman"/>
              </a:defRPr>
            </a:lvl6pPr>
            <a:lvl7pPr indent="0" lvl="6" marL="0" marR="0" algn="ctr">
              <a:spcBef>
                <a:spcPts val="0"/>
              </a:spcBef>
              <a:spcAft>
                <a:spcPts val="0"/>
              </a:spcAft>
              <a:buNone/>
              <a:defRPr sz="800">
                <a:solidFill>
                  <a:schemeClr val="dk1"/>
                </a:solidFill>
                <a:latin typeface="Times New Roman"/>
                <a:ea typeface="Times New Roman"/>
                <a:cs typeface="Times New Roman"/>
                <a:sym typeface="Times New Roman"/>
              </a:defRPr>
            </a:lvl7pPr>
            <a:lvl8pPr indent="0" lvl="7" marL="0" marR="0" algn="ctr">
              <a:spcBef>
                <a:spcPts val="0"/>
              </a:spcBef>
              <a:spcAft>
                <a:spcPts val="0"/>
              </a:spcAft>
              <a:buNone/>
              <a:defRPr sz="800">
                <a:solidFill>
                  <a:schemeClr val="dk1"/>
                </a:solidFill>
                <a:latin typeface="Times New Roman"/>
                <a:ea typeface="Times New Roman"/>
                <a:cs typeface="Times New Roman"/>
                <a:sym typeface="Times New Roman"/>
              </a:defRPr>
            </a:lvl8pPr>
            <a:lvl9pPr indent="0" lvl="8" marL="0" marR="0" algn="ctr">
              <a:spcBef>
                <a:spcPts val="0"/>
              </a:spcBef>
              <a:spcAft>
                <a:spcPts val="0"/>
              </a:spcAft>
              <a:buNone/>
              <a:defRPr sz="800">
                <a:solidFill>
                  <a:schemeClr val="dk1"/>
                </a:solidFill>
                <a:latin typeface="Times New Roman"/>
                <a:ea typeface="Times New Roman"/>
                <a:cs typeface="Times New Roman"/>
                <a:sym typeface="Times New Roma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2" name="Shape 42"/>
        <p:cNvGrpSpPr/>
        <p:nvPr/>
      </p:nvGrpSpPr>
      <p:grpSpPr>
        <a:xfrm>
          <a:off x="0" y="0"/>
          <a:ext cx="0" cy="0"/>
          <a:chOff x="0" y="0"/>
          <a:chExt cx="0" cy="0"/>
        </a:xfrm>
      </p:grpSpPr>
      <p:sp>
        <p:nvSpPr>
          <p:cNvPr id="43" name="Google Shape;43;p9"/>
          <p:cNvSpPr txBox="1"/>
          <p:nvPr>
            <p:ph type="title"/>
          </p:nvPr>
        </p:nvSpPr>
        <p:spPr>
          <a:xfrm>
            <a:off x="457646" y="205104"/>
            <a:ext cx="3008100" cy="871500"/>
          </a:xfrm>
          <a:prstGeom prst="rect">
            <a:avLst/>
          </a:prstGeom>
          <a:noFill/>
          <a:ln>
            <a:noFill/>
          </a:ln>
        </p:spPr>
        <p:txBody>
          <a:bodyPr anchorCtr="0" anchor="b" bIns="32750" lIns="32750" spcFirstLastPara="1" rIns="69975" wrap="square" tIns="32750">
            <a:noAutofit/>
          </a:bodyPr>
          <a:lstStyle>
            <a:lvl1pPr lvl="0" algn="l">
              <a:spcBef>
                <a:spcPts val="0"/>
              </a:spcBef>
              <a:spcAft>
                <a:spcPts val="0"/>
              </a:spcAft>
              <a:buSzPts val="900"/>
              <a:buNone/>
              <a:defRPr b="1" sz="1300"/>
            </a:lvl1pPr>
            <a:lvl2pPr lvl="1" algn="ctr">
              <a:spcBef>
                <a:spcPts val="0"/>
              </a:spcBef>
              <a:spcAft>
                <a:spcPts val="0"/>
              </a:spcAft>
              <a:buSzPts val="900"/>
              <a:buNone/>
              <a:defRPr/>
            </a:lvl2pPr>
            <a:lvl3pPr lvl="2" algn="ctr">
              <a:spcBef>
                <a:spcPts val="0"/>
              </a:spcBef>
              <a:spcAft>
                <a:spcPts val="0"/>
              </a:spcAft>
              <a:buSzPts val="900"/>
              <a:buNone/>
              <a:defRPr/>
            </a:lvl3pPr>
            <a:lvl4pPr lvl="3" algn="ctr">
              <a:spcBef>
                <a:spcPts val="0"/>
              </a:spcBef>
              <a:spcAft>
                <a:spcPts val="0"/>
              </a:spcAft>
              <a:buSzPts val="900"/>
              <a:buNone/>
              <a:defRPr/>
            </a:lvl4pPr>
            <a:lvl5pPr lvl="4" algn="ctr">
              <a:spcBef>
                <a:spcPts val="0"/>
              </a:spcBef>
              <a:spcAft>
                <a:spcPts val="0"/>
              </a:spcAft>
              <a:buSzPts val="900"/>
              <a:buNone/>
              <a:defRPr/>
            </a:lvl5pPr>
            <a:lvl6pPr lvl="5" algn="ctr">
              <a:spcBef>
                <a:spcPts val="0"/>
              </a:spcBef>
              <a:spcAft>
                <a:spcPts val="0"/>
              </a:spcAft>
              <a:buSzPts val="900"/>
              <a:buNone/>
              <a:defRPr/>
            </a:lvl6pPr>
            <a:lvl7pPr lvl="6" algn="ctr">
              <a:spcBef>
                <a:spcPts val="0"/>
              </a:spcBef>
              <a:spcAft>
                <a:spcPts val="0"/>
              </a:spcAft>
              <a:buSzPts val="900"/>
              <a:buNone/>
              <a:defRPr/>
            </a:lvl7pPr>
            <a:lvl8pPr lvl="7" algn="ctr">
              <a:spcBef>
                <a:spcPts val="0"/>
              </a:spcBef>
              <a:spcAft>
                <a:spcPts val="0"/>
              </a:spcAft>
              <a:buSzPts val="900"/>
              <a:buNone/>
              <a:defRPr/>
            </a:lvl8pPr>
            <a:lvl9pPr lvl="8" algn="ctr">
              <a:spcBef>
                <a:spcPts val="0"/>
              </a:spcBef>
              <a:spcAft>
                <a:spcPts val="0"/>
              </a:spcAft>
              <a:buSzPts val="900"/>
              <a:buNone/>
              <a:defRPr/>
            </a:lvl9pPr>
          </a:lstStyle>
          <a:p/>
        </p:txBody>
      </p:sp>
      <p:sp>
        <p:nvSpPr>
          <p:cNvPr id="44" name="Google Shape;44;p9"/>
          <p:cNvSpPr txBox="1"/>
          <p:nvPr>
            <p:ph idx="1" type="body"/>
          </p:nvPr>
        </p:nvSpPr>
        <p:spPr>
          <a:xfrm>
            <a:off x="3575224" y="205104"/>
            <a:ext cx="5111100" cy="4389300"/>
          </a:xfrm>
          <a:prstGeom prst="rect">
            <a:avLst/>
          </a:prstGeom>
          <a:noFill/>
          <a:ln>
            <a:noFill/>
          </a:ln>
        </p:spPr>
        <p:txBody>
          <a:bodyPr anchorCtr="0" anchor="t" bIns="32750" lIns="32750" spcFirstLastPara="1" rIns="69975" wrap="square" tIns="32750">
            <a:noAutofit/>
          </a:bodyPr>
          <a:lstStyle>
            <a:lvl1pPr indent="-361950" lvl="0" marL="457200" algn="l">
              <a:spcBef>
                <a:spcPts val="400"/>
              </a:spcBef>
              <a:spcAft>
                <a:spcPts val="0"/>
              </a:spcAft>
              <a:buClr>
                <a:schemeClr val="dk1"/>
              </a:buClr>
              <a:buSzPts val="2100"/>
              <a:buChar char="•"/>
              <a:defRPr sz="2100"/>
            </a:lvl1pPr>
            <a:lvl2pPr indent="-342900" lvl="1" marL="914400" algn="l">
              <a:spcBef>
                <a:spcPts val="300"/>
              </a:spcBef>
              <a:spcAft>
                <a:spcPts val="0"/>
              </a:spcAft>
              <a:buClr>
                <a:schemeClr val="dk1"/>
              </a:buClr>
              <a:buSzPts val="1800"/>
              <a:buChar char="–"/>
              <a:defRPr sz="1800"/>
            </a:lvl2pPr>
            <a:lvl3pPr indent="-323850" lvl="2" marL="1371600" algn="l">
              <a:spcBef>
                <a:spcPts val="300"/>
              </a:spcBef>
              <a:spcAft>
                <a:spcPts val="0"/>
              </a:spcAft>
              <a:buClr>
                <a:schemeClr val="dk1"/>
              </a:buClr>
              <a:buSzPts val="1500"/>
              <a:buChar char="•"/>
              <a:defRPr sz="1500"/>
            </a:lvl3pPr>
            <a:lvl4pPr indent="-311150" lvl="3" marL="1828800" algn="l">
              <a:spcBef>
                <a:spcPts val="300"/>
              </a:spcBef>
              <a:spcAft>
                <a:spcPts val="0"/>
              </a:spcAft>
              <a:buClr>
                <a:schemeClr val="dk1"/>
              </a:buClr>
              <a:buSzPts val="1300"/>
              <a:buChar char="–"/>
              <a:defRPr sz="1300"/>
            </a:lvl4pPr>
            <a:lvl5pPr indent="-311150" lvl="4" marL="2286000" algn="l">
              <a:spcBef>
                <a:spcPts val="200"/>
              </a:spcBef>
              <a:spcAft>
                <a:spcPts val="0"/>
              </a:spcAft>
              <a:buClr>
                <a:schemeClr val="dk1"/>
              </a:buClr>
              <a:buSzPts val="1300"/>
              <a:buChar char="»"/>
              <a:defRPr sz="1300"/>
            </a:lvl5pPr>
            <a:lvl6pPr indent="-311150" lvl="5" marL="2743200" algn="l">
              <a:spcBef>
                <a:spcPts val="200"/>
              </a:spcBef>
              <a:spcAft>
                <a:spcPts val="0"/>
              </a:spcAft>
              <a:buClr>
                <a:schemeClr val="dk1"/>
              </a:buClr>
              <a:buSzPts val="1300"/>
              <a:buChar char="»"/>
              <a:defRPr sz="1300"/>
            </a:lvl6pPr>
            <a:lvl7pPr indent="-311150" lvl="6" marL="3200400" algn="l">
              <a:spcBef>
                <a:spcPts val="200"/>
              </a:spcBef>
              <a:spcAft>
                <a:spcPts val="0"/>
              </a:spcAft>
              <a:buClr>
                <a:schemeClr val="dk1"/>
              </a:buClr>
              <a:buSzPts val="1300"/>
              <a:buChar char="»"/>
              <a:defRPr sz="1300"/>
            </a:lvl7pPr>
            <a:lvl8pPr indent="-311150" lvl="7" marL="3657600" algn="l">
              <a:spcBef>
                <a:spcPts val="200"/>
              </a:spcBef>
              <a:spcAft>
                <a:spcPts val="0"/>
              </a:spcAft>
              <a:buClr>
                <a:schemeClr val="dk1"/>
              </a:buClr>
              <a:buSzPts val="1300"/>
              <a:buChar char="»"/>
              <a:defRPr sz="1300"/>
            </a:lvl8pPr>
            <a:lvl9pPr indent="-311150" lvl="8" marL="4114800" algn="l">
              <a:spcBef>
                <a:spcPts val="200"/>
              </a:spcBef>
              <a:spcAft>
                <a:spcPts val="0"/>
              </a:spcAft>
              <a:buClr>
                <a:schemeClr val="dk1"/>
              </a:buClr>
              <a:buSzPts val="1300"/>
              <a:buChar char="»"/>
              <a:defRPr sz="1300"/>
            </a:lvl9pPr>
          </a:lstStyle>
          <a:p/>
        </p:txBody>
      </p:sp>
      <p:sp>
        <p:nvSpPr>
          <p:cNvPr id="45" name="Google Shape;45;p9"/>
          <p:cNvSpPr txBox="1"/>
          <p:nvPr>
            <p:ph idx="2" type="body"/>
          </p:nvPr>
        </p:nvSpPr>
        <p:spPr>
          <a:xfrm>
            <a:off x="457646" y="1076585"/>
            <a:ext cx="3008100" cy="3517800"/>
          </a:xfrm>
          <a:prstGeom prst="rect">
            <a:avLst/>
          </a:prstGeom>
          <a:noFill/>
          <a:ln>
            <a:noFill/>
          </a:ln>
        </p:spPr>
        <p:txBody>
          <a:bodyPr anchorCtr="0" anchor="t" bIns="32750" lIns="32750" spcFirstLastPara="1" rIns="69975" wrap="square" tIns="32750">
            <a:noAutofit/>
          </a:bodyPr>
          <a:lstStyle>
            <a:lvl1pPr indent="-228600" lvl="0" marL="457200" algn="l">
              <a:spcBef>
                <a:spcPts val="400"/>
              </a:spcBef>
              <a:spcAft>
                <a:spcPts val="0"/>
              </a:spcAft>
              <a:buClr>
                <a:schemeClr val="dk1"/>
              </a:buClr>
              <a:buSzPts val="900"/>
              <a:buNone/>
              <a:defRPr sz="900"/>
            </a:lvl1pPr>
            <a:lvl2pPr indent="-228600" lvl="1" marL="914400" algn="l">
              <a:spcBef>
                <a:spcPts val="300"/>
              </a:spcBef>
              <a:spcAft>
                <a:spcPts val="0"/>
              </a:spcAft>
              <a:buClr>
                <a:schemeClr val="dk1"/>
              </a:buClr>
              <a:buSzPts val="800"/>
              <a:buNone/>
              <a:defRPr sz="800"/>
            </a:lvl2pPr>
            <a:lvl3pPr indent="-228600" lvl="2" marL="1371600" algn="l">
              <a:spcBef>
                <a:spcPts val="300"/>
              </a:spcBef>
              <a:spcAft>
                <a:spcPts val="0"/>
              </a:spcAft>
              <a:buClr>
                <a:schemeClr val="dk1"/>
              </a:buClr>
              <a:buSzPts val="600"/>
              <a:buNone/>
              <a:defRPr sz="600"/>
            </a:lvl3pPr>
            <a:lvl4pPr indent="-228600" lvl="3" marL="1828800" algn="l">
              <a:spcBef>
                <a:spcPts val="300"/>
              </a:spcBef>
              <a:spcAft>
                <a:spcPts val="0"/>
              </a:spcAft>
              <a:buClr>
                <a:schemeClr val="dk1"/>
              </a:buClr>
              <a:buSzPts val="600"/>
              <a:buNone/>
              <a:defRPr sz="600"/>
            </a:lvl4pPr>
            <a:lvl5pPr indent="-228600" lvl="4" marL="2286000" algn="l">
              <a:spcBef>
                <a:spcPts val="200"/>
              </a:spcBef>
              <a:spcAft>
                <a:spcPts val="0"/>
              </a:spcAft>
              <a:buClr>
                <a:schemeClr val="dk1"/>
              </a:buClr>
              <a:buSzPts val="600"/>
              <a:buNone/>
              <a:defRPr sz="600"/>
            </a:lvl5pPr>
            <a:lvl6pPr indent="-228600" lvl="5" marL="2743200" algn="l">
              <a:spcBef>
                <a:spcPts val="200"/>
              </a:spcBef>
              <a:spcAft>
                <a:spcPts val="0"/>
              </a:spcAft>
              <a:buClr>
                <a:schemeClr val="dk1"/>
              </a:buClr>
              <a:buSzPts val="600"/>
              <a:buNone/>
              <a:defRPr sz="600"/>
            </a:lvl6pPr>
            <a:lvl7pPr indent="-228600" lvl="6" marL="3200400" algn="l">
              <a:spcBef>
                <a:spcPts val="200"/>
              </a:spcBef>
              <a:spcAft>
                <a:spcPts val="0"/>
              </a:spcAft>
              <a:buClr>
                <a:schemeClr val="dk1"/>
              </a:buClr>
              <a:buSzPts val="600"/>
              <a:buNone/>
              <a:defRPr sz="600"/>
            </a:lvl7pPr>
            <a:lvl8pPr indent="-228600" lvl="7" marL="3657600" algn="l">
              <a:spcBef>
                <a:spcPts val="200"/>
              </a:spcBef>
              <a:spcAft>
                <a:spcPts val="0"/>
              </a:spcAft>
              <a:buClr>
                <a:schemeClr val="dk1"/>
              </a:buClr>
              <a:buSzPts val="600"/>
              <a:buNone/>
              <a:defRPr sz="600"/>
            </a:lvl8pPr>
            <a:lvl9pPr indent="-228600" lvl="8" marL="4114800" algn="l">
              <a:spcBef>
                <a:spcPts val="200"/>
              </a:spcBef>
              <a:spcAft>
                <a:spcPts val="0"/>
              </a:spcAft>
              <a:buClr>
                <a:schemeClr val="dk1"/>
              </a:buClr>
              <a:buSzPts val="600"/>
              <a:buNone/>
              <a:defRPr sz="600"/>
            </a:lvl9pPr>
          </a:lstStyle>
          <a:p/>
        </p:txBody>
      </p:sp>
      <p:sp>
        <p:nvSpPr>
          <p:cNvPr id="46" name="Google Shape;46;p9"/>
          <p:cNvSpPr txBox="1"/>
          <p:nvPr>
            <p:ph idx="12" type="sldNum"/>
          </p:nvPr>
        </p:nvSpPr>
        <p:spPr>
          <a:xfrm>
            <a:off x="8831461" y="4969371"/>
            <a:ext cx="187500" cy="147300"/>
          </a:xfrm>
          <a:prstGeom prst="rect">
            <a:avLst/>
          </a:prstGeom>
          <a:noFill/>
          <a:ln>
            <a:noFill/>
          </a:ln>
        </p:spPr>
        <p:txBody>
          <a:bodyPr anchorCtr="0" anchor="t" bIns="29450" lIns="58925" spcFirstLastPara="1" rIns="58925" wrap="square" tIns="29450">
            <a:noAutofit/>
          </a:bodyPr>
          <a:lstStyle>
            <a:lvl1pPr indent="0" lvl="0" marL="0" marR="0" algn="ctr">
              <a:spcBef>
                <a:spcPts val="0"/>
              </a:spcBef>
              <a:spcAft>
                <a:spcPts val="0"/>
              </a:spcAft>
              <a:buNone/>
              <a:defRPr sz="800">
                <a:solidFill>
                  <a:schemeClr val="dk1"/>
                </a:solidFill>
                <a:latin typeface="Times New Roman"/>
                <a:ea typeface="Times New Roman"/>
                <a:cs typeface="Times New Roman"/>
                <a:sym typeface="Times New Roman"/>
              </a:defRPr>
            </a:lvl1pPr>
            <a:lvl2pPr indent="0" lvl="1" marL="0" marR="0" algn="ctr">
              <a:spcBef>
                <a:spcPts val="0"/>
              </a:spcBef>
              <a:spcAft>
                <a:spcPts val="0"/>
              </a:spcAft>
              <a:buNone/>
              <a:defRPr sz="800">
                <a:solidFill>
                  <a:schemeClr val="dk1"/>
                </a:solidFill>
                <a:latin typeface="Times New Roman"/>
                <a:ea typeface="Times New Roman"/>
                <a:cs typeface="Times New Roman"/>
                <a:sym typeface="Times New Roman"/>
              </a:defRPr>
            </a:lvl2pPr>
            <a:lvl3pPr indent="0" lvl="2" marL="0" marR="0" algn="ctr">
              <a:spcBef>
                <a:spcPts val="0"/>
              </a:spcBef>
              <a:spcAft>
                <a:spcPts val="0"/>
              </a:spcAft>
              <a:buNone/>
              <a:defRPr sz="800">
                <a:solidFill>
                  <a:schemeClr val="dk1"/>
                </a:solidFill>
                <a:latin typeface="Times New Roman"/>
                <a:ea typeface="Times New Roman"/>
                <a:cs typeface="Times New Roman"/>
                <a:sym typeface="Times New Roman"/>
              </a:defRPr>
            </a:lvl3pPr>
            <a:lvl4pPr indent="0" lvl="3" marL="0" marR="0" algn="ctr">
              <a:spcBef>
                <a:spcPts val="0"/>
              </a:spcBef>
              <a:spcAft>
                <a:spcPts val="0"/>
              </a:spcAft>
              <a:buNone/>
              <a:defRPr sz="800">
                <a:solidFill>
                  <a:schemeClr val="dk1"/>
                </a:solidFill>
                <a:latin typeface="Times New Roman"/>
                <a:ea typeface="Times New Roman"/>
                <a:cs typeface="Times New Roman"/>
                <a:sym typeface="Times New Roman"/>
              </a:defRPr>
            </a:lvl4pPr>
            <a:lvl5pPr indent="0" lvl="4" marL="0" marR="0" algn="ctr">
              <a:spcBef>
                <a:spcPts val="0"/>
              </a:spcBef>
              <a:spcAft>
                <a:spcPts val="0"/>
              </a:spcAft>
              <a:buNone/>
              <a:defRPr sz="800">
                <a:solidFill>
                  <a:schemeClr val="dk1"/>
                </a:solidFill>
                <a:latin typeface="Times New Roman"/>
                <a:ea typeface="Times New Roman"/>
                <a:cs typeface="Times New Roman"/>
                <a:sym typeface="Times New Roman"/>
              </a:defRPr>
            </a:lvl5pPr>
            <a:lvl6pPr indent="0" lvl="5" marL="0" marR="0" algn="ctr">
              <a:spcBef>
                <a:spcPts val="0"/>
              </a:spcBef>
              <a:spcAft>
                <a:spcPts val="0"/>
              </a:spcAft>
              <a:buNone/>
              <a:defRPr sz="800">
                <a:solidFill>
                  <a:schemeClr val="dk1"/>
                </a:solidFill>
                <a:latin typeface="Times New Roman"/>
                <a:ea typeface="Times New Roman"/>
                <a:cs typeface="Times New Roman"/>
                <a:sym typeface="Times New Roman"/>
              </a:defRPr>
            </a:lvl6pPr>
            <a:lvl7pPr indent="0" lvl="6" marL="0" marR="0" algn="ctr">
              <a:spcBef>
                <a:spcPts val="0"/>
              </a:spcBef>
              <a:spcAft>
                <a:spcPts val="0"/>
              </a:spcAft>
              <a:buNone/>
              <a:defRPr sz="800">
                <a:solidFill>
                  <a:schemeClr val="dk1"/>
                </a:solidFill>
                <a:latin typeface="Times New Roman"/>
                <a:ea typeface="Times New Roman"/>
                <a:cs typeface="Times New Roman"/>
                <a:sym typeface="Times New Roman"/>
              </a:defRPr>
            </a:lvl7pPr>
            <a:lvl8pPr indent="0" lvl="7" marL="0" marR="0" algn="ctr">
              <a:spcBef>
                <a:spcPts val="0"/>
              </a:spcBef>
              <a:spcAft>
                <a:spcPts val="0"/>
              </a:spcAft>
              <a:buNone/>
              <a:defRPr sz="800">
                <a:solidFill>
                  <a:schemeClr val="dk1"/>
                </a:solidFill>
                <a:latin typeface="Times New Roman"/>
                <a:ea typeface="Times New Roman"/>
                <a:cs typeface="Times New Roman"/>
                <a:sym typeface="Times New Roman"/>
              </a:defRPr>
            </a:lvl8pPr>
            <a:lvl9pPr indent="0" lvl="8" marL="0" marR="0" algn="ctr">
              <a:spcBef>
                <a:spcPts val="0"/>
              </a:spcBef>
              <a:spcAft>
                <a:spcPts val="0"/>
              </a:spcAft>
              <a:buNone/>
              <a:defRPr sz="800">
                <a:solidFill>
                  <a:schemeClr val="dk1"/>
                </a:solidFill>
                <a:latin typeface="Times New Roman"/>
                <a:ea typeface="Times New Roman"/>
                <a:cs typeface="Times New Roman"/>
                <a:sym typeface="Times New Roma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7" name="Shape 47"/>
        <p:cNvGrpSpPr/>
        <p:nvPr/>
      </p:nvGrpSpPr>
      <p:grpSpPr>
        <a:xfrm>
          <a:off x="0" y="0"/>
          <a:ext cx="0" cy="0"/>
          <a:chOff x="0" y="0"/>
          <a:chExt cx="0" cy="0"/>
        </a:xfrm>
      </p:grpSpPr>
      <p:sp>
        <p:nvSpPr>
          <p:cNvPr id="48" name="Google Shape;48;p10"/>
          <p:cNvSpPr txBox="1"/>
          <p:nvPr>
            <p:ph type="title"/>
          </p:nvPr>
        </p:nvSpPr>
        <p:spPr>
          <a:xfrm>
            <a:off x="1792635" y="3600618"/>
            <a:ext cx="5486100" cy="425400"/>
          </a:xfrm>
          <a:prstGeom prst="rect">
            <a:avLst/>
          </a:prstGeom>
          <a:noFill/>
          <a:ln>
            <a:noFill/>
          </a:ln>
        </p:spPr>
        <p:txBody>
          <a:bodyPr anchorCtr="0" anchor="b" bIns="32750" lIns="32750" spcFirstLastPara="1" rIns="69975" wrap="square" tIns="32750">
            <a:noAutofit/>
          </a:bodyPr>
          <a:lstStyle>
            <a:lvl1pPr lvl="0" algn="l">
              <a:spcBef>
                <a:spcPts val="0"/>
              </a:spcBef>
              <a:spcAft>
                <a:spcPts val="0"/>
              </a:spcAft>
              <a:buSzPts val="900"/>
              <a:buNone/>
              <a:defRPr b="1" sz="1300"/>
            </a:lvl1pPr>
            <a:lvl2pPr lvl="1" algn="ctr">
              <a:spcBef>
                <a:spcPts val="0"/>
              </a:spcBef>
              <a:spcAft>
                <a:spcPts val="0"/>
              </a:spcAft>
              <a:buSzPts val="900"/>
              <a:buNone/>
              <a:defRPr/>
            </a:lvl2pPr>
            <a:lvl3pPr lvl="2" algn="ctr">
              <a:spcBef>
                <a:spcPts val="0"/>
              </a:spcBef>
              <a:spcAft>
                <a:spcPts val="0"/>
              </a:spcAft>
              <a:buSzPts val="900"/>
              <a:buNone/>
              <a:defRPr/>
            </a:lvl3pPr>
            <a:lvl4pPr lvl="3" algn="ctr">
              <a:spcBef>
                <a:spcPts val="0"/>
              </a:spcBef>
              <a:spcAft>
                <a:spcPts val="0"/>
              </a:spcAft>
              <a:buSzPts val="900"/>
              <a:buNone/>
              <a:defRPr/>
            </a:lvl4pPr>
            <a:lvl5pPr lvl="4" algn="ctr">
              <a:spcBef>
                <a:spcPts val="0"/>
              </a:spcBef>
              <a:spcAft>
                <a:spcPts val="0"/>
              </a:spcAft>
              <a:buSzPts val="900"/>
              <a:buNone/>
              <a:defRPr/>
            </a:lvl5pPr>
            <a:lvl6pPr lvl="5" algn="ctr">
              <a:spcBef>
                <a:spcPts val="0"/>
              </a:spcBef>
              <a:spcAft>
                <a:spcPts val="0"/>
              </a:spcAft>
              <a:buSzPts val="900"/>
              <a:buNone/>
              <a:defRPr/>
            </a:lvl6pPr>
            <a:lvl7pPr lvl="6" algn="ctr">
              <a:spcBef>
                <a:spcPts val="0"/>
              </a:spcBef>
              <a:spcAft>
                <a:spcPts val="0"/>
              </a:spcAft>
              <a:buSzPts val="900"/>
              <a:buNone/>
              <a:defRPr/>
            </a:lvl7pPr>
            <a:lvl8pPr lvl="7" algn="ctr">
              <a:spcBef>
                <a:spcPts val="0"/>
              </a:spcBef>
              <a:spcAft>
                <a:spcPts val="0"/>
              </a:spcAft>
              <a:buSzPts val="900"/>
              <a:buNone/>
              <a:defRPr/>
            </a:lvl8pPr>
            <a:lvl9pPr lvl="8" algn="ctr">
              <a:spcBef>
                <a:spcPts val="0"/>
              </a:spcBef>
              <a:spcAft>
                <a:spcPts val="0"/>
              </a:spcAft>
              <a:buSzPts val="900"/>
              <a:buNone/>
              <a:defRPr/>
            </a:lvl9pPr>
          </a:lstStyle>
          <a:p/>
        </p:txBody>
      </p:sp>
      <p:sp>
        <p:nvSpPr>
          <p:cNvPr id="49" name="Google Shape;49;p10"/>
          <p:cNvSpPr/>
          <p:nvPr>
            <p:ph idx="2" type="pic"/>
          </p:nvPr>
        </p:nvSpPr>
        <p:spPr>
          <a:xfrm>
            <a:off x="1792635" y="459600"/>
            <a:ext cx="5486100" cy="3085800"/>
          </a:xfrm>
          <a:prstGeom prst="rect">
            <a:avLst/>
          </a:prstGeom>
          <a:noFill/>
          <a:ln>
            <a:noFill/>
          </a:ln>
        </p:spPr>
        <p:txBody>
          <a:bodyPr anchorCtr="0" anchor="t" bIns="32750" lIns="32750" spcFirstLastPara="1" rIns="69975" wrap="square" tIns="32750">
            <a:noAutofit/>
          </a:bodyPr>
          <a:lstStyle>
            <a:lvl1pPr lvl="0" marR="0" rtl="0" algn="l">
              <a:spcBef>
                <a:spcPts val="400"/>
              </a:spcBef>
              <a:spcAft>
                <a:spcPts val="0"/>
              </a:spcAft>
              <a:buClr>
                <a:schemeClr val="dk1"/>
              </a:buClr>
              <a:buSzPts val="2100"/>
              <a:buFont typeface="Times New Roman"/>
              <a:buNone/>
              <a:defRPr b="0" i="0" sz="2100" u="none" cap="none" strike="noStrike">
                <a:solidFill>
                  <a:schemeClr val="dk1"/>
                </a:solidFill>
                <a:latin typeface="Times New Roman"/>
                <a:ea typeface="Times New Roman"/>
                <a:cs typeface="Times New Roman"/>
                <a:sym typeface="Times New Roman"/>
              </a:defRPr>
            </a:lvl1pPr>
            <a:lvl2pPr lvl="1" marR="0" rtl="0" algn="l">
              <a:spcBef>
                <a:spcPts val="300"/>
              </a:spcBef>
              <a:spcAft>
                <a:spcPts val="0"/>
              </a:spcAft>
              <a:buClr>
                <a:schemeClr val="dk1"/>
              </a:buClr>
              <a:buSzPts val="1800"/>
              <a:buFont typeface="Times New Roman"/>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300"/>
              </a:spcBef>
              <a:spcAft>
                <a:spcPts val="0"/>
              </a:spcAft>
              <a:buClr>
                <a:schemeClr val="dk1"/>
              </a:buClr>
              <a:buSzPts val="1500"/>
              <a:buFont typeface="Times New Roman"/>
              <a:buNone/>
              <a:defRPr b="0" i="0" sz="1500" u="none" cap="none" strike="noStrike">
                <a:solidFill>
                  <a:schemeClr val="dk1"/>
                </a:solidFill>
                <a:latin typeface="Times New Roman"/>
                <a:ea typeface="Times New Roman"/>
                <a:cs typeface="Times New Roman"/>
                <a:sym typeface="Times New Roman"/>
              </a:defRPr>
            </a:lvl3pPr>
            <a:lvl4pPr lvl="3" marR="0" rtl="0" algn="l">
              <a:spcBef>
                <a:spcPts val="300"/>
              </a:spcBef>
              <a:spcAft>
                <a:spcPts val="0"/>
              </a:spcAft>
              <a:buClr>
                <a:schemeClr val="dk1"/>
              </a:buClr>
              <a:buSzPts val="1300"/>
              <a:buFont typeface="Times New Roman"/>
              <a:buNone/>
              <a:defRPr b="0" i="0" sz="1300" u="none" cap="none" strike="noStrike">
                <a:solidFill>
                  <a:schemeClr val="dk1"/>
                </a:solidFill>
                <a:latin typeface="Times New Roman"/>
                <a:ea typeface="Times New Roman"/>
                <a:cs typeface="Times New Roman"/>
                <a:sym typeface="Times New Roman"/>
              </a:defRPr>
            </a:lvl4pPr>
            <a:lvl5pPr lvl="4" marR="0" rtl="0" algn="l">
              <a:spcBef>
                <a:spcPts val="200"/>
              </a:spcBef>
              <a:spcAft>
                <a:spcPts val="0"/>
              </a:spcAft>
              <a:buClr>
                <a:schemeClr val="dk1"/>
              </a:buClr>
              <a:buSzPts val="1300"/>
              <a:buFont typeface="Times New Roman"/>
              <a:buNone/>
              <a:defRPr b="0" i="0" sz="1300" u="none" cap="none" strike="noStrike">
                <a:solidFill>
                  <a:schemeClr val="dk1"/>
                </a:solidFill>
                <a:latin typeface="Times New Roman"/>
                <a:ea typeface="Times New Roman"/>
                <a:cs typeface="Times New Roman"/>
                <a:sym typeface="Times New Roman"/>
              </a:defRPr>
            </a:lvl5pPr>
            <a:lvl6pPr lvl="5" marR="0" rtl="0" algn="l">
              <a:spcBef>
                <a:spcPts val="200"/>
              </a:spcBef>
              <a:spcAft>
                <a:spcPts val="0"/>
              </a:spcAft>
              <a:buClr>
                <a:schemeClr val="dk1"/>
              </a:buClr>
              <a:buSzPts val="1300"/>
              <a:buFont typeface="Times New Roman"/>
              <a:buNone/>
              <a:defRPr b="0" i="0" sz="1300" u="none" cap="none" strike="noStrike">
                <a:solidFill>
                  <a:schemeClr val="dk1"/>
                </a:solidFill>
                <a:latin typeface="Times New Roman"/>
                <a:ea typeface="Times New Roman"/>
                <a:cs typeface="Times New Roman"/>
                <a:sym typeface="Times New Roman"/>
              </a:defRPr>
            </a:lvl6pPr>
            <a:lvl7pPr lvl="6" marR="0" rtl="0" algn="l">
              <a:spcBef>
                <a:spcPts val="200"/>
              </a:spcBef>
              <a:spcAft>
                <a:spcPts val="0"/>
              </a:spcAft>
              <a:buClr>
                <a:schemeClr val="dk1"/>
              </a:buClr>
              <a:buSzPts val="1300"/>
              <a:buFont typeface="Times New Roman"/>
              <a:buNone/>
              <a:defRPr b="0" i="0" sz="1300" u="none" cap="none" strike="noStrike">
                <a:solidFill>
                  <a:schemeClr val="dk1"/>
                </a:solidFill>
                <a:latin typeface="Times New Roman"/>
                <a:ea typeface="Times New Roman"/>
                <a:cs typeface="Times New Roman"/>
                <a:sym typeface="Times New Roman"/>
              </a:defRPr>
            </a:lvl7pPr>
            <a:lvl8pPr lvl="7" marR="0" rtl="0" algn="l">
              <a:spcBef>
                <a:spcPts val="200"/>
              </a:spcBef>
              <a:spcAft>
                <a:spcPts val="0"/>
              </a:spcAft>
              <a:buClr>
                <a:schemeClr val="dk1"/>
              </a:buClr>
              <a:buSzPts val="1300"/>
              <a:buFont typeface="Times New Roman"/>
              <a:buNone/>
              <a:defRPr b="0" i="0" sz="1300" u="none" cap="none" strike="noStrike">
                <a:solidFill>
                  <a:schemeClr val="dk1"/>
                </a:solidFill>
                <a:latin typeface="Times New Roman"/>
                <a:ea typeface="Times New Roman"/>
                <a:cs typeface="Times New Roman"/>
                <a:sym typeface="Times New Roman"/>
              </a:defRPr>
            </a:lvl8pPr>
            <a:lvl9pPr lvl="8" marR="0" rtl="0" algn="l">
              <a:spcBef>
                <a:spcPts val="200"/>
              </a:spcBef>
              <a:spcAft>
                <a:spcPts val="0"/>
              </a:spcAft>
              <a:buClr>
                <a:schemeClr val="dk1"/>
              </a:buClr>
              <a:buSzPts val="1300"/>
              <a:buFont typeface="Times New Roman"/>
              <a:buNone/>
              <a:defRPr b="0" i="0" sz="1300" u="none" cap="none" strike="noStrike">
                <a:solidFill>
                  <a:schemeClr val="dk1"/>
                </a:solidFill>
                <a:latin typeface="Times New Roman"/>
                <a:ea typeface="Times New Roman"/>
                <a:cs typeface="Times New Roman"/>
                <a:sym typeface="Times New Roman"/>
              </a:defRPr>
            </a:lvl9pPr>
          </a:lstStyle>
          <a:p/>
        </p:txBody>
      </p:sp>
      <p:sp>
        <p:nvSpPr>
          <p:cNvPr id="50" name="Google Shape;50;p10"/>
          <p:cNvSpPr txBox="1"/>
          <p:nvPr>
            <p:ph idx="1" type="body"/>
          </p:nvPr>
        </p:nvSpPr>
        <p:spPr>
          <a:xfrm>
            <a:off x="1792635" y="4025894"/>
            <a:ext cx="5486100" cy="603600"/>
          </a:xfrm>
          <a:prstGeom prst="rect">
            <a:avLst/>
          </a:prstGeom>
          <a:noFill/>
          <a:ln>
            <a:noFill/>
          </a:ln>
        </p:spPr>
        <p:txBody>
          <a:bodyPr anchorCtr="0" anchor="t" bIns="32750" lIns="32750" spcFirstLastPara="1" rIns="69975" wrap="square" tIns="32750">
            <a:noAutofit/>
          </a:bodyPr>
          <a:lstStyle>
            <a:lvl1pPr indent="-228600" lvl="0" marL="457200" algn="l">
              <a:spcBef>
                <a:spcPts val="400"/>
              </a:spcBef>
              <a:spcAft>
                <a:spcPts val="0"/>
              </a:spcAft>
              <a:buClr>
                <a:schemeClr val="dk1"/>
              </a:buClr>
              <a:buSzPts val="900"/>
              <a:buNone/>
              <a:defRPr sz="900"/>
            </a:lvl1pPr>
            <a:lvl2pPr indent="-228600" lvl="1" marL="914400" algn="l">
              <a:spcBef>
                <a:spcPts val="300"/>
              </a:spcBef>
              <a:spcAft>
                <a:spcPts val="0"/>
              </a:spcAft>
              <a:buClr>
                <a:schemeClr val="dk1"/>
              </a:buClr>
              <a:buSzPts val="800"/>
              <a:buNone/>
              <a:defRPr sz="800"/>
            </a:lvl2pPr>
            <a:lvl3pPr indent="-228600" lvl="2" marL="1371600" algn="l">
              <a:spcBef>
                <a:spcPts val="300"/>
              </a:spcBef>
              <a:spcAft>
                <a:spcPts val="0"/>
              </a:spcAft>
              <a:buClr>
                <a:schemeClr val="dk1"/>
              </a:buClr>
              <a:buSzPts val="600"/>
              <a:buNone/>
              <a:defRPr sz="600"/>
            </a:lvl3pPr>
            <a:lvl4pPr indent="-228600" lvl="3" marL="1828800" algn="l">
              <a:spcBef>
                <a:spcPts val="300"/>
              </a:spcBef>
              <a:spcAft>
                <a:spcPts val="0"/>
              </a:spcAft>
              <a:buClr>
                <a:schemeClr val="dk1"/>
              </a:buClr>
              <a:buSzPts val="600"/>
              <a:buNone/>
              <a:defRPr sz="600"/>
            </a:lvl4pPr>
            <a:lvl5pPr indent="-228600" lvl="4" marL="2286000" algn="l">
              <a:spcBef>
                <a:spcPts val="200"/>
              </a:spcBef>
              <a:spcAft>
                <a:spcPts val="0"/>
              </a:spcAft>
              <a:buClr>
                <a:schemeClr val="dk1"/>
              </a:buClr>
              <a:buSzPts val="600"/>
              <a:buNone/>
              <a:defRPr sz="600"/>
            </a:lvl5pPr>
            <a:lvl6pPr indent="-228600" lvl="5" marL="2743200" algn="l">
              <a:spcBef>
                <a:spcPts val="200"/>
              </a:spcBef>
              <a:spcAft>
                <a:spcPts val="0"/>
              </a:spcAft>
              <a:buClr>
                <a:schemeClr val="dk1"/>
              </a:buClr>
              <a:buSzPts val="600"/>
              <a:buNone/>
              <a:defRPr sz="600"/>
            </a:lvl6pPr>
            <a:lvl7pPr indent="-228600" lvl="6" marL="3200400" algn="l">
              <a:spcBef>
                <a:spcPts val="200"/>
              </a:spcBef>
              <a:spcAft>
                <a:spcPts val="0"/>
              </a:spcAft>
              <a:buClr>
                <a:schemeClr val="dk1"/>
              </a:buClr>
              <a:buSzPts val="600"/>
              <a:buNone/>
              <a:defRPr sz="600"/>
            </a:lvl7pPr>
            <a:lvl8pPr indent="-228600" lvl="7" marL="3657600" algn="l">
              <a:spcBef>
                <a:spcPts val="200"/>
              </a:spcBef>
              <a:spcAft>
                <a:spcPts val="0"/>
              </a:spcAft>
              <a:buClr>
                <a:schemeClr val="dk1"/>
              </a:buClr>
              <a:buSzPts val="600"/>
              <a:buNone/>
              <a:defRPr sz="600"/>
            </a:lvl8pPr>
            <a:lvl9pPr indent="-228600" lvl="8" marL="4114800" algn="l">
              <a:spcBef>
                <a:spcPts val="200"/>
              </a:spcBef>
              <a:spcAft>
                <a:spcPts val="0"/>
              </a:spcAft>
              <a:buClr>
                <a:schemeClr val="dk1"/>
              </a:buClr>
              <a:buSzPts val="600"/>
              <a:buNone/>
              <a:defRPr sz="600"/>
            </a:lvl9pPr>
          </a:lstStyle>
          <a:p/>
        </p:txBody>
      </p:sp>
      <p:sp>
        <p:nvSpPr>
          <p:cNvPr id="51" name="Google Shape;51;p10"/>
          <p:cNvSpPr txBox="1"/>
          <p:nvPr>
            <p:ph idx="12" type="sldNum"/>
          </p:nvPr>
        </p:nvSpPr>
        <p:spPr>
          <a:xfrm>
            <a:off x="8831461" y="4969371"/>
            <a:ext cx="187500" cy="147300"/>
          </a:xfrm>
          <a:prstGeom prst="rect">
            <a:avLst/>
          </a:prstGeom>
          <a:noFill/>
          <a:ln>
            <a:noFill/>
          </a:ln>
        </p:spPr>
        <p:txBody>
          <a:bodyPr anchorCtr="0" anchor="t" bIns="29450" lIns="58925" spcFirstLastPara="1" rIns="58925" wrap="square" tIns="29450">
            <a:noAutofit/>
          </a:bodyPr>
          <a:lstStyle>
            <a:lvl1pPr indent="0" lvl="0" marL="0" marR="0" algn="ctr">
              <a:spcBef>
                <a:spcPts val="0"/>
              </a:spcBef>
              <a:spcAft>
                <a:spcPts val="0"/>
              </a:spcAft>
              <a:buNone/>
              <a:defRPr sz="800">
                <a:solidFill>
                  <a:schemeClr val="dk1"/>
                </a:solidFill>
                <a:latin typeface="Times New Roman"/>
                <a:ea typeface="Times New Roman"/>
                <a:cs typeface="Times New Roman"/>
                <a:sym typeface="Times New Roman"/>
              </a:defRPr>
            </a:lvl1pPr>
            <a:lvl2pPr indent="0" lvl="1" marL="0" marR="0" algn="ctr">
              <a:spcBef>
                <a:spcPts val="0"/>
              </a:spcBef>
              <a:spcAft>
                <a:spcPts val="0"/>
              </a:spcAft>
              <a:buNone/>
              <a:defRPr sz="800">
                <a:solidFill>
                  <a:schemeClr val="dk1"/>
                </a:solidFill>
                <a:latin typeface="Times New Roman"/>
                <a:ea typeface="Times New Roman"/>
                <a:cs typeface="Times New Roman"/>
                <a:sym typeface="Times New Roman"/>
              </a:defRPr>
            </a:lvl2pPr>
            <a:lvl3pPr indent="0" lvl="2" marL="0" marR="0" algn="ctr">
              <a:spcBef>
                <a:spcPts val="0"/>
              </a:spcBef>
              <a:spcAft>
                <a:spcPts val="0"/>
              </a:spcAft>
              <a:buNone/>
              <a:defRPr sz="800">
                <a:solidFill>
                  <a:schemeClr val="dk1"/>
                </a:solidFill>
                <a:latin typeface="Times New Roman"/>
                <a:ea typeface="Times New Roman"/>
                <a:cs typeface="Times New Roman"/>
                <a:sym typeface="Times New Roman"/>
              </a:defRPr>
            </a:lvl3pPr>
            <a:lvl4pPr indent="0" lvl="3" marL="0" marR="0" algn="ctr">
              <a:spcBef>
                <a:spcPts val="0"/>
              </a:spcBef>
              <a:spcAft>
                <a:spcPts val="0"/>
              </a:spcAft>
              <a:buNone/>
              <a:defRPr sz="800">
                <a:solidFill>
                  <a:schemeClr val="dk1"/>
                </a:solidFill>
                <a:latin typeface="Times New Roman"/>
                <a:ea typeface="Times New Roman"/>
                <a:cs typeface="Times New Roman"/>
                <a:sym typeface="Times New Roman"/>
              </a:defRPr>
            </a:lvl4pPr>
            <a:lvl5pPr indent="0" lvl="4" marL="0" marR="0" algn="ctr">
              <a:spcBef>
                <a:spcPts val="0"/>
              </a:spcBef>
              <a:spcAft>
                <a:spcPts val="0"/>
              </a:spcAft>
              <a:buNone/>
              <a:defRPr sz="800">
                <a:solidFill>
                  <a:schemeClr val="dk1"/>
                </a:solidFill>
                <a:latin typeface="Times New Roman"/>
                <a:ea typeface="Times New Roman"/>
                <a:cs typeface="Times New Roman"/>
                <a:sym typeface="Times New Roman"/>
              </a:defRPr>
            </a:lvl5pPr>
            <a:lvl6pPr indent="0" lvl="5" marL="0" marR="0" algn="ctr">
              <a:spcBef>
                <a:spcPts val="0"/>
              </a:spcBef>
              <a:spcAft>
                <a:spcPts val="0"/>
              </a:spcAft>
              <a:buNone/>
              <a:defRPr sz="800">
                <a:solidFill>
                  <a:schemeClr val="dk1"/>
                </a:solidFill>
                <a:latin typeface="Times New Roman"/>
                <a:ea typeface="Times New Roman"/>
                <a:cs typeface="Times New Roman"/>
                <a:sym typeface="Times New Roman"/>
              </a:defRPr>
            </a:lvl6pPr>
            <a:lvl7pPr indent="0" lvl="6" marL="0" marR="0" algn="ctr">
              <a:spcBef>
                <a:spcPts val="0"/>
              </a:spcBef>
              <a:spcAft>
                <a:spcPts val="0"/>
              </a:spcAft>
              <a:buNone/>
              <a:defRPr sz="800">
                <a:solidFill>
                  <a:schemeClr val="dk1"/>
                </a:solidFill>
                <a:latin typeface="Times New Roman"/>
                <a:ea typeface="Times New Roman"/>
                <a:cs typeface="Times New Roman"/>
                <a:sym typeface="Times New Roman"/>
              </a:defRPr>
            </a:lvl7pPr>
            <a:lvl8pPr indent="0" lvl="7" marL="0" marR="0" algn="ctr">
              <a:spcBef>
                <a:spcPts val="0"/>
              </a:spcBef>
              <a:spcAft>
                <a:spcPts val="0"/>
              </a:spcAft>
              <a:buNone/>
              <a:defRPr sz="800">
                <a:solidFill>
                  <a:schemeClr val="dk1"/>
                </a:solidFill>
                <a:latin typeface="Times New Roman"/>
                <a:ea typeface="Times New Roman"/>
                <a:cs typeface="Times New Roman"/>
                <a:sym typeface="Times New Roman"/>
              </a:defRPr>
            </a:lvl8pPr>
            <a:lvl9pPr indent="0" lvl="8" marL="0" marR="0" algn="ctr">
              <a:spcBef>
                <a:spcPts val="0"/>
              </a:spcBef>
              <a:spcAft>
                <a:spcPts val="0"/>
              </a:spcAft>
              <a:buNone/>
              <a:defRPr sz="800">
                <a:solidFill>
                  <a:schemeClr val="dk1"/>
                </a:solidFill>
                <a:latin typeface="Times New Roman"/>
                <a:ea typeface="Times New Roman"/>
                <a:cs typeface="Times New Roman"/>
                <a:sym typeface="Times New Roma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18" Type="http://schemas.openxmlformats.org/officeDocument/2006/relationships/theme" Target="../theme/theme1.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687586" y="0"/>
            <a:ext cx="7768800" cy="971100"/>
          </a:xfrm>
          <a:prstGeom prst="rect">
            <a:avLst/>
          </a:prstGeom>
          <a:noFill/>
          <a:ln>
            <a:noFill/>
          </a:ln>
        </p:spPr>
        <p:txBody>
          <a:bodyPr anchorCtr="0" anchor="ctr" bIns="32750" lIns="32750" spcFirstLastPara="1" rIns="69975" wrap="square" tIns="32750">
            <a:noAutofit/>
          </a:bodyPr>
          <a:lstStyle>
            <a:lvl1pPr lvl="0" marR="0" rtl="0" algn="ctr">
              <a:spcBef>
                <a:spcPts val="0"/>
              </a:spcBef>
              <a:spcAft>
                <a:spcPts val="0"/>
              </a:spcAft>
              <a:buSzPts val="900"/>
              <a:buFont typeface="Calibri"/>
              <a:buNone/>
              <a:defRPr i="0" sz="3600" u="none" cap="none" strike="noStrike">
                <a:solidFill>
                  <a:srgbClr val="3333CC"/>
                </a:solidFill>
                <a:latin typeface="Calibri"/>
                <a:ea typeface="Calibri"/>
                <a:cs typeface="Calibri"/>
                <a:sym typeface="Calibri"/>
              </a:defRPr>
            </a:lvl1pPr>
            <a:lvl2pPr lvl="1" marR="0" rtl="0" algn="ctr">
              <a:spcBef>
                <a:spcPts val="0"/>
              </a:spcBef>
              <a:spcAft>
                <a:spcPts val="0"/>
              </a:spcAft>
              <a:buSzPts val="900"/>
              <a:buNone/>
              <a:defRPr b="0" i="0" sz="3600" u="none" cap="none" strike="noStrike">
                <a:solidFill>
                  <a:srgbClr val="3333CC"/>
                </a:solidFill>
                <a:latin typeface="Times New Roman"/>
                <a:ea typeface="Times New Roman"/>
                <a:cs typeface="Times New Roman"/>
                <a:sym typeface="Times New Roman"/>
              </a:defRPr>
            </a:lvl2pPr>
            <a:lvl3pPr lvl="2" marR="0" rtl="0" algn="ctr">
              <a:spcBef>
                <a:spcPts val="0"/>
              </a:spcBef>
              <a:spcAft>
                <a:spcPts val="0"/>
              </a:spcAft>
              <a:buSzPts val="900"/>
              <a:buNone/>
              <a:defRPr b="0" i="0" sz="3600" u="none" cap="none" strike="noStrike">
                <a:solidFill>
                  <a:srgbClr val="3333CC"/>
                </a:solidFill>
                <a:latin typeface="Times New Roman"/>
                <a:ea typeface="Times New Roman"/>
                <a:cs typeface="Times New Roman"/>
                <a:sym typeface="Times New Roman"/>
              </a:defRPr>
            </a:lvl3pPr>
            <a:lvl4pPr lvl="3" marR="0" rtl="0" algn="ctr">
              <a:spcBef>
                <a:spcPts val="0"/>
              </a:spcBef>
              <a:spcAft>
                <a:spcPts val="0"/>
              </a:spcAft>
              <a:buSzPts val="900"/>
              <a:buNone/>
              <a:defRPr b="0" i="0" sz="3600" u="none" cap="none" strike="noStrike">
                <a:solidFill>
                  <a:srgbClr val="3333CC"/>
                </a:solidFill>
                <a:latin typeface="Times New Roman"/>
                <a:ea typeface="Times New Roman"/>
                <a:cs typeface="Times New Roman"/>
                <a:sym typeface="Times New Roman"/>
              </a:defRPr>
            </a:lvl4pPr>
            <a:lvl5pPr lvl="4" marR="0" rtl="0" algn="ctr">
              <a:spcBef>
                <a:spcPts val="0"/>
              </a:spcBef>
              <a:spcAft>
                <a:spcPts val="0"/>
              </a:spcAft>
              <a:buSzPts val="900"/>
              <a:buNone/>
              <a:defRPr b="0" i="0" sz="3600" u="none" cap="none" strike="noStrike">
                <a:solidFill>
                  <a:srgbClr val="3333CC"/>
                </a:solidFill>
                <a:latin typeface="Times New Roman"/>
                <a:ea typeface="Times New Roman"/>
                <a:cs typeface="Times New Roman"/>
                <a:sym typeface="Times New Roman"/>
              </a:defRPr>
            </a:lvl5pPr>
            <a:lvl6pPr lvl="5" marR="0" rtl="0" algn="ctr">
              <a:spcBef>
                <a:spcPts val="0"/>
              </a:spcBef>
              <a:spcAft>
                <a:spcPts val="0"/>
              </a:spcAft>
              <a:buSzPts val="900"/>
              <a:buNone/>
              <a:defRPr b="0" i="0" sz="3600" u="none" cap="none" strike="noStrike">
                <a:solidFill>
                  <a:srgbClr val="3333CC"/>
                </a:solidFill>
                <a:latin typeface="Times New Roman"/>
                <a:ea typeface="Times New Roman"/>
                <a:cs typeface="Times New Roman"/>
                <a:sym typeface="Times New Roman"/>
              </a:defRPr>
            </a:lvl6pPr>
            <a:lvl7pPr lvl="6" marR="0" rtl="0" algn="ctr">
              <a:spcBef>
                <a:spcPts val="0"/>
              </a:spcBef>
              <a:spcAft>
                <a:spcPts val="0"/>
              </a:spcAft>
              <a:buSzPts val="900"/>
              <a:buNone/>
              <a:defRPr b="0" i="0" sz="3600" u="none" cap="none" strike="noStrike">
                <a:solidFill>
                  <a:srgbClr val="3333CC"/>
                </a:solidFill>
                <a:latin typeface="Times New Roman"/>
                <a:ea typeface="Times New Roman"/>
                <a:cs typeface="Times New Roman"/>
                <a:sym typeface="Times New Roman"/>
              </a:defRPr>
            </a:lvl7pPr>
            <a:lvl8pPr lvl="7" marR="0" rtl="0" algn="ctr">
              <a:spcBef>
                <a:spcPts val="0"/>
              </a:spcBef>
              <a:spcAft>
                <a:spcPts val="0"/>
              </a:spcAft>
              <a:buSzPts val="900"/>
              <a:buNone/>
              <a:defRPr b="0" i="0" sz="3600" u="none" cap="none" strike="noStrike">
                <a:solidFill>
                  <a:srgbClr val="3333CC"/>
                </a:solidFill>
                <a:latin typeface="Times New Roman"/>
                <a:ea typeface="Times New Roman"/>
                <a:cs typeface="Times New Roman"/>
                <a:sym typeface="Times New Roman"/>
              </a:defRPr>
            </a:lvl8pPr>
            <a:lvl9pPr lvl="8" marR="0" rtl="0" algn="ctr">
              <a:spcBef>
                <a:spcPts val="0"/>
              </a:spcBef>
              <a:spcAft>
                <a:spcPts val="0"/>
              </a:spcAft>
              <a:buSzPts val="900"/>
              <a:buNone/>
              <a:defRPr b="0" i="0" sz="3600" u="none" cap="none" strike="noStrike">
                <a:solidFill>
                  <a:srgbClr val="3333CC"/>
                </a:solidFill>
                <a:latin typeface="Times New Roman"/>
                <a:ea typeface="Times New Roman"/>
                <a:cs typeface="Times New Roman"/>
                <a:sym typeface="Times New Roman"/>
              </a:defRPr>
            </a:lvl9pPr>
          </a:lstStyle>
          <a:p/>
        </p:txBody>
      </p:sp>
      <p:sp>
        <p:nvSpPr>
          <p:cNvPr id="11" name="Google Shape;11;p1"/>
          <p:cNvSpPr txBox="1"/>
          <p:nvPr>
            <p:ph idx="1" type="body"/>
          </p:nvPr>
        </p:nvSpPr>
        <p:spPr>
          <a:xfrm>
            <a:off x="535781" y="1145232"/>
            <a:ext cx="8152800" cy="3998400"/>
          </a:xfrm>
          <a:prstGeom prst="rect">
            <a:avLst/>
          </a:prstGeom>
          <a:noFill/>
          <a:ln>
            <a:noFill/>
          </a:ln>
        </p:spPr>
        <p:txBody>
          <a:bodyPr anchorCtr="0" anchor="t" bIns="32750" lIns="32750" spcFirstLastPara="1" rIns="69975" wrap="square" tIns="32750">
            <a:noAutofit/>
          </a:bodyPr>
          <a:lstStyle>
            <a:lvl1pPr indent="-381000" lvl="0" marL="457200" marR="0" rtl="0" algn="l">
              <a:spcBef>
                <a:spcPts val="400"/>
              </a:spcBef>
              <a:spcAft>
                <a:spcPts val="0"/>
              </a:spcAft>
              <a:buClr>
                <a:schemeClr val="dk1"/>
              </a:buClr>
              <a:buSzPts val="2400"/>
              <a:buFont typeface="Calibri"/>
              <a:buChar char="•"/>
              <a:defRPr i="0" sz="2400" u="none" cap="none" strike="noStrike">
                <a:solidFill>
                  <a:schemeClr val="dk1"/>
                </a:solidFill>
                <a:latin typeface="Calibri"/>
                <a:ea typeface="Calibri"/>
                <a:cs typeface="Calibri"/>
                <a:sym typeface="Calibri"/>
              </a:defRPr>
            </a:lvl1pPr>
            <a:lvl2pPr indent="-368300" lvl="1" marL="914400" marR="0" rtl="0" algn="l">
              <a:spcBef>
                <a:spcPts val="300"/>
              </a:spcBef>
              <a:spcAft>
                <a:spcPts val="0"/>
              </a:spcAft>
              <a:buClr>
                <a:schemeClr val="dk1"/>
              </a:buClr>
              <a:buSzPts val="2200"/>
              <a:buFont typeface="Calibri"/>
              <a:buChar char="–"/>
              <a:defRPr i="0" sz="2200" u="none" cap="none" strike="noStrike">
                <a:solidFill>
                  <a:schemeClr val="dk1"/>
                </a:solidFill>
                <a:latin typeface="Calibri"/>
                <a:ea typeface="Calibri"/>
                <a:cs typeface="Calibri"/>
                <a:sym typeface="Calibri"/>
              </a:defRPr>
            </a:lvl2pPr>
            <a:lvl3pPr indent="-342900" lvl="2" marL="1371600" marR="0" rtl="0" algn="l">
              <a:spcBef>
                <a:spcPts val="300"/>
              </a:spcBef>
              <a:spcAft>
                <a:spcPts val="0"/>
              </a:spcAft>
              <a:buClr>
                <a:schemeClr val="dk1"/>
              </a:buClr>
              <a:buSzPts val="1800"/>
              <a:buFont typeface="Calibri"/>
              <a:buChar char="•"/>
              <a:defRPr i="0" sz="1800" u="none" cap="none" strike="noStrike">
                <a:solidFill>
                  <a:schemeClr val="dk1"/>
                </a:solidFill>
                <a:latin typeface="Calibri"/>
                <a:ea typeface="Calibri"/>
                <a:cs typeface="Calibri"/>
                <a:sym typeface="Calibri"/>
              </a:defRPr>
            </a:lvl3pPr>
            <a:lvl4pPr indent="-323850" lvl="3" marL="1828800" marR="0" rtl="0" algn="l">
              <a:spcBef>
                <a:spcPts val="300"/>
              </a:spcBef>
              <a:spcAft>
                <a:spcPts val="0"/>
              </a:spcAft>
              <a:buClr>
                <a:schemeClr val="dk1"/>
              </a:buClr>
              <a:buSzPts val="1500"/>
              <a:buFont typeface="Calibri"/>
              <a:buChar char="–"/>
              <a:defRPr i="0" sz="1500" u="none" cap="none" strike="noStrike">
                <a:solidFill>
                  <a:schemeClr val="dk1"/>
                </a:solidFill>
                <a:latin typeface="Calibri"/>
                <a:ea typeface="Calibri"/>
                <a:cs typeface="Calibri"/>
                <a:sym typeface="Calibri"/>
              </a:defRPr>
            </a:lvl4pPr>
            <a:lvl5pPr indent="-323850" lvl="4" marL="2286000" marR="0" rtl="0" algn="l">
              <a:spcBef>
                <a:spcPts val="200"/>
              </a:spcBef>
              <a:spcAft>
                <a:spcPts val="0"/>
              </a:spcAft>
              <a:buClr>
                <a:schemeClr val="dk1"/>
              </a:buClr>
              <a:buSzPts val="1500"/>
              <a:buFont typeface="Calibri"/>
              <a:buChar char="»"/>
              <a:defRPr i="0" sz="1500" u="none" cap="none" strike="noStrike">
                <a:solidFill>
                  <a:schemeClr val="dk1"/>
                </a:solidFill>
                <a:latin typeface="Calibri"/>
                <a:ea typeface="Calibri"/>
                <a:cs typeface="Calibri"/>
                <a:sym typeface="Calibri"/>
              </a:defRPr>
            </a:lvl5pPr>
            <a:lvl6pPr indent="-323850" lvl="5" marL="2743200" marR="0" rtl="0" algn="l">
              <a:spcBef>
                <a:spcPts val="200"/>
              </a:spcBef>
              <a:spcAft>
                <a:spcPts val="0"/>
              </a:spcAft>
              <a:buClr>
                <a:schemeClr val="dk1"/>
              </a:buClr>
              <a:buSzPts val="1500"/>
              <a:buFont typeface="Calibri"/>
              <a:buChar char="»"/>
              <a:defRPr i="0" sz="1500" u="none" cap="none" strike="noStrike">
                <a:solidFill>
                  <a:schemeClr val="dk1"/>
                </a:solidFill>
                <a:latin typeface="Calibri"/>
                <a:ea typeface="Calibri"/>
                <a:cs typeface="Calibri"/>
                <a:sym typeface="Calibri"/>
              </a:defRPr>
            </a:lvl6pPr>
            <a:lvl7pPr indent="-323850" lvl="6" marL="3200400" marR="0" rtl="0" algn="l">
              <a:spcBef>
                <a:spcPts val="200"/>
              </a:spcBef>
              <a:spcAft>
                <a:spcPts val="0"/>
              </a:spcAft>
              <a:buClr>
                <a:schemeClr val="dk1"/>
              </a:buClr>
              <a:buSzPts val="1500"/>
              <a:buFont typeface="Calibri"/>
              <a:buChar char="»"/>
              <a:defRPr i="0" sz="1500" u="none" cap="none" strike="noStrike">
                <a:solidFill>
                  <a:schemeClr val="dk1"/>
                </a:solidFill>
                <a:latin typeface="Calibri"/>
                <a:ea typeface="Calibri"/>
                <a:cs typeface="Calibri"/>
                <a:sym typeface="Calibri"/>
              </a:defRPr>
            </a:lvl7pPr>
            <a:lvl8pPr indent="-323850" lvl="7" marL="3657600" marR="0" rtl="0" algn="l">
              <a:spcBef>
                <a:spcPts val="200"/>
              </a:spcBef>
              <a:spcAft>
                <a:spcPts val="0"/>
              </a:spcAft>
              <a:buClr>
                <a:schemeClr val="dk1"/>
              </a:buClr>
              <a:buSzPts val="1500"/>
              <a:buFont typeface="Calibri"/>
              <a:buChar char="»"/>
              <a:defRPr i="0" sz="1500" u="none" cap="none" strike="noStrike">
                <a:solidFill>
                  <a:schemeClr val="dk1"/>
                </a:solidFill>
                <a:latin typeface="Calibri"/>
                <a:ea typeface="Calibri"/>
                <a:cs typeface="Calibri"/>
                <a:sym typeface="Calibri"/>
              </a:defRPr>
            </a:lvl8pPr>
            <a:lvl9pPr indent="-323850" lvl="8" marL="4114800" marR="0" rtl="0" algn="l">
              <a:spcBef>
                <a:spcPts val="200"/>
              </a:spcBef>
              <a:spcAft>
                <a:spcPts val="0"/>
              </a:spcAft>
              <a:buClr>
                <a:schemeClr val="dk1"/>
              </a:buClr>
              <a:buSzPts val="1500"/>
              <a:buFont typeface="Calibri"/>
              <a:buChar char="»"/>
              <a:defRPr i="0" sz="1500" u="none" cap="none" strike="noStrike">
                <a:solidFill>
                  <a:schemeClr val="dk1"/>
                </a:solidFill>
                <a:latin typeface="Calibri"/>
                <a:ea typeface="Calibri"/>
                <a:cs typeface="Calibri"/>
                <a:sym typeface="Calibri"/>
              </a:defRPr>
            </a:lvl9pPr>
          </a:lstStyle>
          <a:p/>
        </p:txBody>
      </p:sp>
      <p:sp>
        <p:nvSpPr>
          <p:cNvPr id="12" name="Google Shape;12;p1"/>
          <p:cNvSpPr txBox="1"/>
          <p:nvPr>
            <p:ph idx="12" type="sldNum"/>
          </p:nvPr>
        </p:nvSpPr>
        <p:spPr>
          <a:xfrm>
            <a:off x="8831461" y="4969371"/>
            <a:ext cx="187500" cy="147300"/>
          </a:xfrm>
          <a:prstGeom prst="rect">
            <a:avLst/>
          </a:prstGeom>
          <a:noFill/>
          <a:ln>
            <a:noFill/>
          </a:ln>
        </p:spPr>
        <p:txBody>
          <a:bodyPr anchorCtr="0" anchor="t" bIns="29450" lIns="58925" spcFirstLastPara="1" rIns="58925" wrap="square" tIns="29450">
            <a:noAutofit/>
          </a:bodyPr>
          <a:lstStyle>
            <a:lvl1pPr indent="0" lvl="0" marL="0" marR="0" rtl="0" algn="ctr">
              <a:spcBef>
                <a:spcPts val="0"/>
              </a:spcBef>
              <a:spcAft>
                <a:spcPts val="0"/>
              </a:spcAft>
              <a:buNone/>
              <a:defRPr b="0" i="0" sz="800" u="none" cap="none" strike="noStrike">
                <a:solidFill>
                  <a:schemeClr val="dk1"/>
                </a:solidFill>
                <a:latin typeface="Times New Roman"/>
                <a:ea typeface="Times New Roman"/>
                <a:cs typeface="Times New Roman"/>
                <a:sym typeface="Times New Roman"/>
              </a:defRPr>
            </a:lvl1pPr>
            <a:lvl2pPr indent="0" lvl="1" marL="0" marR="0" rtl="0" algn="ctr">
              <a:spcBef>
                <a:spcPts val="0"/>
              </a:spcBef>
              <a:spcAft>
                <a:spcPts val="0"/>
              </a:spcAft>
              <a:buNone/>
              <a:defRPr b="0" i="0" sz="800" u="none" cap="none" strike="noStrike">
                <a:solidFill>
                  <a:schemeClr val="dk1"/>
                </a:solidFill>
                <a:latin typeface="Times New Roman"/>
                <a:ea typeface="Times New Roman"/>
                <a:cs typeface="Times New Roman"/>
                <a:sym typeface="Times New Roman"/>
              </a:defRPr>
            </a:lvl2pPr>
            <a:lvl3pPr indent="0" lvl="2" marL="0" marR="0" rtl="0" algn="ctr">
              <a:spcBef>
                <a:spcPts val="0"/>
              </a:spcBef>
              <a:spcAft>
                <a:spcPts val="0"/>
              </a:spcAft>
              <a:buNone/>
              <a:defRPr b="0" i="0" sz="800" u="none" cap="none" strike="noStrike">
                <a:solidFill>
                  <a:schemeClr val="dk1"/>
                </a:solidFill>
                <a:latin typeface="Times New Roman"/>
                <a:ea typeface="Times New Roman"/>
                <a:cs typeface="Times New Roman"/>
                <a:sym typeface="Times New Roman"/>
              </a:defRPr>
            </a:lvl3pPr>
            <a:lvl4pPr indent="0" lvl="3" marL="0" marR="0" rtl="0" algn="ctr">
              <a:spcBef>
                <a:spcPts val="0"/>
              </a:spcBef>
              <a:spcAft>
                <a:spcPts val="0"/>
              </a:spcAft>
              <a:buNone/>
              <a:defRPr b="0" i="0" sz="800" u="none" cap="none" strike="noStrike">
                <a:solidFill>
                  <a:schemeClr val="dk1"/>
                </a:solidFill>
                <a:latin typeface="Times New Roman"/>
                <a:ea typeface="Times New Roman"/>
                <a:cs typeface="Times New Roman"/>
                <a:sym typeface="Times New Roman"/>
              </a:defRPr>
            </a:lvl4pPr>
            <a:lvl5pPr indent="0" lvl="4" marL="0" marR="0" rtl="0" algn="ctr">
              <a:spcBef>
                <a:spcPts val="0"/>
              </a:spcBef>
              <a:spcAft>
                <a:spcPts val="0"/>
              </a:spcAft>
              <a:buNone/>
              <a:defRPr b="0" i="0" sz="800" u="none" cap="none" strike="noStrike">
                <a:solidFill>
                  <a:schemeClr val="dk1"/>
                </a:solidFill>
                <a:latin typeface="Times New Roman"/>
                <a:ea typeface="Times New Roman"/>
                <a:cs typeface="Times New Roman"/>
                <a:sym typeface="Times New Roman"/>
              </a:defRPr>
            </a:lvl5pPr>
            <a:lvl6pPr indent="0" lvl="5" marL="0" marR="0" rtl="0" algn="ctr">
              <a:spcBef>
                <a:spcPts val="0"/>
              </a:spcBef>
              <a:spcAft>
                <a:spcPts val="0"/>
              </a:spcAft>
              <a:buNone/>
              <a:defRPr b="0" i="0" sz="800" u="none" cap="none" strike="noStrike">
                <a:solidFill>
                  <a:schemeClr val="dk1"/>
                </a:solidFill>
                <a:latin typeface="Times New Roman"/>
                <a:ea typeface="Times New Roman"/>
                <a:cs typeface="Times New Roman"/>
                <a:sym typeface="Times New Roman"/>
              </a:defRPr>
            </a:lvl6pPr>
            <a:lvl7pPr indent="0" lvl="6" marL="0" marR="0" rtl="0" algn="ctr">
              <a:spcBef>
                <a:spcPts val="0"/>
              </a:spcBef>
              <a:spcAft>
                <a:spcPts val="0"/>
              </a:spcAft>
              <a:buNone/>
              <a:defRPr b="0" i="0" sz="800" u="none" cap="none" strike="noStrike">
                <a:solidFill>
                  <a:schemeClr val="dk1"/>
                </a:solidFill>
                <a:latin typeface="Times New Roman"/>
                <a:ea typeface="Times New Roman"/>
                <a:cs typeface="Times New Roman"/>
                <a:sym typeface="Times New Roman"/>
              </a:defRPr>
            </a:lvl7pPr>
            <a:lvl8pPr indent="0" lvl="7" marL="0" marR="0" rtl="0" algn="ctr">
              <a:spcBef>
                <a:spcPts val="0"/>
              </a:spcBef>
              <a:spcAft>
                <a:spcPts val="0"/>
              </a:spcAft>
              <a:buNone/>
              <a:defRPr b="0" i="0" sz="800" u="none" cap="none" strike="noStrike">
                <a:solidFill>
                  <a:schemeClr val="dk1"/>
                </a:solidFill>
                <a:latin typeface="Times New Roman"/>
                <a:ea typeface="Times New Roman"/>
                <a:cs typeface="Times New Roman"/>
                <a:sym typeface="Times New Roman"/>
              </a:defRPr>
            </a:lvl8pPr>
            <a:lvl9pPr indent="0" lvl="8" marL="0" marR="0" rtl="0" algn="ctr">
              <a:spcBef>
                <a:spcPts val="0"/>
              </a:spcBef>
              <a:spcAft>
                <a:spcPts val="0"/>
              </a:spcAft>
              <a:buNone/>
              <a:defRPr b="0" i="0" sz="800" u="none" cap="none" strike="noStrike">
                <a:solidFill>
                  <a:schemeClr val="dk1"/>
                </a:solidFill>
                <a:latin typeface="Times New Roman"/>
                <a:ea typeface="Times New Roman"/>
                <a:cs typeface="Times New Roman"/>
                <a:sym typeface="Times New Roman"/>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3.jpg"/><Relationship Id="rId4" Type="http://schemas.openxmlformats.org/officeDocument/2006/relationships/image" Target="../media/image10.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1.xml"/><Relationship Id="rId3" Type="http://schemas.openxmlformats.org/officeDocument/2006/relationships/image" Target="../media/image36.jp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2.xml"/><Relationship Id="rId3" Type="http://schemas.openxmlformats.org/officeDocument/2006/relationships/hyperlink" Target="mailto:ang.xiao.th@dartmouth.edu" TargetMode="Externa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5.xml"/><Relationship Id="rId3" Type="http://schemas.openxmlformats.org/officeDocument/2006/relationships/image" Target="../media/image24.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8.xml"/><Relationship Id="rId3" Type="http://schemas.openxmlformats.org/officeDocument/2006/relationships/image" Target="../media/image25.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9.xml"/><Relationship Id="rId3" Type="http://schemas.openxmlformats.org/officeDocument/2006/relationships/image" Target="../media/image33.png"/><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image" Target="../media/image1.jpg"/><Relationship Id="rId4" Type="http://schemas.openxmlformats.org/officeDocument/2006/relationships/image" Target="../media/image31.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0.xml"/><Relationship Id="rId3" Type="http://schemas.openxmlformats.org/officeDocument/2006/relationships/image" Target="../media/image30.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1.xml"/><Relationship Id="rId3" Type="http://schemas.openxmlformats.org/officeDocument/2006/relationships/hyperlink" Target="https://doi.org/10.1016/j.respol.2018.05.010" TargetMode="Externa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5.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6.xml"/><Relationship Id="rId3" Type="http://schemas.openxmlformats.org/officeDocument/2006/relationships/image" Target="../media/image29.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8.xml"/><Relationship Id="rId3" Type="http://schemas.openxmlformats.org/officeDocument/2006/relationships/image" Target="../media/image32.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9.xml"/><Relationship Id="rId3" Type="http://schemas.openxmlformats.org/officeDocument/2006/relationships/image" Target="../media/image3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23.jp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0.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1.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4.xml"/><Relationship Id="rId3" Type="http://schemas.openxmlformats.org/officeDocument/2006/relationships/hyperlink" Target="https://doi.org/10.1016/j.respol.2018.05.010" TargetMode="Externa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5.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8.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0.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1.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3.xml"/><Relationship Id="rId3" Type="http://schemas.openxmlformats.org/officeDocument/2006/relationships/hyperlink" Target="https://www.youtube.com/watch?v=-6HYMpmxdaA" TargetMode="Externa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4.xml"/><Relationship Id="rId3" Type="http://schemas.openxmlformats.org/officeDocument/2006/relationships/image" Target="../media/image42.jp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5.xml"/><Relationship Id="rId3" Type="http://schemas.openxmlformats.org/officeDocument/2006/relationships/hyperlink" Target="https://canvas.dartmouth.edu/files/10424732/download?download_frd=1" TargetMode="External"/><Relationship Id="rId4" Type="http://schemas.openxmlformats.org/officeDocument/2006/relationships/hyperlink" Target="https://www.nature.com/nature/for-authors/formatting-guide" TargetMode="External"/><Relationship Id="rId5" Type="http://schemas.openxmlformats.org/officeDocument/2006/relationships/hyperlink" Target="https://www.nature.com/nature/for-authors/formatting-guide" TargetMode="External"/><Relationship Id="rId6" Type="http://schemas.openxmlformats.org/officeDocument/2006/relationships/hyperlink" Target="https://www.nature.com/nature/for-authors/formatting-guide" TargetMode="External"/><Relationship Id="rId7" Type="http://schemas.openxmlformats.org/officeDocument/2006/relationships/hyperlink" Target="https://canvas.dartmouth.edu/files/10424734/download?download_frd=1" TargetMode="External"/><Relationship Id="rId8" Type="http://schemas.openxmlformats.org/officeDocument/2006/relationships/hyperlink" Target="https://canvas.dartmouth.edu/files/10424733/download?download_frd=1" TargetMode="Externa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6.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8.xml"/><Relationship Id="rId3" Type="http://schemas.openxmlformats.org/officeDocument/2006/relationships/hyperlink" Target="https://mitcommlab.mit.edu/cheme/commkit/nsf-fellowship-research-proposal/" TargetMode="External"/><Relationship Id="rId4" Type="http://schemas.openxmlformats.org/officeDocument/2006/relationships/hyperlink" Target="https://www.alexhunterlang.com/nsf-fellowship" TargetMode="External"/><Relationship Id="rId5" Type="http://schemas.openxmlformats.org/officeDocument/2006/relationships/hyperlink" Target="https://danlurie.org/2018/07/example-of-a-successful-nsf-grfp-application/" TargetMode="Externa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0.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1.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3.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4.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5.xml"/><Relationship Id="rId3" Type="http://schemas.openxmlformats.org/officeDocument/2006/relationships/hyperlink" Target="http://cran.r-project.org/doc/contrib/Lam-IntroductionToR_LHL.pdf" TargetMode="External"/><Relationship Id="rId4" Type="http://schemas.openxmlformats.org/officeDocument/2006/relationships/hyperlink" Target="http://cran.r-project.org/doc/contrib/Verzani-SimpleR.pdf" TargetMode="Externa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6.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8.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0.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1.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2.xml"/><Relationship Id="rId3" Type="http://schemas.openxmlformats.org/officeDocument/2006/relationships/hyperlink" Target="http://cran.r-project.org/doc/contrib/Lam-IntroductionToR_LHL.pdf" TargetMode="External"/><Relationship Id="rId4" Type="http://schemas.openxmlformats.org/officeDocument/2006/relationships/hyperlink" Target="http://cran.r-project.org/doc/contrib/Verzani-SimpleR.pdf" TargetMode="Externa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3.xml"/><Relationship Id="rId3" Type="http://schemas.openxmlformats.org/officeDocument/2006/relationships/image" Target="../media/image39.png"/><Relationship Id="rId4" Type="http://schemas.openxmlformats.org/officeDocument/2006/relationships/hyperlink" Target="https://cran.r-project.org/doc/contrib/Paradis-rdebuts_en.pdf" TargetMode="Externa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4.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5.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6.xml"/><Relationship Id="rId3" Type="http://schemas.openxmlformats.org/officeDocument/2006/relationships/hyperlink" Target="https://rstudio-education.github.io/hopr/starting.html" TargetMode="Externa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8.xml"/><Relationship Id="rId3" Type="http://schemas.openxmlformats.org/officeDocument/2006/relationships/hyperlink" Target="http://cran.r-project.org/doc/contrib/Lam-IntroductionToR_LHL.pdf" TargetMode="External"/><Relationship Id="rId4" Type="http://schemas.openxmlformats.org/officeDocument/2006/relationships/hyperlink" Target="http://cran.r-project.org/doc/contrib/Verzani-SimpleR.pdf" TargetMode="Externa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0.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1.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3.xml"/><Relationship Id="rId3" Type="http://schemas.openxmlformats.org/officeDocument/2006/relationships/hyperlink" Target="https://cran.r-project.org/web/views/Bayesian.html" TargetMode="External"/><Relationship Id="rId4" Type="http://schemas.openxmlformats.org/officeDocument/2006/relationships/hyperlink" Target="https://cran.r-project.org/web/packages/LaplacesDemon/index.html" TargetMode="External"/><Relationship Id="rId5" Type="http://schemas.openxmlformats.org/officeDocument/2006/relationships/hyperlink" Target="https://cran.r-project.org/web/packages/abc/index.html" TargetMode="External"/><Relationship Id="rId6" Type="http://schemas.openxmlformats.org/officeDocument/2006/relationships/hyperlink" Target="https://leanpub.com/raes" TargetMode="External"/><Relationship Id="rId7" Type="http://schemas.openxmlformats.org/officeDocument/2006/relationships/hyperlink" Target="https://cran.r-project.org/web/packages/LearnBayes/index.html" TargetMode="Externa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4.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5.xml"/><Relationship Id="rId3" Type="http://schemas.openxmlformats.org/officeDocument/2006/relationships/hyperlink" Target="https://commons.wikimedia.org/wiki/File:Table_de_Roulette,_Casino_de_Monte_Carlo_(Carte_Postale_Ancienne).jpg" TargetMode="External"/><Relationship Id="rId4" Type="http://schemas.openxmlformats.org/officeDocument/2006/relationships/image" Target="../media/image40.jpg"/></Relationships>
</file>

<file path=ppt/slides/_rels/slide166.xml.rels><?xml version="1.0" encoding="UTF-8" standalone="yes"?><Relationships xmlns="http://schemas.openxmlformats.org/package/2006/relationships"><Relationship Id="rId11" Type="http://schemas.openxmlformats.org/officeDocument/2006/relationships/hyperlink" Target="https://en.wikipedia.org/wiki/Optimization" TargetMode="External"/><Relationship Id="rId10" Type="http://schemas.openxmlformats.org/officeDocument/2006/relationships/hyperlink" Target="https://en.wikipedia.org/wiki/Monte_Carlo_method#cite_note-1" TargetMode="External"/><Relationship Id="rId13" Type="http://schemas.openxmlformats.org/officeDocument/2006/relationships/hyperlink" Target="https://en.wikipedia.org/wiki/Probability_distribution" TargetMode="External"/><Relationship Id="rId12" Type="http://schemas.openxmlformats.org/officeDocument/2006/relationships/hyperlink" Target="https://en.wikipedia.org/wiki/Numerical_integration" TargetMode="External"/><Relationship Id="rId1" Type="http://schemas.openxmlformats.org/officeDocument/2006/relationships/slideLayout" Target="../slideLayouts/slideLayout1.xml"/><Relationship Id="rId2" Type="http://schemas.openxmlformats.org/officeDocument/2006/relationships/notesSlide" Target="../notesSlides/notesSlide166.xml"/><Relationship Id="rId3" Type="http://schemas.openxmlformats.org/officeDocument/2006/relationships/hyperlink" Target="https://en.wikipedia.org/wiki/Computation" TargetMode="External"/><Relationship Id="rId4" Type="http://schemas.openxmlformats.org/officeDocument/2006/relationships/hyperlink" Target="https://en.wikipedia.org/wiki/Algorithm" TargetMode="External"/><Relationship Id="rId9" Type="http://schemas.openxmlformats.org/officeDocument/2006/relationships/hyperlink" Target="https://en.wikipedia.org/wiki/Mathematics" TargetMode="External"/><Relationship Id="rId14" Type="http://schemas.openxmlformats.org/officeDocument/2006/relationships/hyperlink" Target="https://en.wikipedia.org/wiki/Monte_Carlo_method" TargetMode="External"/><Relationship Id="rId5" Type="http://schemas.openxmlformats.org/officeDocument/2006/relationships/hyperlink" Target="https://en.wikipedia.org/wiki/Random_sampling" TargetMode="External"/><Relationship Id="rId6" Type="http://schemas.openxmlformats.org/officeDocument/2006/relationships/hyperlink" Target="https://en.wikipedia.org/wiki/Randomness" TargetMode="External"/><Relationship Id="rId7" Type="http://schemas.openxmlformats.org/officeDocument/2006/relationships/hyperlink" Target="https://en.wikipedia.org/wiki/Deterministic_system" TargetMode="External"/><Relationship Id="rId8" Type="http://schemas.openxmlformats.org/officeDocument/2006/relationships/hyperlink" Target="https://en.wikipedia.org/wiki/Physics" TargetMode="Externa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8.xml"/><Relationship Id="rId3" Type="http://schemas.openxmlformats.org/officeDocument/2006/relationships/image" Target="../media/image38.png"/></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9.xml"/><Relationship Id="rId3" Type="http://schemas.openxmlformats.org/officeDocument/2006/relationships/hyperlink" Target="https://en.wikipedia.org/wiki/Kalman_filter"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0.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1.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3.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4.xml"/><Relationship Id="rId3" Type="http://schemas.openxmlformats.org/officeDocument/2006/relationships/hyperlink" Target="https://en.wikipedia.org/wiki/Kalman_filter" TargetMode="External"/><Relationship Id="rId4" Type="http://schemas.openxmlformats.org/officeDocument/2006/relationships/hyperlink" Target="https://doi.org/10.1145/3363294" TargetMode="Externa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5.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6.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8.xml"/><Relationship Id="rId3" Type="http://schemas.openxmlformats.org/officeDocument/2006/relationships/image" Target="../media/image24.png"/></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0.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1.xml"/><Relationship Id="rId3" Type="http://schemas.openxmlformats.org/officeDocument/2006/relationships/image" Target="../media/image25.png"/></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2.xml"/><Relationship Id="rId3" Type="http://schemas.openxmlformats.org/officeDocument/2006/relationships/image" Target="../media/image33.png"/><Relationship Id="rId4" Type="http://schemas.openxmlformats.org/officeDocument/2006/relationships/image" Target="../media/image22.png"/></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3.xml"/><Relationship Id="rId3" Type="http://schemas.openxmlformats.org/officeDocument/2006/relationships/image" Target="../media/image30.png"/><Relationship Id="rId4" Type="http://schemas.openxmlformats.org/officeDocument/2006/relationships/hyperlink" Target="https://uc-ebook.org/" TargetMode="External"/><Relationship Id="rId5" Type="http://schemas.openxmlformats.org/officeDocument/2006/relationships/hyperlink" Target="https://doi.org/10.1214/19-AOAS1305" TargetMode="Externa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4.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5.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6.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7.xml"/><Relationship Id="rId3" Type="http://schemas.openxmlformats.org/officeDocument/2006/relationships/image" Target="../media/image41.png"/></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8.xml"/><Relationship Id="rId3" Type="http://schemas.openxmlformats.org/officeDocument/2006/relationships/image" Target="../media/image44.png"/></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9.xml"/><Relationship Id="rId3" Type="http://schemas.openxmlformats.org/officeDocument/2006/relationships/image" Target="../media/image4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0.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1.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3.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4.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5.xml"/><Relationship Id="rId3" Type="http://schemas.openxmlformats.org/officeDocument/2006/relationships/image" Target="../media/image26.jpg"/></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6.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7.xml"/><Relationship Id="rId3" Type="http://schemas.openxmlformats.org/officeDocument/2006/relationships/hyperlink" Target="https://doi.org/10.1037/met0000065" TargetMode="Externa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8.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0.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1.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3.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4.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5.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6.xml"/><Relationship Id="rId3" Type="http://schemas.openxmlformats.org/officeDocument/2006/relationships/hyperlink" Target="https://doi.org/10.1037/met0000065" TargetMode="Externa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7.xml"/><Relationship Id="rId3" Type="http://schemas.openxmlformats.org/officeDocument/2006/relationships/image" Target="../media/image26.jpg"/></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8.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0.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1.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3.xml"/><Relationship Id="rId3" Type="http://schemas.openxmlformats.org/officeDocument/2006/relationships/hyperlink" Target="https://canvas.dartmouth.edu/files/10424734/download?download_frd=1" TargetMode="Externa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4.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5.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6.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8.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9.xml"/><Relationship Id="rId3" Type="http://schemas.openxmlformats.org/officeDocument/2006/relationships/hyperlink" Target="https://doi.org/10.1007/s00382-010-0921-0" TargetMode="External"/><Relationship Id="rId4" Type="http://schemas.openxmlformats.org/officeDocument/2006/relationships/hyperlink" Target="https://doi.org/10.5194/hess-17-4831-2013"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0.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1.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3.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4.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5.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6.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7.xml"/><Relationship Id="rId3" Type="http://schemas.openxmlformats.org/officeDocument/2006/relationships/hyperlink" Target="https://doi.org/10.1007/s00382-010-0921-0" TargetMode="External"/><Relationship Id="rId4" Type="http://schemas.openxmlformats.org/officeDocument/2006/relationships/hyperlink" Target="https://doi.org/10.5194/hess-17-4831-2013" TargetMode="Externa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8.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0.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1.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3.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4.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5.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6.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8.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0.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1.xml"/><Relationship Id="rId3" Type="http://schemas.openxmlformats.org/officeDocument/2006/relationships/hyperlink" Target="https://doi.org/10.1016/j.respol.2018.05.010" TargetMode="Externa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2.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3.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4.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5.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6.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8.xml"/><Relationship Id="rId3" Type="http://schemas.openxmlformats.org/officeDocument/2006/relationships/hyperlink" Target="https://doi.org/10.1371/journal.pcbi.1002803" TargetMode="Externa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0.xml"/><Relationship Id="rId3" Type="http://schemas.openxmlformats.org/officeDocument/2006/relationships/hyperlink" Target="https://doi.org/10.1002/jgrd.50390" TargetMode="External"/><Relationship Id="rId4" Type="http://schemas.openxmlformats.org/officeDocument/2006/relationships/hyperlink" Target="https://doi.org/10.18637/jss.v033.i03" TargetMode="Externa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1.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2.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3.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4.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5.xml"/><Relationship Id="rId3" Type="http://schemas.openxmlformats.org/officeDocument/2006/relationships/hyperlink" Target="http://arxiv.org/abs/2011.01808" TargetMode="External"/><Relationship Id="rId4" Type="http://schemas.openxmlformats.org/officeDocument/2006/relationships/hyperlink" Target="https://doi.org/10.1111/rssa.12378" TargetMode="Externa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6.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8.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hyperlink" Target="https://doi.org/10.1007/978-94-015-8816-4_4" TargetMode="External"/><Relationship Id="rId4" Type="http://schemas.openxmlformats.org/officeDocument/2006/relationships/hyperlink" Target="https://www.jstor.org/stable/pdf/29774559.pdf" TargetMode="Externa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0.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1.xml"/><Relationship Id="rId3" Type="http://schemas.openxmlformats.org/officeDocument/2006/relationships/hyperlink" Target="http://arxiv.org/abs/2011.01808" TargetMode="External"/><Relationship Id="rId4" Type="http://schemas.openxmlformats.org/officeDocument/2006/relationships/hyperlink" Target="https://doi.org/10.1111/rssa.12378" TargetMode="Externa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2.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3.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4.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5.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6.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8.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0.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1.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2.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3.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4.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5.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6.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8.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0.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1.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2.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3.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4.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5.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6.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8.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0.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1.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2.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3.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4.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5.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6.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8.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45.png"/></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0.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1.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2.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3.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4.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5.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6.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8.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16.png"/><Relationship Id="rId4" Type="http://schemas.openxmlformats.org/officeDocument/2006/relationships/hyperlink" Target="https://www.enr.com/articles/47168-ellicott-city-md-advances-projects-and-refines-plans-to-fight-future-floods" TargetMode="Externa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0.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1.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2.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3.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4.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5.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6.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8.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5.png"/><Relationship Id="rId4" Type="http://schemas.openxmlformats.org/officeDocument/2006/relationships/image" Target="../media/image4.jpg"/></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0.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1.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2.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3.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4.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5.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6.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8.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9.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0.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1.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2.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3.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4.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5.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6.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8.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34.jpg"/></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0.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1.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2.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3.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4.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5.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6.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8.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9.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hyperlink" Target="https://covid.dartmouth.edu/" TargetMode="External"/><Relationship Id="rId4" Type="http://schemas.openxmlformats.org/officeDocument/2006/relationships/hyperlink" Target="https://covid.dartmouth.edu/event-guidance" TargetMode="External"/><Relationship Id="rId5" Type="http://schemas.openxmlformats.org/officeDocument/2006/relationships/hyperlink" Target="https://covid.dartmouth.edu/event-guidance" TargetMode="External"/><Relationship Id="rId6" Type="http://schemas.openxmlformats.org/officeDocument/2006/relationships/hyperlink" Target="https://covid.dartmouth.edu/face-mask-policy" TargetMode="External"/><Relationship Id="rId7" Type="http://schemas.openxmlformats.org/officeDocument/2006/relationships/hyperlink" Target="https://covid.dartmouth.edu/face-mask-policy" TargetMode="Externa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0.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15.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 Id="rId3" Type="http://schemas.openxmlformats.org/officeDocument/2006/relationships/image" Target="../media/image36.jp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 Id="rId3" Type="http://schemas.openxmlformats.org/officeDocument/2006/relationships/hyperlink" Target="mailto:ang.xiao.th@dartmouth.edu"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4.xml"/><Relationship Id="rId3" Type="http://schemas.openxmlformats.org/officeDocument/2006/relationships/hyperlink" Target="https://doi.org/10.1007/978-94-015-8816-4_4" TargetMode="External"/><Relationship Id="rId4" Type="http://schemas.openxmlformats.org/officeDocument/2006/relationships/hyperlink" Target="https://www.jstor.org/stable/pdf/29774559.pdf" TargetMode="Externa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7.xml"/><Relationship Id="rId3" Type="http://schemas.openxmlformats.org/officeDocument/2006/relationships/image" Target="../media/image13.jp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8.xml"/><Relationship Id="rId3" Type="http://schemas.openxmlformats.org/officeDocument/2006/relationships/image" Target="../media/image12.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2.xml"/><Relationship Id="rId3" Type="http://schemas.openxmlformats.org/officeDocument/2006/relationships/image" Target="../media/image7.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 Id="rId3"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5.jp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0.xml"/><Relationship Id="rId3" Type="http://schemas.openxmlformats.org/officeDocument/2006/relationships/image" Target="../media/image9.jpg"/><Relationship Id="rId4" Type="http://schemas.openxmlformats.org/officeDocument/2006/relationships/image" Target="../media/image37.jpg"/><Relationship Id="rId5" Type="http://schemas.openxmlformats.org/officeDocument/2006/relationships/hyperlink" Target="https://en.wikipedia.org/wiki/Dice#/media/File:Twenty-sided_die_(icosahedron)_with_faces_inscribed_with_Greek_letters_MET_10.130.1158_001.jpg" TargetMode="External"/><Relationship Id="rId6" Type="http://schemas.openxmlformats.org/officeDocument/2006/relationships/hyperlink" Target="https://commons.wikimedia.org/wiki/Commons:Met" TargetMode="External"/><Relationship Id="rId7" Type="http://schemas.openxmlformats.org/officeDocument/2006/relationships/hyperlink" Target="https://commons.wikimedia.org/w/index.php?curid=88501597" TargetMode="External"/><Relationship Id="rId8" Type="http://schemas.openxmlformats.org/officeDocument/2006/relationships/image" Target="../media/image35.jp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 Id="rId3" Type="http://schemas.openxmlformats.org/officeDocument/2006/relationships/image" Target="../media/image14.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 Id="rId3" Type="http://schemas.openxmlformats.org/officeDocument/2006/relationships/image" Target="../media/image11.png"/><Relationship Id="rId4" Type="http://schemas.openxmlformats.org/officeDocument/2006/relationships/image" Target="../media/image8.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 Id="rId3" Type="http://schemas.openxmlformats.org/officeDocument/2006/relationships/image" Target="../media/image18.png"/><Relationship Id="rId4" Type="http://schemas.openxmlformats.org/officeDocument/2006/relationships/image" Target="../media/image19.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 Id="rId3" Type="http://schemas.openxmlformats.org/officeDocument/2006/relationships/image" Target="../media/image17.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9.xml"/><Relationship Id="rId3" Type="http://schemas.openxmlformats.org/officeDocument/2006/relationships/image" Target="../media/image2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26.jp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1.xml"/><Relationship Id="rId3" Type="http://schemas.openxmlformats.org/officeDocument/2006/relationships/image" Target="../media/image20.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2.xml"/><Relationship Id="rId3" Type="http://schemas.openxmlformats.org/officeDocument/2006/relationships/hyperlink" Target="https://doi.org/10.1038/s43586-020-00001-2" TargetMode="Externa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2.jp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0.xml"/><Relationship Id="rId3" Type="http://schemas.openxmlformats.org/officeDocument/2006/relationships/hyperlink" Target="https://doi.org/10.1038/s43586-020-00001-2" TargetMode="Externa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3.xml"/><Relationship Id="rId3" Type="http://schemas.openxmlformats.org/officeDocument/2006/relationships/image" Target="../media/image21.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4.xml"/><Relationship Id="rId3" Type="http://schemas.openxmlformats.org/officeDocument/2006/relationships/hyperlink" Target="https://en.wikipedia.org/wiki/Thomas_Bayes#/media/File:Thomas_Bayes.gif" TargetMode="External"/><Relationship Id="rId4" Type="http://schemas.openxmlformats.org/officeDocument/2006/relationships/hyperlink" Target="https://en.wikipedia.org/wiki/Thomas_Bayes" TargetMode="External"/><Relationship Id="rId5" Type="http://schemas.openxmlformats.org/officeDocument/2006/relationships/image" Target="../media/image27.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5.xml"/><Relationship Id="rId3" Type="http://schemas.openxmlformats.org/officeDocument/2006/relationships/image" Target="../media/image28.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8.xml"/><Relationship Id="rId3" Type="http://schemas.openxmlformats.org/officeDocument/2006/relationships/hyperlink" Target="http://www.youtube.com/watch?v=L9nXfffeAIU" TargetMode="Externa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3C47D"/>
        </a:solidFill>
      </p:bgPr>
    </p:bg>
    <p:spTree>
      <p:nvGrpSpPr>
        <p:cNvPr id="102" name="Shape 102"/>
        <p:cNvGrpSpPr/>
        <p:nvPr/>
      </p:nvGrpSpPr>
      <p:grpSpPr>
        <a:xfrm>
          <a:off x="0" y="0"/>
          <a:ext cx="0" cy="0"/>
          <a:chOff x="0" y="0"/>
          <a:chExt cx="0" cy="0"/>
        </a:xfrm>
      </p:grpSpPr>
      <p:sp>
        <p:nvSpPr>
          <p:cNvPr id="103" name="Google Shape;103;p19"/>
          <p:cNvSpPr txBox="1"/>
          <p:nvPr>
            <p:ph type="title"/>
          </p:nvPr>
        </p:nvSpPr>
        <p:spPr>
          <a:xfrm>
            <a:off x="687586" y="0"/>
            <a:ext cx="7768800" cy="971100"/>
          </a:xfrm>
          <a:prstGeom prst="rect">
            <a:avLst/>
          </a:prstGeom>
          <a:noFill/>
          <a:ln>
            <a:noFill/>
          </a:ln>
        </p:spPr>
        <p:txBody>
          <a:bodyPr anchorCtr="0" anchor="ctr" bIns="32750" lIns="32750" spcFirstLastPara="1" rIns="69975" wrap="square" tIns="32750">
            <a:noAutofit/>
          </a:bodyPr>
          <a:lstStyle/>
          <a:p>
            <a:pPr indent="0" lvl="0" marL="0" rtl="0" algn="ctr">
              <a:spcBef>
                <a:spcPts val="0"/>
              </a:spcBef>
              <a:spcAft>
                <a:spcPts val="0"/>
              </a:spcAft>
              <a:buNone/>
            </a:pPr>
            <a:br>
              <a:rPr lang="en-US" sz="3000">
                <a:latin typeface="Calibri"/>
                <a:ea typeface="Calibri"/>
                <a:cs typeface="Calibri"/>
                <a:sym typeface="Calibri"/>
              </a:rPr>
            </a:br>
            <a:r>
              <a:rPr b="1" lang="en-US" sz="4400">
                <a:solidFill>
                  <a:schemeClr val="dk1"/>
                </a:solidFill>
                <a:latin typeface="Calibri"/>
                <a:ea typeface="Calibri"/>
                <a:cs typeface="Calibri"/>
                <a:sym typeface="Calibri"/>
              </a:rPr>
              <a:t> </a:t>
            </a:r>
            <a:r>
              <a:rPr lang="en-US" sz="2500">
                <a:solidFill>
                  <a:schemeClr val="dk1"/>
                </a:solidFill>
              </a:rPr>
              <a:t>ENGG 107: Bayesian Statistical Modeling and Computation</a:t>
            </a:r>
            <a:br>
              <a:rPr lang="en-US" sz="2500"/>
            </a:br>
            <a:endParaRPr sz="3100">
              <a:solidFill>
                <a:srgbClr val="FF0000"/>
              </a:solidFill>
            </a:endParaRPr>
          </a:p>
        </p:txBody>
      </p:sp>
      <p:sp>
        <p:nvSpPr>
          <p:cNvPr id="104" name="Google Shape;104;p19"/>
          <p:cNvSpPr txBox="1"/>
          <p:nvPr/>
        </p:nvSpPr>
        <p:spPr>
          <a:xfrm>
            <a:off x="170875" y="2916875"/>
            <a:ext cx="8715600" cy="1140600"/>
          </a:xfrm>
          <a:prstGeom prst="rect">
            <a:avLst/>
          </a:prstGeom>
          <a:noFill/>
          <a:ln>
            <a:noFill/>
          </a:ln>
        </p:spPr>
        <p:txBody>
          <a:bodyPr anchorCtr="0" anchor="t" bIns="41900" lIns="83800" spcFirstLastPara="1" rIns="83800" wrap="square" tIns="41900">
            <a:noAutofit/>
          </a:bodyPr>
          <a:lstStyle/>
          <a:p>
            <a:pPr indent="-152400" lvl="0" marL="152400" marR="0" rtl="0" algn="l">
              <a:spcBef>
                <a:spcPts val="800"/>
              </a:spcBef>
              <a:spcAft>
                <a:spcPts val="0"/>
              </a:spcAft>
              <a:buNone/>
            </a:pPr>
            <a:r>
              <a:rPr lang="en-US" sz="2400">
                <a:solidFill>
                  <a:schemeClr val="dk1"/>
                </a:solidFill>
                <a:latin typeface="Calibri"/>
                <a:ea typeface="Calibri"/>
                <a:cs typeface="Calibri"/>
                <a:sym typeface="Calibri"/>
              </a:rPr>
              <a:t>Objectives for today:</a:t>
            </a:r>
            <a:endParaRPr sz="2400">
              <a:solidFill>
                <a:schemeClr val="dk1"/>
              </a:solidFill>
              <a:latin typeface="Calibri"/>
              <a:ea typeface="Calibri"/>
              <a:cs typeface="Calibri"/>
              <a:sym typeface="Calibri"/>
            </a:endParaRPr>
          </a:p>
          <a:p>
            <a:pPr indent="-381000" lvl="0" marL="457200" marR="0" rtl="0" algn="l">
              <a:spcBef>
                <a:spcPts val="800"/>
              </a:spcBef>
              <a:spcAft>
                <a:spcPts val="0"/>
              </a:spcAft>
              <a:buClr>
                <a:schemeClr val="dk1"/>
              </a:buClr>
              <a:buSzPts val="2400"/>
              <a:buFont typeface="Calibri"/>
              <a:buAutoNum type="arabicPeriod"/>
            </a:pPr>
            <a:r>
              <a:rPr lang="en-US" sz="2400">
                <a:solidFill>
                  <a:schemeClr val="dk1"/>
                </a:solidFill>
                <a:latin typeface="Calibri"/>
                <a:ea typeface="Calibri"/>
                <a:cs typeface="Calibri"/>
                <a:sym typeface="Calibri"/>
              </a:rPr>
              <a:t>To get to know each other</a:t>
            </a:r>
            <a:endParaRPr sz="2400">
              <a:solidFill>
                <a:schemeClr val="dk1"/>
              </a:solidFill>
              <a:latin typeface="Calibri"/>
              <a:ea typeface="Calibri"/>
              <a:cs typeface="Calibri"/>
              <a:sym typeface="Calibri"/>
            </a:endParaRPr>
          </a:p>
          <a:p>
            <a:pPr indent="-381000" lvl="0" marL="457200" marR="0" rtl="0" algn="l">
              <a:spcBef>
                <a:spcPts val="0"/>
              </a:spcBef>
              <a:spcAft>
                <a:spcPts val="0"/>
              </a:spcAft>
              <a:buClr>
                <a:schemeClr val="dk1"/>
              </a:buClr>
              <a:buSzPts val="2400"/>
              <a:buFont typeface="Calibri"/>
              <a:buAutoNum type="arabicPeriod"/>
            </a:pPr>
            <a:r>
              <a:rPr lang="en-US" sz="2400">
                <a:solidFill>
                  <a:schemeClr val="dk1"/>
                </a:solidFill>
                <a:latin typeface="Calibri"/>
                <a:ea typeface="Calibri"/>
                <a:cs typeface="Calibri"/>
                <a:sym typeface="Calibri"/>
              </a:rPr>
              <a:t>To introduce the </a:t>
            </a:r>
            <a:r>
              <a:rPr lang="en-US" sz="2400">
                <a:solidFill>
                  <a:schemeClr val="dk1"/>
                </a:solidFill>
                <a:latin typeface="Calibri"/>
                <a:ea typeface="Calibri"/>
                <a:cs typeface="Calibri"/>
                <a:sym typeface="Calibri"/>
              </a:rPr>
              <a:t>motivation, the </a:t>
            </a:r>
            <a:r>
              <a:rPr lang="en-US" sz="2400">
                <a:solidFill>
                  <a:schemeClr val="dk1"/>
                </a:solidFill>
                <a:latin typeface="Calibri"/>
                <a:ea typeface="Calibri"/>
                <a:cs typeface="Calibri"/>
                <a:sym typeface="Calibri"/>
              </a:rPr>
              <a:t>design, and the logistics of the class</a:t>
            </a:r>
            <a:endParaRPr sz="2400">
              <a:solidFill>
                <a:schemeClr val="dk1"/>
              </a:solidFill>
              <a:latin typeface="Calibri"/>
              <a:ea typeface="Calibri"/>
              <a:cs typeface="Calibri"/>
              <a:sym typeface="Calibri"/>
            </a:endParaRPr>
          </a:p>
          <a:p>
            <a:pPr indent="-152400" lvl="0" marL="152400" marR="0" rtl="0" algn="l">
              <a:spcBef>
                <a:spcPts val="800"/>
              </a:spcBef>
              <a:spcAft>
                <a:spcPts val="0"/>
              </a:spcAft>
              <a:buNone/>
            </a:pPr>
            <a:r>
              <a:t/>
            </a:r>
            <a:endParaRPr sz="2400">
              <a:solidFill>
                <a:schemeClr val="dk1"/>
              </a:solidFill>
              <a:latin typeface="Calibri"/>
              <a:ea typeface="Calibri"/>
              <a:cs typeface="Calibri"/>
              <a:sym typeface="Calibri"/>
            </a:endParaRPr>
          </a:p>
        </p:txBody>
      </p:sp>
      <p:sp>
        <p:nvSpPr>
          <p:cNvPr id="105" name="Google Shape;105;p19"/>
          <p:cNvSpPr txBox="1"/>
          <p:nvPr>
            <p:ph idx="12" type="sldNum"/>
          </p:nvPr>
        </p:nvSpPr>
        <p:spPr>
          <a:xfrm>
            <a:off x="8367632" y="4893175"/>
            <a:ext cx="727200" cy="147300"/>
          </a:xfrm>
          <a:prstGeom prst="rect">
            <a:avLst/>
          </a:prstGeom>
        </p:spPr>
        <p:txBody>
          <a:bodyPr anchorCtr="0" anchor="t" bIns="29450" lIns="58925" spcFirstLastPara="1" rIns="58925" wrap="square" tIns="2945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
        <p:nvSpPr>
          <p:cNvPr id="106" name="Google Shape;106;p19"/>
          <p:cNvSpPr txBox="1"/>
          <p:nvPr/>
        </p:nvSpPr>
        <p:spPr>
          <a:xfrm>
            <a:off x="658200" y="1195900"/>
            <a:ext cx="7827600" cy="1477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5400">
                <a:solidFill>
                  <a:srgbClr val="FF0000"/>
                </a:solidFill>
                <a:latin typeface="Calibri"/>
                <a:ea typeface="Calibri"/>
                <a:cs typeface="Calibri"/>
                <a:sym typeface="Calibri"/>
              </a:rPr>
              <a:t>Introduction</a:t>
            </a:r>
            <a:endParaRPr sz="5400">
              <a:solidFill>
                <a:srgbClr val="FF0000"/>
              </a:solidFill>
              <a:latin typeface="Calibri"/>
              <a:ea typeface="Calibri"/>
              <a:cs typeface="Calibri"/>
              <a:sym typeface="Calibri"/>
            </a:endParaRPr>
          </a:p>
          <a:p>
            <a:pPr indent="0" lvl="0" marL="0" rtl="0" algn="ctr">
              <a:spcBef>
                <a:spcPts val="0"/>
              </a:spcBef>
              <a:spcAft>
                <a:spcPts val="0"/>
              </a:spcAft>
              <a:buNone/>
            </a:pPr>
            <a:r>
              <a:rPr lang="en-US" sz="3000">
                <a:solidFill>
                  <a:srgbClr val="FF0000"/>
                </a:solidFill>
                <a:latin typeface="Calibri"/>
                <a:ea typeface="Calibri"/>
                <a:cs typeface="Calibri"/>
                <a:sym typeface="Calibri"/>
              </a:rPr>
              <a:t>(Meeting #1)</a:t>
            </a:r>
            <a:endParaRPr sz="3000">
              <a:solidFill>
                <a:srgbClr val="FF0000"/>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28"/>
          <p:cNvSpPr txBox="1"/>
          <p:nvPr>
            <p:ph type="title"/>
          </p:nvPr>
        </p:nvSpPr>
        <p:spPr>
          <a:xfrm>
            <a:off x="133075" y="1523047"/>
            <a:ext cx="2737500" cy="1270500"/>
          </a:xfrm>
          <a:prstGeom prst="rect">
            <a:avLst/>
          </a:prstGeom>
          <a:noFill/>
          <a:ln>
            <a:noFill/>
          </a:ln>
        </p:spPr>
        <p:txBody>
          <a:bodyPr anchorCtr="0" anchor="ctr" bIns="45700" lIns="91400" spcFirstLastPara="1" rIns="91400" wrap="square" tIns="45700">
            <a:noAutofit/>
          </a:bodyPr>
          <a:lstStyle/>
          <a:p>
            <a:pPr indent="-361950" lvl="0" marL="457200" marR="0" rtl="0" algn="l">
              <a:spcBef>
                <a:spcPts val="0"/>
              </a:spcBef>
              <a:spcAft>
                <a:spcPts val="0"/>
              </a:spcAft>
              <a:buClr>
                <a:srgbClr val="0432FF"/>
              </a:buClr>
              <a:buSzPts val="2100"/>
              <a:buAutoNum type="arabicPeriod"/>
            </a:pPr>
            <a:r>
              <a:rPr lang="en-US" sz="2100">
                <a:solidFill>
                  <a:srgbClr val="0432FF"/>
                </a:solidFill>
              </a:rPr>
              <a:t>What is </a:t>
            </a:r>
            <a:r>
              <a:rPr lang="en-US" sz="2100">
                <a:solidFill>
                  <a:srgbClr val="0432FF"/>
                </a:solidFill>
              </a:rPr>
              <a:t>the</a:t>
            </a:r>
            <a:r>
              <a:rPr lang="en-US" sz="2100">
                <a:solidFill>
                  <a:srgbClr val="0432FF"/>
                </a:solidFill>
              </a:rPr>
              <a:t> flooding risk behind a levee?</a:t>
            </a:r>
            <a:endParaRPr sz="2100">
              <a:solidFill>
                <a:srgbClr val="0432FF"/>
              </a:solidFill>
            </a:endParaRPr>
          </a:p>
          <a:p>
            <a:pPr indent="-361950" lvl="0" marL="457200" marR="0" rtl="0" algn="l">
              <a:spcBef>
                <a:spcPts val="0"/>
              </a:spcBef>
              <a:spcAft>
                <a:spcPts val="0"/>
              </a:spcAft>
              <a:buClr>
                <a:srgbClr val="0432FF"/>
              </a:buClr>
              <a:buSzPts val="2100"/>
              <a:buAutoNum type="arabicPeriod"/>
            </a:pPr>
            <a:r>
              <a:rPr lang="en-US" sz="2100">
                <a:solidFill>
                  <a:srgbClr val="0432FF"/>
                </a:solidFill>
              </a:rPr>
              <a:t>What </a:t>
            </a:r>
            <a:r>
              <a:rPr lang="en-US" sz="2100">
                <a:solidFill>
                  <a:srgbClr val="0432FF"/>
                </a:solidFill>
              </a:rPr>
              <a:t>determines this</a:t>
            </a:r>
            <a:r>
              <a:rPr lang="en-US" sz="2100">
                <a:solidFill>
                  <a:srgbClr val="0432FF"/>
                </a:solidFill>
              </a:rPr>
              <a:t> risk?</a:t>
            </a:r>
            <a:endParaRPr sz="2100">
              <a:solidFill>
                <a:srgbClr val="0432FF"/>
              </a:solidFill>
            </a:endParaRPr>
          </a:p>
          <a:p>
            <a:pPr indent="-361950" lvl="0" marL="457200" marR="0" rtl="0" algn="l">
              <a:spcBef>
                <a:spcPts val="0"/>
              </a:spcBef>
              <a:spcAft>
                <a:spcPts val="0"/>
              </a:spcAft>
              <a:buClr>
                <a:srgbClr val="0432FF"/>
              </a:buClr>
              <a:buSzPts val="2100"/>
              <a:buAutoNum type="arabicPeriod"/>
            </a:pPr>
            <a:r>
              <a:rPr lang="en-US" sz="2100">
                <a:solidFill>
                  <a:srgbClr val="0432FF"/>
                </a:solidFill>
              </a:rPr>
              <a:t>What aspects of these questions are in </a:t>
            </a:r>
            <a:r>
              <a:rPr lang="en-US" sz="2100">
                <a:solidFill>
                  <a:srgbClr val="0432FF"/>
                </a:solidFill>
              </a:rPr>
              <a:t>the</a:t>
            </a:r>
            <a:r>
              <a:rPr lang="en-US" sz="2100">
                <a:solidFill>
                  <a:srgbClr val="0432FF"/>
                </a:solidFill>
              </a:rPr>
              <a:t> field of engineering?</a:t>
            </a:r>
            <a:endParaRPr sz="2100">
              <a:solidFill>
                <a:srgbClr val="0432FF"/>
              </a:solidFill>
            </a:endParaRPr>
          </a:p>
          <a:p>
            <a:pPr indent="0" lvl="0" marL="0" marR="0" rtl="0" algn="l">
              <a:spcBef>
                <a:spcPts val="0"/>
              </a:spcBef>
              <a:spcAft>
                <a:spcPts val="0"/>
              </a:spcAft>
              <a:buNone/>
            </a:pPr>
            <a:r>
              <a:t/>
            </a:r>
            <a:endParaRPr sz="2500">
              <a:solidFill>
                <a:srgbClr val="0432FF"/>
              </a:solidFill>
            </a:endParaRPr>
          </a:p>
          <a:p>
            <a:pPr indent="0" lvl="0" marL="0" marR="0" rtl="0" algn="l">
              <a:spcBef>
                <a:spcPts val="0"/>
              </a:spcBef>
              <a:spcAft>
                <a:spcPts val="0"/>
              </a:spcAft>
              <a:buNone/>
            </a:pPr>
            <a:r>
              <a:t/>
            </a:r>
            <a:endParaRPr sz="2500">
              <a:solidFill>
                <a:srgbClr val="0432FF"/>
              </a:solidFill>
            </a:endParaRPr>
          </a:p>
          <a:p>
            <a:pPr indent="0" lvl="0" marL="0" rtl="0" algn="l">
              <a:spcBef>
                <a:spcPts val="0"/>
              </a:spcBef>
              <a:spcAft>
                <a:spcPts val="0"/>
              </a:spcAft>
              <a:buClr>
                <a:schemeClr val="dk1"/>
              </a:buClr>
              <a:buFont typeface="Arial"/>
              <a:buNone/>
            </a:pPr>
            <a:r>
              <a:t/>
            </a:r>
            <a:endParaRPr sz="2500">
              <a:solidFill>
                <a:srgbClr val="0432FF"/>
              </a:solidFill>
            </a:endParaRPr>
          </a:p>
        </p:txBody>
      </p:sp>
      <p:pic>
        <p:nvPicPr>
          <p:cNvPr id="175" name="Google Shape;175;p28"/>
          <p:cNvPicPr preferRelativeResize="0"/>
          <p:nvPr/>
        </p:nvPicPr>
        <p:blipFill>
          <a:blip r:embed="rId3">
            <a:alphaModFix/>
          </a:blip>
          <a:stretch>
            <a:fillRect/>
          </a:stretch>
        </p:blipFill>
        <p:spPr>
          <a:xfrm>
            <a:off x="0" y="3598525"/>
            <a:ext cx="1081475" cy="1544975"/>
          </a:xfrm>
          <a:prstGeom prst="rect">
            <a:avLst/>
          </a:prstGeom>
          <a:noFill/>
          <a:ln>
            <a:noFill/>
          </a:ln>
        </p:spPr>
      </p:pic>
      <p:sp>
        <p:nvSpPr>
          <p:cNvPr id="176" name="Google Shape;176;p28"/>
          <p:cNvSpPr txBox="1"/>
          <p:nvPr>
            <p:ph idx="12" type="sldNum"/>
          </p:nvPr>
        </p:nvSpPr>
        <p:spPr>
          <a:xfrm>
            <a:off x="8367632" y="4893175"/>
            <a:ext cx="727200" cy="147300"/>
          </a:xfrm>
          <a:prstGeom prst="rect">
            <a:avLst/>
          </a:prstGeom>
        </p:spPr>
        <p:txBody>
          <a:bodyPr anchorCtr="0" anchor="t" bIns="29450" lIns="58925" spcFirstLastPara="1" rIns="58925" wrap="square" tIns="2945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pic>
        <p:nvPicPr>
          <p:cNvPr id="177" name="Google Shape;177;p28"/>
          <p:cNvPicPr preferRelativeResize="0"/>
          <p:nvPr/>
        </p:nvPicPr>
        <p:blipFill>
          <a:blip r:embed="rId4">
            <a:alphaModFix/>
          </a:blip>
          <a:stretch>
            <a:fillRect/>
          </a:stretch>
        </p:blipFill>
        <p:spPr>
          <a:xfrm>
            <a:off x="2870575" y="329325"/>
            <a:ext cx="6153326" cy="4104215"/>
          </a:xfrm>
          <a:prstGeom prst="rect">
            <a:avLst/>
          </a:prstGeom>
          <a:noFill/>
          <a:ln>
            <a:noFill/>
          </a:ln>
        </p:spPr>
      </p:pic>
      <p:sp>
        <p:nvSpPr>
          <p:cNvPr id="178" name="Google Shape;178;p28"/>
          <p:cNvSpPr/>
          <p:nvPr/>
        </p:nvSpPr>
        <p:spPr>
          <a:xfrm>
            <a:off x="6073350" y="1520200"/>
            <a:ext cx="2867100" cy="22446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28"/>
          <p:cNvSpPr txBox="1"/>
          <p:nvPr/>
        </p:nvSpPr>
        <p:spPr>
          <a:xfrm>
            <a:off x="6520350" y="1627300"/>
            <a:ext cx="1980000" cy="1062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900">
                <a:solidFill>
                  <a:srgbClr val="FF0000"/>
                </a:solidFill>
                <a:latin typeface="Calibri"/>
                <a:ea typeface="Calibri"/>
                <a:cs typeface="Calibri"/>
                <a:sym typeface="Calibri"/>
              </a:rPr>
              <a:t>upper tails drive</a:t>
            </a:r>
            <a:endParaRPr sz="1900">
              <a:solidFill>
                <a:srgbClr val="FF0000"/>
              </a:solidFill>
              <a:latin typeface="Calibri"/>
              <a:ea typeface="Calibri"/>
              <a:cs typeface="Calibri"/>
              <a:sym typeface="Calibri"/>
            </a:endParaRPr>
          </a:p>
          <a:p>
            <a:pPr indent="0" lvl="0" marL="0" rtl="0" algn="ctr">
              <a:spcBef>
                <a:spcPts val="0"/>
              </a:spcBef>
              <a:spcAft>
                <a:spcPts val="0"/>
              </a:spcAft>
              <a:buNone/>
            </a:pPr>
            <a:r>
              <a:rPr lang="en-US" sz="1900">
                <a:solidFill>
                  <a:srgbClr val="FF0000"/>
                </a:solidFill>
                <a:latin typeface="Calibri"/>
                <a:ea typeface="Calibri"/>
                <a:cs typeface="Calibri"/>
                <a:sym typeface="Calibri"/>
              </a:rPr>
              <a:t> much of this flood risks</a:t>
            </a:r>
            <a:endParaRPr sz="1900">
              <a:solidFill>
                <a:srgbClr val="FF0000"/>
              </a:solidFill>
              <a:latin typeface="Calibri"/>
              <a:ea typeface="Calibri"/>
              <a:cs typeface="Calibri"/>
              <a:sym typeface="Calibri"/>
            </a:endParaRPr>
          </a:p>
        </p:txBody>
      </p:sp>
      <p:sp>
        <p:nvSpPr>
          <p:cNvPr id="180" name="Google Shape;180;p28"/>
          <p:cNvSpPr txBox="1"/>
          <p:nvPr/>
        </p:nvSpPr>
        <p:spPr>
          <a:xfrm>
            <a:off x="1081475" y="3446125"/>
            <a:ext cx="2304000" cy="151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100">
                <a:solidFill>
                  <a:schemeClr val="dk1"/>
                </a:solidFill>
                <a:latin typeface="Calibri"/>
                <a:ea typeface="Calibri"/>
                <a:cs typeface="Calibri"/>
                <a:sym typeface="Calibri"/>
              </a:rPr>
              <a:t>Wong, T. E., </a:t>
            </a:r>
            <a:r>
              <a:rPr lang="en-US" sz="1100">
                <a:latin typeface="Calibri"/>
                <a:ea typeface="Calibri"/>
                <a:cs typeface="Calibri"/>
                <a:sym typeface="Calibri"/>
              </a:rPr>
              <a:t>Klufas A.</a:t>
            </a:r>
            <a:r>
              <a:rPr lang="en-US" sz="1100">
                <a:solidFill>
                  <a:schemeClr val="dk1"/>
                </a:solidFill>
                <a:latin typeface="Calibri"/>
                <a:ea typeface="Calibri"/>
                <a:cs typeface="Calibri"/>
                <a:sym typeface="Calibri"/>
              </a:rPr>
              <a:t>, </a:t>
            </a:r>
            <a:br>
              <a:rPr lang="en-US" sz="1100">
                <a:solidFill>
                  <a:schemeClr val="dk1"/>
                </a:solidFill>
                <a:latin typeface="Calibri"/>
                <a:ea typeface="Calibri"/>
                <a:cs typeface="Calibri"/>
                <a:sym typeface="Calibri"/>
              </a:rPr>
            </a:br>
            <a:r>
              <a:rPr lang="en-US" sz="1100">
                <a:solidFill>
                  <a:schemeClr val="dk1"/>
                </a:solidFill>
                <a:latin typeface="Calibri"/>
                <a:ea typeface="Calibri"/>
                <a:cs typeface="Calibri"/>
                <a:sym typeface="Calibri"/>
              </a:rPr>
              <a:t>Srikrishnan, V., &amp; Keller, K. (2018). Neglecting model structural uncertainty underestimates upper tails of flood hazard. </a:t>
            </a:r>
            <a:r>
              <a:rPr i="1" lang="en-US" sz="1100">
                <a:solidFill>
                  <a:schemeClr val="dk1"/>
                </a:solidFill>
                <a:latin typeface="Calibri"/>
                <a:ea typeface="Calibri"/>
                <a:cs typeface="Calibri"/>
                <a:sym typeface="Calibri"/>
              </a:rPr>
              <a:t>Environmental Research Letters 13</a:t>
            </a:r>
            <a:r>
              <a:rPr lang="en-US" sz="1100">
                <a:solidFill>
                  <a:schemeClr val="dk1"/>
                </a:solidFill>
                <a:latin typeface="Calibri"/>
                <a:ea typeface="Calibri"/>
                <a:cs typeface="Calibri"/>
                <a:sym typeface="Calibri"/>
              </a:rPr>
              <a:t>(7), 074019 (Results redrawn, simplified, and annotated for clarity)</a:t>
            </a:r>
            <a:endParaRPr sz="1100">
              <a:solidFill>
                <a:schemeClr val="dk2"/>
              </a:solidFill>
              <a:latin typeface="Calibri"/>
              <a:ea typeface="Calibri"/>
              <a:cs typeface="Calibri"/>
              <a:sym typeface="Calibri"/>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7" name="Shape 977"/>
        <p:cNvGrpSpPr/>
        <p:nvPr/>
      </p:nvGrpSpPr>
      <p:grpSpPr>
        <a:xfrm>
          <a:off x="0" y="0"/>
          <a:ext cx="0" cy="0"/>
          <a:chOff x="0" y="0"/>
          <a:chExt cx="0" cy="0"/>
        </a:xfrm>
      </p:grpSpPr>
      <p:sp>
        <p:nvSpPr>
          <p:cNvPr id="978" name="Google Shape;978;p118"/>
          <p:cNvSpPr txBox="1"/>
          <p:nvPr>
            <p:ph type="title"/>
          </p:nvPr>
        </p:nvSpPr>
        <p:spPr>
          <a:xfrm>
            <a:off x="687575" y="0"/>
            <a:ext cx="7768800" cy="654600"/>
          </a:xfrm>
          <a:prstGeom prst="rect">
            <a:avLst/>
          </a:prstGeom>
          <a:noFill/>
          <a:ln>
            <a:noFill/>
          </a:ln>
        </p:spPr>
        <p:txBody>
          <a:bodyPr anchorCtr="0" anchor="ctr" bIns="32750" lIns="32750" spcFirstLastPara="1" rIns="69975" wrap="square" tIns="32750">
            <a:noAutofit/>
          </a:bodyPr>
          <a:lstStyle/>
          <a:p>
            <a:pPr indent="0" lvl="0" marL="0" rtl="0" algn="ctr">
              <a:spcBef>
                <a:spcPts val="0"/>
              </a:spcBef>
              <a:spcAft>
                <a:spcPts val="0"/>
              </a:spcAft>
              <a:buNone/>
            </a:pPr>
            <a:r>
              <a:rPr lang="en-US"/>
              <a:t>The German Yodeling Test</a:t>
            </a:r>
            <a:endParaRPr/>
          </a:p>
        </p:txBody>
      </p:sp>
      <p:sp>
        <p:nvSpPr>
          <p:cNvPr id="979" name="Google Shape;979;p118"/>
          <p:cNvSpPr txBox="1"/>
          <p:nvPr>
            <p:ph idx="1" type="body"/>
          </p:nvPr>
        </p:nvSpPr>
        <p:spPr>
          <a:xfrm>
            <a:off x="270175" y="827100"/>
            <a:ext cx="8666100" cy="3333600"/>
          </a:xfrm>
          <a:prstGeom prst="rect">
            <a:avLst/>
          </a:prstGeom>
          <a:noFill/>
          <a:ln>
            <a:noFill/>
          </a:ln>
        </p:spPr>
        <p:txBody>
          <a:bodyPr anchorCtr="0" anchor="t" bIns="32750" lIns="32750" spcFirstLastPara="1" rIns="69975" wrap="square" tIns="32750">
            <a:noAutofit/>
          </a:bodyPr>
          <a:lstStyle/>
          <a:p>
            <a:pPr indent="-228600" lvl="0" marL="241300" rtl="0" algn="l">
              <a:lnSpc>
                <a:spcPct val="115000"/>
              </a:lnSpc>
              <a:spcBef>
                <a:spcPts val="0"/>
              </a:spcBef>
              <a:spcAft>
                <a:spcPts val="0"/>
              </a:spcAft>
              <a:buClr>
                <a:schemeClr val="dk1"/>
              </a:buClr>
              <a:buSzPts val="2400"/>
              <a:buChar char="•"/>
            </a:pPr>
            <a:r>
              <a:rPr lang="en-US"/>
              <a:t>There is genetic trait (i.e., exposure to German yodeling without headache) with a 0.5 % incidence rate in certain populations (let’s assume Germans). You, as a member of the population, test positive, but the test is only 98 % accurate (random error)</a:t>
            </a:r>
            <a:endParaRPr/>
          </a:p>
          <a:p>
            <a:pPr indent="-215900" lvl="0" marL="241300" rtl="0" algn="l">
              <a:lnSpc>
                <a:spcPct val="115000"/>
              </a:lnSpc>
              <a:spcBef>
                <a:spcPts val="2700"/>
              </a:spcBef>
              <a:spcAft>
                <a:spcPts val="0"/>
              </a:spcAft>
              <a:buClr>
                <a:schemeClr val="dk1"/>
              </a:buClr>
              <a:buSzPts val="2400"/>
              <a:buChar char="•"/>
            </a:pPr>
            <a:r>
              <a:rPr lang="en-US"/>
              <a:t>What is the probability that you have the trait after one, two, and three test applications with a positive test result?</a:t>
            </a:r>
            <a:br>
              <a:rPr lang="en-US"/>
            </a:br>
            <a:endParaRPr sz="2800">
              <a:latin typeface="Times New Roman"/>
              <a:ea typeface="Times New Roman"/>
              <a:cs typeface="Times New Roman"/>
              <a:sym typeface="Times New Roman"/>
            </a:endParaRPr>
          </a:p>
          <a:p>
            <a:pPr indent="0" lvl="0" marL="171450" rtl="0" algn="ctr">
              <a:spcBef>
                <a:spcPts val="400"/>
              </a:spcBef>
              <a:spcAft>
                <a:spcPts val="0"/>
              </a:spcAft>
              <a:buClr>
                <a:schemeClr val="dk1"/>
              </a:buClr>
              <a:buSzPts val="2200"/>
              <a:buNone/>
            </a:pPr>
            <a:r>
              <a:rPr lang="en-US" sz="2600">
                <a:solidFill>
                  <a:srgbClr val="DC0000"/>
                </a:solidFill>
              </a:rPr>
              <a:t>Please try to solve this warm-up problem</a:t>
            </a:r>
            <a:br>
              <a:rPr lang="en-US" sz="2600">
                <a:solidFill>
                  <a:srgbClr val="DC0000"/>
                </a:solidFill>
              </a:rPr>
            </a:br>
            <a:r>
              <a:rPr lang="en-US" sz="2600">
                <a:solidFill>
                  <a:srgbClr val="DC0000"/>
                </a:solidFill>
              </a:rPr>
              <a:t> for the </a:t>
            </a:r>
            <a:r>
              <a:rPr lang="en-US" sz="2600" u="sng">
                <a:solidFill>
                  <a:srgbClr val="DC0000"/>
                </a:solidFill>
              </a:rPr>
              <a:t>first</a:t>
            </a:r>
            <a:r>
              <a:rPr lang="en-US" sz="2600">
                <a:solidFill>
                  <a:srgbClr val="DC0000"/>
                </a:solidFill>
              </a:rPr>
              <a:t> yodeling test application.</a:t>
            </a:r>
            <a:endParaRPr sz="2600">
              <a:solidFill>
                <a:srgbClr val="DC0000"/>
              </a:solidFill>
            </a:endParaRPr>
          </a:p>
        </p:txBody>
      </p:sp>
      <p:sp>
        <p:nvSpPr>
          <p:cNvPr id="980" name="Google Shape;980;p118"/>
          <p:cNvSpPr txBox="1"/>
          <p:nvPr>
            <p:ph idx="12" type="sldNum"/>
          </p:nvPr>
        </p:nvSpPr>
        <p:spPr>
          <a:xfrm>
            <a:off x="8367632" y="4893175"/>
            <a:ext cx="727200" cy="147300"/>
          </a:xfrm>
          <a:prstGeom prst="rect">
            <a:avLst/>
          </a:prstGeom>
          <a:noFill/>
          <a:ln>
            <a:noFill/>
          </a:ln>
        </p:spPr>
        <p:txBody>
          <a:bodyPr anchorCtr="0" anchor="t" bIns="29450" lIns="58925" spcFirstLastPara="1" rIns="58925" wrap="square" tIns="29450">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5" name="Shape 985"/>
        <p:cNvGrpSpPr/>
        <p:nvPr/>
      </p:nvGrpSpPr>
      <p:grpSpPr>
        <a:xfrm>
          <a:off x="0" y="0"/>
          <a:ext cx="0" cy="0"/>
          <a:chOff x="0" y="0"/>
          <a:chExt cx="0" cy="0"/>
        </a:xfrm>
      </p:grpSpPr>
      <p:sp>
        <p:nvSpPr>
          <p:cNvPr id="986" name="Google Shape;986;p119"/>
          <p:cNvSpPr txBox="1"/>
          <p:nvPr>
            <p:ph type="title"/>
          </p:nvPr>
        </p:nvSpPr>
        <p:spPr>
          <a:xfrm>
            <a:off x="126658" y="253950"/>
            <a:ext cx="2138100" cy="2317800"/>
          </a:xfrm>
          <a:prstGeom prst="rect">
            <a:avLst/>
          </a:prstGeom>
        </p:spPr>
        <p:txBody>
          <a:bodyPr anchorCtr="0" anchor="ctr" bIns="32750" lIns="32750" spcFirstLastPara="1" rIns="69975" wrap="square" tIns="32750">
            <a:noAutofit/>
          </a:bodyPr>
          <a:lstStyle/>
          <a:p>
            <a:pPr indent="0" lvl="0" marL="0" rtl="0" algn="ctr">
              <a:spcBef>
                <a:spcPts val="0"/>
              </a:spcBef>
              <a:spcAft>
                <a:spcPts val="0"/>
              </a:spcAft>
              <a:buNone/>
            </a:pPr>
            <a:r>
              <a:rPr lang="en-US"/>
              <a:t>Puppies to the rescue…</a:t>
            </a:r>
            <a:endParaRPr/>
          </a:p>
        </p:txBody>
      </p:sp>
      <p:sp>
        <p:nvSpPr>
          <p:cNvPr id="987" name="Google Shape;987;p119"/>
          <p:cNvSpPr txBox="1"/>
          <p:nvPr>
            <p:ph idx="12" type="sldNum"/>
          </p:nvPr>
        </p:nvSpPr>
        <p:spPr>
          <a:xfrm>
            <a:off x="8367632" y="4893175"/>
            <a:ext cx="727200" cy="147300"/>
          </a:xfrm>
          <a:prstGeom prst="rect">
            <a:avLst/>
          </a:prstGeom>
        </p:spPr>
        <p:txBody>
          <a:bodyPr anchorCtr="0" anchor="t" bIns="29450" lIns="58925" spcFirstLastPara="1" rIns="58925" wrap="square" tIns="29450">
            <a:noAutofit/>
          </a:bodyPr>
          <a:lstStyle/>
          <a:p>
            <a:pPr indent="0" lvl="0" marL="0" rtl="0" algn="ctr">
              <a:spcBef>
                <a:spcPts val="0"/>
              </a:spcBef>
              <a:spcAft>
                <a:spcPts val="0"/>
              </a:spcAft>
              <a:buNone/>
            </a:pPr>
            <a:fld id="{00000000-1234-1234-1234-123412341234}" type="slidenum">
              <a:rPr lang="en-US"/>
              <a:t>‹#›</a:t>
            </a:fld>
            <a:endParaRPr/>
          </a:p>
        </p:txBody>
      </p:sp>
      <p:pic>
        <p:nvPicPr>
          <p:cNvPr id="988" name="Google Shape;988;p119"/>
          <p:cNvPicPr preferRelativeResize="0"/>
          <p:nvPr/>
        </p:nvPicPr>
        <p:blipFill>
          <a:blip r:embed="rId3">
            <a:alphaModFix/>
          </a:blip>
          <a:stretch>
            <a:fillRect/>
          </a:stretch>
        </p:blipFill>
        <p:spPr>
          <a:xfrm>
            <a:off x="4823363" y="0"/>
            <a:ext cx="3857626" cy="5143501"/>
          </a:xfrm>
          <a:prstGeom prst="rect">
            <a:avLst/>
          </a:prstGeom>
          <a:noFill/>
          <a:ln>
            <a:noFill/>
          </a:ln>
        </p:spPr>
      </p:pic>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2" name="Shape 992"/>
        <p:cNvGrpSpPr/>
        <p:nvPr/>
      </p:nvGrpSpPr>
      <p:grpSpPr>
        <a:xfrm>
          <a:off x="0" y="0"/>
          <a:ext cx="0" cy="0"/>
          <a:chOff x="0" y="0"/>
          <a:chExt cx="0" cy="0"/>
        </a:xfrm>
      </p:grpSpPr>
      <p:sp>
        <p:nvSpPr>
          <p:cNvPr id="993" name="Google Shape;993;p120"/>
          <p:cNvSpPr txBox="1"/>
          <p:nvPr>
            <p:ph idx="12" type="sldNum"/>
          </p:nvPr>
        </p:nvSpPr>
        <p:spPr>
          <a:xfrm>
            <a:off x="8367632" y="4893175"/>
            <a:ext cx="727200" cy="147300"/>
          </a:xfrm>
          <a:prstGeom prst="rect">
            <a:avLst/>
          </a:prstGeom>
          <a:noFill/>
          <a:ln>
            <a:noFill/>
          </a:ln>
        </p:spPr>
        <p:txBody>
          <a:bodyPr anchorCtr="0" anchor="t" bIns="29450" lIns="58925" spcFirstLastPara="1" rIns="58925" wrap="square" tIns="29450">
            <a:noAutofit/>
          </a:bodyPr>
          <a:lstStyle/>
          <a:p>
            <a:pPr indent="0" lvl="0" marL="0" rtl="0" algn="ctr">
              <a:spcBef>
                <a:spcPts val="0"/>
              </a:spcBef>
              <a:spcAft>
                <a:spcPts val="0"/>
              </a:spcAft>
              <a:buNone/>
            </a:pPr>
            <a:fld id="{00000000-1234-1234-1234-123412341234}" type="slidenum">
              <a:rPr lang="en-US"/>
              <a:t>‹#›</a:t>
            </a:fld>
            <a:endParaRPr/>
          </a:p>
        </p:txBody>
      </p:sp>
      <p:sp>
        <p:nvSpPr>
          <p:cNvPr id="994" name="Google Shape;994;p120"/>
          <p:cNvSpPr txBox="1"/>
          <p:nvPr>
            <p:ph type="title"/>
          </p:nvPr>
        </p:nvSpPr>
        <p:spPr>
          <a:xfrm>
            <a:off x="292500" y="75800"/>
            <a:ext cx="8685300" cy="599700"/>
          </a:xfrm>
          <a:prstGeom prst="rect">
            <a:avLst/>
          </a:prstGeom>
          <a:noFill/>
          <a:ln>
            <a:noFill/>
          </a:ln>
        </p:spPr>
        <p:txBody>
          <a:bodyPr anchorCtr="0" anchor="ctr" bIns="32750" lIns="32750" spcFirstLastPara="1" rIns="107225" wrap="square" tIns="32750">
            <a:noAutofit/>
          </a:bodyPr>
          <a:lstStyle/>
          <a:p>
            <a:pPr indent="0" lvl="0" marL="38100" rtl="0" algn="ctr">
              <a:spcBef>
                <a:spcPts val="0"/>
              </a:spcBef>
              <a:spcAft>
                <a:spcPts val="0"/>
              </a:spcAft>
              <a:buNone/>
            </a:pPr>
            <a:r>
              <a:rPr lang="en-US" sz="2600"/>
              <a:t>Recap: </a:t>
            </a:r>
            <a:r>
              <a:rPr lang="en-US" sz="2600"/>
              <a:t>Solving the yodeling problem in a Bayesian way</a:t>
            </a:r>
            <a:endParaRPr sz="2600"/>
          </a:p>
        </p:txBody>
      </p:sp>
      <p:sp>
        <p:nvSpPr>
          <p:cNvPr id="995" name="Google Shape;995;p120"/>
          <p:cNvSpPr txBox="1"/>
          <p:nvPr/>
        </p:nvSpPr>
        <p:spPr>
          <a:xfrm>
            <a:off x="264900" y="4640275"/>
            <a:ext cx="8614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Calibri"/>
                <a:ea typeface="Calibri"/>
                <a:cs typeface="Calibri"/>
                <a:sym typeface="Calibri"/>
              </a:rPr>
              <a:t>Credits: Email from your fellow student </a:t>
            </a:r>
            <a:r>
              <a:rPr lang="en-US" u="sng">
                <a:solidFill>
                  <a:schemeClr val="hlink"/>
                </a:solidFill>
                <a:latin typeface="Calibri"/>
                <a:ea typeface="Calibri"/>
                <a:cs typeface="Calibri"/>
                <a:sym typeface="Calibri"/>
                <a:hlinkClick r:id="rId3"/>
              </a:rPr>
              <a:t>ang.xiao.th@dartmouth.edu</a:t>
            </a:r>
            <a:r>
              <a:rPr lang="en-US">
                <a:latin typeface="Calibri"/>
                <a:ea typeface="Calibri"/>
                <a:cs typeface="Calibri"/>
                <a:sym typeface="Calibri"/>
              </a:rPr>
              <a:t> on Jan 5 2023</a:t>
            </a:r>
            <a:endParaRPr>
              <a:latin typeface="Calibri"/>
              <a:ea typeface="Calibri"/>
              <a:cs typeface="Calibri"/>
              <a:sym typeface="Calibri"/>
            </a:endParaRPr>
          </a:p>
        </p:txBody>
      </p:sp>
      <p:sp>
        <p:nvSpPr>
          <p:cNvPr id="996" name="Google Shape;996;p120"/>
          <p:cNvSpPr txBox="1"/>
          <p:nvPr/>
        </p:nvSpPr>
        <p:spPr>
          <a:xfrm>
            <a:off x="24600" y="883100"/>
            <a:ext cx="9094800" cy="358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300">
                <a:latin typeface="Calibri"/>
                <a:ea typeface="Calibri"/>
                <a:cs typeface="Calibri"/>
                <a:sym typeface="Calibri"/>
              </a:rPr>
              <a:t>P(A|B) = P(B|A) * P(A) / P(B) = 98% * 0.5% / (98% * 0.5% + 2% * 99.5%) ≈ 0.5% / (0.5% + 2%) = 0.5 / (0.5 + 2) = 20%</a:t>
            </a:r>
            <a:endParaRPr sz="1300">
              <a:latin typeface="Calibri"/>
              <a:ea typeface="Calibri"/>
              <a:cs typeface="Calibri"/>
              <a:sym typeface="Calibri"/>
            </a:endParaRPr>
          </a:p>
          <a:p>
            <a:pPr indent="0" lvl="0" marL="0" rtl="0" algn="l">
              <a:spcBef>
                <a:spcPts val="0"/>
              </a:spcBef>
              <a:spcAft>
                <a:spcPts val="0"/>
              </a:spcAft>
              <a:buNone/>
            </a:pPr>
            <a:r>
              <a:rPr lang="en-US" sz="1300">
                <a:latin typeface="Calibri"/>
                <a:ea typeface="Calibri"/>
                <a:cs typeface="Calibri"/>
                <a:sym typeface="Calibri"/>
              </a:rPr>
              <a:t>A: Have the trait</a:t>
            </a:r>
            <a:endParaRPr sz="1300">
              <a:latin typeface="Calibri"/>
              <a:ea typeface="Calibri"/>
              <a:cs typeface="Calibri"/>
              <a:sym typeface="Calibri"/>
            </a:endParaRPr>
          </a:p>
          <a:p>
            <a:pPr indent="0" lvl="0" marL="0" rtl="0" algn="l">
              <a:spcBef>
                <a:spcPts val="0"/>
              </a:spcBef>
              <a:spcAft>
                <a:spcPts val="0"/>
              </a:spcAft>
              <a:buNone/>
            </a:pPr>
            <a:r>
              <a:rPr lang="en-US" sz="1300">
                <a:latin typeface="Calibri"/>
                <a:ea typeface="Calibri"/>
                <a:cs typeface="Calibri"/>
                <a:sym typeface="Calibri"/>
              </a:rPr>
              <a:t>B: Tested positive in one test</a:t>
            </a:r>
            <a:endParaRPr sz="1300">
              <a:latin typeface="Calibri"/>
              <a:ea typeface="Calibri"/>
              <a:cs typeface="Calibri"/>
              <a:sym typeface="Calibri"/>
            </a:endParaRPr>
          </a:p>
          <a:p>
            <a:pPr indent="0" lvl="0" marL="0" rtl="0" algn="l">
              <a:spcBef>
                <a:spcPts val="0"/>
              </a:spcBef>
              <a:spcAft>
                <a:spcPts val="0"/>
              </a:spcAft>
              <a:buNone/>
            </a:pPr>
            <a:r>
              <a:t/>
            </a:r>
            <a:endParaRPr sz="1300">
              <a:latin typeface="Calibri"/>
              <a:ea typeface="Calibri"/>
              <a:cs typeface="Calibri"/>
              <a:sym typeface="Calibri"/>
            </a:endParaRPr>
          </a:p>
          <a:p>
            <a:pPr indent="0" lvl="0" marL="0" rtl="0" algn="l">
              <a:spcBef>
                <a:spcPts val="0"/>
              </a:spcBef>
              <a:spcAft>
                <a:spcPts val="0"/>
              </a:spcAft>
              <a:buNone/>
            </a:pPr>
            <a:r>
              <a:rPr lang="en-US" sz="1300">
                <a:latin typeface="Calibri"/>
                <a:ea typeface="Calibri"/>
                <a:cs typeface="Calibri"/>
                <a:sym typeface="Calibri"/>
              </a:rPr>
              <a:t>After one test, the probability of having the trait would be 20%. Similarly, after two tests,</a:t>
            </a:r>
            <a:endParaRPr sz="1300">
              <a:latin typeface="Calibri"/>
              <a:ea typeface="Calibri"/>
              <a:cs typeface="Calibri"/>
              <a:sym typeface="Calibri"/>
            </a:endParaRPr>
          </a:p>
          <a:p>
            <a:pPr indent="0" lvl="0" marL="0" rtl="0" algn="l">
              <a:spcBef>
                <a:spcPts val="0"/>
              </a:spcBef>
              <a:spcAft>
                <a:spcPts val="0"/>
              </a:spcAft>
              <a:buNone/>
            </a:pPr>
            <a:r>
              <a:t/>
            </a:r>
            <a:endParaRPr sz="1300">
              <a:latin typeface="Calibri"/>
              <a:ea typeface="Calibri"/>
              <a:cs typeface="Calibri"/>
              <a:sym typeface="Calibri"/>
            </a:endParaRPr>
          </a:p>
          <a:p>
            <a:pPr indent="0" lvl="0" marL="0" rtl="0" algn="l">
              <a:spcBef>
                <a:spcPts val="0"/>
              </a:spcBef>
              <a:spcAft>
                <a:spcPts val="0"/>
              </a:spcAft>
              <a:buNone/>
            </a:pPr>
            <a:r>
              <a:rPr lang="en-US" sz="1300">
                <a:latin typeface="Calibri"/>
                <a:ea typeface="Calibri"/>
                <a:cs typeface="Calibri"/>
                <a:sym typeface="Calibri"/>
              </a:rPr>
              <a:t>P(A|B) = P(B|A) * P(A) / P(B) = 98% * 98% * 0.5% / (98% * 98% * 0.5% + 2% * 2% * 99.5%) ≈ 92.346%</a:t>
            </a:r>
            <a:endParaRPr sz="1300">
              <a:latin typeface="Calibri"/>
              <a:ea typeface="Calibri"/>
              <a:cs typeface="Calibri"/>
              <a:sym typeface="Calibri"/>
            </a:endParaRPr>
          </a:p>
          <a:p>
            <a:pPr indent="0" lvl="0" marL="0" rtl="0" algn="l">
              <a:spcBef>
                <a:spcPts val="0"/>
              </a:spcBef>
              <a:spcAft>
                <a:spcPts val="0"/>
              </a:spcAft>
              <a:buNone/>
            </a:pPr>
            <a:r>
              <a:rPr lang="en-US" sz="1300">
                <a:latin typeface="Calibri"/>
                <a:ea typeface="Calibri"/>
                <a:cs typeface="Calibri"/>
                <a:sym typeface="Calibri"/>
              </a:rPr>
              <a:t>A: Have the trait</a:t>
            </a:r>
            <a:endParaRPr sz="1300">
              <a:latin typeface="Calibri"/>
              <a:ea typeface="Calibri"/>
              <a:cs typeface="Calibri"/>
              <a:sym typeface="Calibri"/>
            </a:endParaRPr>
          </a:p>
          <a:p>
            <a:pPr indent="0" lvl="0" marL="0" rtl="0" algn="l">
              <a:spcBef>
                <a:spcPts val="0"/>
              </a:spcBef>
              <a:spcAft>
                <a:spcPts val="0"/>
              </a:spcAft>
              <a:buNone/>
            </a:pPr>
            <a:r>
              <a:rPr lang="en-US" sz="1300">
                <a:latin typeface="Calibri"/>
                <a:ea typeface="Calibri"/>
                <a:cs typeface="Calibri"/>
                <a:sym typeface="Calibri"/>
              </a:rPr>
              <a:t>B: Tested positive in two tests</a:t>
            </a:r>
            <a:endParaRPr sz="1300">
              <a:latin typeface="Calibri"/>
              <a:ea typeface="Calibri"/>
              <a:cs typeface="Calibri"/>
              <a:sym typeface="Calibri"/>
            </a:endParaRPr>
          </a:p>
          <a:p>
            <a:pPr indent="0" lvl="0" marL="0" rtl="0" algn="l">
              <a:spcBef>
                <a:spcPts val="0"/>
              </a:spcBef>
              <a:spcAft>
                <a:spcPts val="0"/>
              </a:spcAft>
              <a:buNone/>
            </a:pPr>
            <a:r>
              <a:t/>
            </a:r>
            <a:endParaRPr sz="1300">
              <a:latin typeface="Calibri"/>
              <a:ea typeface="Calibri"/>
              <a:cs typeface="Calibri"/>
              <a:sym typeface="Calibri"/>
            </a:endParaRPr>
          </a:p>
          <a:p>
            <a:pPr indent="0" lvl="0" marL="0" rtl="0" algn="l">
              <a:spcBef>
                <a:spcPts val="0"/>
              </a:spcBef>
              <a:spcAft>
                <a:spcPts val="0"/>
              </a:spcAft>
              <a:buNone/>
            </a:pPr>
            <a:r>
              <a:rPr lang="en-US" sz="1300">
                <a:latin typeface="Calibri"/>
                <a:ea typeface="Calibri"/>
                <a:cs typeface="Calibri"/>
                <a:sym typeface="Calibri"/>
              </a:rPr>
              <a:t>After two tests, the probability of having the trait would be 92.346%. After three tests,</a:t>
            </a:r>
            <a:endParaRPr sz="1300">
              <a:latin typeface="Calibri"/>
              <a:ea typeface="Calibri"/>
              <a:cs typeface="Calibri"/>
              <a:sym typeface="Calibri"/>
            </a:endParaRPr>
          </a:p>
          <a:p>
            <a:pPr indent="0" lvl="0" marL="0" rtl="0" algn="l">
              <a:spcBef>
                <a:spcPts val="0"/>
              </a:spcBef>
              <a:spcAft>
                <a:spcPts val="0"/>
              </a:spcAft>
              <a:buNone/>
            </a:pPr>
            <a:r>
              <a:t/>
            </a:r>
            <a:endParaRPr sz="1300">
              <a:latin typeface="Calibri"/>
              <a:ea typeface="Calibri"/>
              <a:cs typeface="Calibri"/>
              <a:sym typeface="Calibri"/>
            </a:endParaRPr>
          </a:p>
          <a:p>
            <a:pPr indent="0" lvl="0" marL="0" rtl="0" algn="l">
              <a:spcBef>
                <a:spcPts val="0"/>
              </a:spcBef>
              <a:spcAft>
                <a:spcPts val="0"/>
              </a:spcAft>
              <a:buNone/>
            </a:pPr>
            <a:r>
              <a:rPr lang="en-US" sz="1300">
                <a:latin typeface="Calibri"/>
                <a:ea typeface="Calibri"/>
                <a:cs typeface="Calibri"/>
                <a:sym typeface="Calibri"/>
              </a:rPr>
              <a:t>P(A|B) = P(B|A) * P(A) / P(B) = 98% * 98% *98% * 0.5% / (98% * 98% *98% * 0.5% + 2% * 2% * 2% * 99.5%) ≈ 99.831%</a:t>
            </a:r>
            <a:endParaRPr sz="1300">
              <a:latin typeface="Calibri"/>
              <a:ea typeface="Calibri"/>
              <a:cs typeface="Calibri"/>
              <a:sym typeface="Calibri"/>
            </a:endParaRPr>
          </a:p>
          <a:p>
            <a:pPr indent="0" lvl="0" marL="0" rtl="0" algn="l">
              <a:spcBef>
                <a:spcPts val="0"/>
              </a:spcBef>
              <a:spcAft>
                <a:spcPts val="0"/>
              </a:spcAft>
              <a:buNone/>
            </a:pPr>
            <a:r>
              <a:rPr lang="en-US" sz="1300">
                <a:latin typeface="Calibri"/>
                <a:ea typeface="Calibri"/>
                <a:cs typeface="Calibri"/>
                <a:sym typeface="Calibri"/>
              </a:rPr>
              <a:t>A: Have the trait</a:t>
            </a:r>
            <a:endParaRPr sz="1300">
              <a:latin typeface="Calibri"/>
              <a:ea typeface="Calibri"/>
              <a:cs typeface="Calibri"/>
              <a:sym typeface="Calibri"/>
            </a:endParaRPr>
          </a:p>
          <a:p>
            <a:pPr indent="0" lvl="0" marL="0" rtl="0" algn="l">
              <a:spcBef>
                <a:spcPts val="0"/>
              </a:spcBef>
              <a:spcAft>
                <a:spcPts val="0"/>
              </a:spcAft>
              <a:buNone/>
            </a:pPr>
            <a:r>
              <a:rPr lang="en-US" sz="1300">
                <a:latin typeface="Calibri"/>
                <a:ea typeface="Calibri"/>
                <a:cs typeface="Calibri"/>
                <a:sym typeface="Calibri"/>
              </a:rPr>
              <a:t>B: Tested positive in three tests</a:t>
            </a:r>
            <a:endParaRPr sz="1300">
              <a:latin typeface="Calibri"/>
              <a:ea typeface="Calibri"/>
              <a:cs typeface="Calibri"/>
              <a:sym typeface="Calibri"/>
            </a:endParaRPr>
          </a:p>
          <a:p>
            <a:pPr indent="0" lvl="0" marL="0" rtl="0" algn="l">
              <a:spcBef>
                <a:spcPts val="0"/>
              </a:spcBef>
              <a:spcAft>
                <a:spcPts val="0"/>
              </a:spcAft>
              <a:buNone/>
            </a:pPr>
            <a:r>
              <a:t/>
            </a:r>
            <a:endParaRPr sz="1300">
              <a:latin typeface="Calibri"/>
              <a:ea typeface="Calibri"/>
              <a:cs typeface="Calibri"/>
              <a:sym typeface="Calibri"/>
            </a:endParaRPr>
          </a:p>
          <a:p>
            <a:pPr indent="0" lvl="0" marL="0" rtl="0" algn="l">
              <a:spcBef>
                <a:spcPts val="0"/>
              </a:spcBef>
              <a:spcAft>
                <a:spcPts val="0"/>
              </a:spcAft>
              <a:buNone/>
            </a:pPr>
            <a:r>
              <a:rPr lang="en-US" sz="1300">
                <a:latin typeface="Calibri"/>
                <a:ea typeface="Calibri"/>
                <a:cs typeface="Calibri"/>
                <a:sym typeface="Calibri"/>
              </a:rPr>
              <a:t>After three tests, the probability of having the trait would be 99.831%</a:t>
            </a:r>
            <a:endParaRPr sz="1300">
              <a:latin typeface="Calibri"/>
              <a:ea typeface="Calibri"/>
              <a:cs typeface="Calibri"/>
              <a:sym typeface="Calibri"/>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1" name="Shape 1001"/>
        <p:cNvGrpSpPr/>
        <p:nvPr/>
      </p:nvGrpSpPr>
      <p:grpSpPr>
        <a:xfrm>
          <a:off x="0" y="0"/>
          <a:ext cx="0" cy="0"/>
          <a:chOff x="0" y="0"/>
          <a:chExt cx="0" cy="0"/>
        </a:xfrm>
      </p:grpSpPr>
      <p:sp>
        <p:nvSpPr>
          <p:cNvPr id="1002" name="Google Shape;1002;p121"/>
          <p:cNvSpPr txBox="1"/>
          <p:nvPr>
            <p:ph idx="1" type="body"/>
          </p:nvPr>
        </p:nvSpPr>
        <p:spPr>
          <a:xfrm>
            <a:off x="250475" y="1080300"/>
            <a:ext cx="8415000" cy="2835600"/>
          </a:xfrm>
          <a:prstGeom prst="rect">
            <a:avLst/>
          </a:prstGeom>
          <a:noFill/>
          <a:ln>
            <a:noFill/>
          </a:ln>
        </p:spPr>
        <p:txBody>
          <a:bodyPr anchorCtr="0" anchor="t" bIns="32750" lIns="32750" spcFirstLastPara="1" rIns="69975" wrap="square" tIns="32750">
            <a:noAutofit/>
          </a:bodyPr>
          <a:lstStyle/>
          <a:p>
            <a:pPr indent="-508000" lvl="0" marL="482600" rtl="0" algn="l">
              <a:lnSpc>
                <a:spcPct val="115000"/>
              </a:lnSpc>
              <a:spcBef>
                <a:spcPts val="0"/>
              </a:spcBef>
              <a:spcAft>
                <a:spcPts val="0"/>
              </a:spcAft>
              <a:buClr>
                <a:schemeClr val="dk1"/>
              </a:buClr>
              <a:buSzPts val="2600"/>
              <a:buAutoNum type="arabicPeriod"/>
            </a:pPr>
            <a:r>
              <a:rPr lang="en-US" sz="2600" u="sng"/>
              <a:t>A summary of previous, independent information</a:t>
            </a:r>
            <a:endParaRPr sz="2600" u="sng"/>
          </a:p>
          <a:p>
            <a:pPr indent="-508000" lvl="0" marL="482600" rtl="0" algn="l">
              <a:lnSpc>
                <a:spcPct val="115000"/>
              </a:lnSpc>
              <a:spcBef>
                <a:spcPts val="700"/>
              </a:spcBef>
              <a:spcAft>
                <a:spcPts val="0"/>
              </a:spcAft>
              <a:buClr>
                <a:schemeClr val="dk1"/>
              </a:buClr>
              <a:buSzPts val="2600"/>
              <a:buAutoNum type="arabicPeriod"/>
            </a:pPr>
            <a:r>
              <a:rPr lang="en-US" sz="2600" u="sng"/>
              <a:t>An objective or subjective statement of belief </a:t>
            </a:r>
            <a:br>
              <a:rPr lang="en-US" sz="2600"/>
            </a:br>
            <a:r>
              <a:rPr lang="en-US" sz="2600"/>
              <a:t>(Objective vs Subjective Bayesians, </a:t>
            </a:r>
            <a:r>
              <a:rPr i="1" lang="en-US" sz="2600"/>
              <a:t>cf.</a:t>
            </a:r>
            <a:r>
              <a:rPr lang="en-US" sz="2600"/>
              <a:t> Efron 1986) </a:t>
            </a:r>
            <a:endParaRPr sz="2600"/>
          </a:p>
          <a:p>
            <a:pPr indent="-508000" lvl="0" marL="482600" rtl="0" algn="l">
              <a:lnSpc>
                <a:spcPct val="115000"/>
              </a:lnSpc>
              <a:spcBef>
                <a:spcPts val="700"/>
              </a:spcBef>
              <a:spcAft>
                <a:spcPts val="0"/>
              </a:spcAft>
              <a:buClr>
                <a:schemeClr val="dk1"/>
              </a:buClr>
              <a:buSzPts val="2600"/>
              <a:buAutoNum type="arabicPeriod"/>
            </a:pPr>
            <a:r>
              <a:rPr lang="en-US" sz="2600" u="sng"/>
              <a:t>Non-informative (ignorance) range (uniform, improper)</a:t>
            </a:r>
            <a:br>
              <a:rPr lang="en-US" sz="2600"/>
            </a:br>
            <a:r>
              <a:rPr lang="en-US" sz="2600"/>
              <a:t>Careful, assessing the bounds of your ignorance can lead to interesting conclusions (cf. climate sensitivity results)</a:t>
            </a:r>
            <a:endParaRPr sz="2600"/>
          </a:p>
        </p:txBody>
      </p:sp>
      <p:sp>
        <p:nvSpPr>
          <p:cNvPr id="1003" name="Google Shape;1003;p121"/>
          <p:cNvSpPr txBox="1"/>
          <p:nvPr>
            <p:ph type="title"/>
          </p:nvPr>
        </p:nvSpPr>
        <p:spPr>
          <a:xfrm>
            <a:off x="815675" y="0"/>
            <a:ext cx="7768800" cy="779100"/>
          </a:xfrm>
          <a:prstGeom prst="rect">
            <a:avLst/>
          </a:prstGeom>
          <a:noFill/>
          <a:ln>
            <a:noFill/>
          </a:ln>
        </p:spPr>
        <p:txBody>
          <a:bodyPr anchorCtr="0" anchor="ctr" bIns="32750" lIns="32750" spcFirstLastPara="1" rIns="69975" wrap="square" tIns="32750">
            <a:noAutofit/>
          </a:bodyPr>
          <a:lstStyle/>
          <a:p>
            <a:pPr indent="0" lvl="0" marL="0" rtl="0" algn="ctr">
              <a:spcBef>
                <a:spcPts val="0"/>
              </a:spcBef>
              <a:spcAft>
                <a:spcPts val="0"/>
              </a:spcAft>
              <a:buNone/>
            </a:pPr>
            <a:r>
              <a:rPr lang="en-US"/>
              <a:t>What might a prior mean? (A partial list)</a:t>
            </a:r>
            <a:endParaRPr/>
          </a:p>
        </p:txBody>
      </p:sp>
      <p:sp>
        <p:nvSpPr>
          <p:cNvPr id="1004" name="Google Shape;1004;p121"/>
          <p:cNvSpPr txBox="1"/>
          <p:nvPr>
            <p:ph idx="12" type="sldNum"/>
          </p:nvPr>
        </p:nvSpPr>
        <p:spPr>
          <a:xfrm>
            <a:off x="8367632" y="4893175"/>
            <a:ext cx="727200" cy="147300"/>
          </a:xfrm>
          <a:prstGeom prst="rect">
            <a:avLst/>
          </a:prstGeom>
        </p:spPr>
        <p:txBody>
          <a:bodyPr anchorCtr="0" anchor="t" bIns="29450" lIns="58925" spcFirstLastPara="1" rIns="58925" wrap="square" tIns="29450">
            <a:noAutofit/>
          </a:bodyPr>
          <a:lstStyle/>
          <a:p>
            <a:pPr indent="0" lvl="0" marL="0" rtl="0" algn="ctr">
              <a:spcBef>
                <a:spcPts val="0"/>
              </a:spcBef>
              <a:spcAft>
                <a:spcPts val="0"/>
              </a:spcAft>
              <a:buNone/>
            </a:pPr>
            <a:fld id="{00000000-1234-1234-1234-123412341234}" type="slidenum">
              <a:rPr lang="en-US"/>
              <a:t>‹#›</a:t>
            </a:fld>
            <a:endParaRPr/>
          </a:p>
        </p:txBody>
      </p:sp>
      <p:sp>
        <p:nvSpPr>
          <p:cNvPr id="1005" name="Google Shape;1005;p121"/>
          <p:cNvSpPr txBox="1"/>
          <p:nvPr/>
        </p:nvSpPr>
        <p:spPr>
          <a:xfrm>
            <a:off x="127450" y="4686475"/>
            <a:ext cx="89745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100">
                <a:solidFill>
                  <a:schemeClr val="dk1"/>
                </a:solidFill>
              </a:rPr>
              <a:t>Efron, B. (1986). Why Isn’t Everyone a Bayesian? </a:t>
            </a:r>
            <a:r>
              <a:rPr i="1" lang="en-US" sz="1100">
                <a:solidFill>
                  <a:schemeClr val="dk1"/>
                </a:solidFill>
              </a:rPr>
              <a:t>The American Statistician</a:t>
            </a:r>
            <a:r>
              <a:rPr lang="en-US" sz="1100">
                <a:solidFill>
                  <a:schemeClr val="dk1"/>
                </a:solidFill>
              </a:rPr>
              <a:t>, </a:t>
            </a:r>
            <a:r>
              <a:rPr i="1" lang="en-US" sz="1100">
                <a:solidFill>
                  <a:schemeClr val="dk1"/>
                </a:solidFill>
              </a:rPr>
              <a:t>40</a:t>
            </a:r>
            <a:r>
              <a:rPr lang="en-US" sz="1100">
                <a:solidFill>
                  <a:schemeClr val="dk1"/>
                </a:solidFill>
              </a:rPr>
              <a:t>(1), 1–5. https://doi.org/10.2307/2683105</a:t>
            </a:r>
            <a:endParaRP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0" name="Shape 1010"/>
        <p:cNvGrpSpPr/>
        <p:nvPr/>
      </p:nvGrpSpPr>
      <p:grpSpPr>
        <a:xfrm>
          <a:off x="0" y="0"/>
          <a:ext cx="0" cy="0"/>
          <a:chOff x="0" y="0"/>
          <a:chExt cx="0" cy="0"/>
        </a:xfrm>
      </p:grpSpPr>
      <p:sp>
        <p:nvSpPr>
          <p:cNvPr id="1011" name="Google Shape;1011;p122"/>
          <p:cNvSpPr txBox="1"/>
          <p:nvPr>
            <p:ph idx="1" type="body"/>
          </p:nvPr>
        </p:nvSpPr>
        <p:spPr>
          <a:xfrm>
            <a:off x="212725" y="766875"/>
            <a:ext cx="8729700" cy="3998400"/>
          </a:xfrm>
          <a:prstGeom prst="rect">
            <a:avLst/>
          </a:prstGeom>
          <a:noFill/>
          <a:ln>
            <a:noFill/>
          </a:ln>
        </p:spPr>
        <p:txBody>
          <a:bodyPr anchorCtr="0" anchor="t" bIns="32750" lIns="32750" spcFirstLastPara="1" rIns="69975" wrap="square" tIns="32750">
            <a:noAutofit/>
          </a:bodyPr>
          <a:lstStyle/>
          <a:p>
            <a:pPr indent="-444500" lvl="0" marL="482600" rtl="0" algn="l">
              <a:lnSpc>
                <a:spcPct val="90000"/>
              </a:lnSpc>
              <a:spcBef>
                <a:spcPts val="0"/>
              </a:spcBef>
              <a:spcAft>
                <a:spcPts val="0"/>
              </a:spcAft>
              <a:buClr>
                <a:schemeClr val="dk1"/>
              </a:buClr>
              <a:buSzPts val="1600"/>
              <a:buChar char="•"/>
            </a:pPr>
            <a:r>
              <a:rPr lang="en-US" sz="1600"/>
              <a:t>A likelihood is a conditional probability.</a:t>
            </a:r>
            <a:endParaRPr sz="1600"/>
          </a:p>
          <a:p>
            <a:pPr indent="-406400" lvl="1" marL="838200" rtl="0" algn="l">
              <a:lnSpc>
                <a:spcPct val="90000"/>
              </a:lnSpc>
              <a:spcBef>
                <a:spcPts val="700"/>
              </a:spcBef>
              <a:spcAft>
                <a:spcPts val="0"/>
              </a:spcAft>
              <a:buClr>
                <a:schemeClr val="dk1"/>
              </a:buClr>
              <a:buSzPts val="1600"/>
              <a:buChar char="–"/>
            </a:pPr>
            <a:r>
              <a:rPr lang="en-US" sz="1600"/>
              <a:t>P(rain) = 0.3 (probability)</a:t>
            </a:r>
            <a:endParaRPr sz="1600"/>
          </a:p>
          <a:p>
            <a:pPr indent="-406400" lvl="1" marL="838200" rtl="0" algn="l">
              <a:lnSpc>
                <a:spcPct val="90000"/>
              </a:lnSpc>
              <a:spcBef>
                <a:spcPts val="700"/>
              </a:spcBef>
              <a:spcAft>
                <a:spcPts val="0"/>
              </a:spcAft>
              <a:buClr>
                <a:schemeClr val="dk1"/>
              </a:buClr>
              <a:buSzPts val="1600"/>
              <a:buChar char="–"/>
            </a:pPr>
            <a:r>
              <a:rPr lang="en-US" sz="1600"/>
              <a:t>P(rain | rain yesterday) = 0.6  (conditional probability a.k.a. likelihood)</a:t>
            </a:r>
            <a:endParaRPr sz="1600"/>
          </a:p>
          <a:p>
            <a:pPr indent="-406400" lvl="1" marL="838200" rtl="0" algn="l">
              <a:lnSpc>
                <a:spcPct val="90000"/>
              </a:lnSpc>
              <a:spcBef>
                <a:spcPts val="700"/>
              </a:spcBef>
              <a:spcAft>
                <a:spcPts val="0"/>
              </a:spcAft>
              <a:buSzPts val="1600"/>
              <a:buChar char="–"/>
            </a:pPr>
            <a:r>
              <a:rPr lang="en-US" sz="1600"/>
              <a:t>careful, in standard </a:t>
            </a:r>
            <a:r>
              <a:rPr lang="en-US" sz="1600"/>
              <a:t>english, likelihood is sometimes used synonymously with</a:t>
            </a:r>
            <a:endParaRPr sz="1600"/>
          </a:p>
          <a:p>
            <a:pPr indent="-444500" lvl="0" marL="482600" rtl="0" algn="l">
              <a:lnSpc>
                <a:spcPct val="90000"/>
              </a:lnSpc>
              <a:spcBef>
                <a:spcPts val="700"/>
              </a:spcBef>
              <a:spcAft>
                <a:spcPts val="0"/>
              </a:spcAft>
              <a:buClr>
                <a:schemeClr val="dk1"/>
              </a:buClr>
              <a:buSzPts val="1600"/>
              <a:buChar char="•"/>
            </a:pPr>
            <a:r>
              <a:rPr lang="en-US" sz="1600"/>
              <a:t>Remember the yodeling calculation from </a:t>
            </a:r>
            <a:r>
              <a:rPr lang="en-US" sz="1600"/>
              <a:t>your</a:t>
            </a:r>
            <a:r>
              <a:rPr lang="en-US" sz="1600"/>
              <a:t> </a:t>
            </a:r>
            <a:r>
              <a:rPr lang="en-US" sz="1600">
                <a:solidFill>
                  <a:srgbClr val="38761D"/>
                </a:solidFill>
              </a:rPr>
              <a:t>fellow</a:t>
            </a:r>
            <a:r>
              <a:rPr lang="en-US" sz="1600">
                <a:solidFill>
                  <a:srgbClr val="38761D"/>
                </a:solidFill>
              </a:rPr>
              <a:t> student</a:t>
            </a:r>
            <a:r>
              <a:rPr lang="en-US" sz="1600"/>
              <a:t>?</a:t>
            </a:r>
            <a:endParaRPr sz="1600"/>
          </a:p>
          <a:p>
            <a:pPr indent="-215900" lvl="1" marL="469900" rtl="0" algn="l">
              <a:spcBef>
                <a:spcPts val="0"/>
              </a:spcBef>
              <a:spcAft>
                <a:spcPts val="0"/>
              </a:spcAft>
              <a:buClr>
                <a:srgbClr val="38761D"/>
              </a:buClr>
              <a:buSzPts val="1600"/>
              <a:buChar char="–"/>
            </a:pPr>
            <a:r>
              <a:rPr lang="en-US" sz="1600">
                <a:solidFill>
                  <a:srgbClr val="38761D"/>
                </a:solidFill>
              </a:rPr>
              <a:t>“</a:t>
            </a:r>
            <a:r>
              <a:rPr lang="en-US" sz="1600">
                <a:solidFill>
                  <a:srgbClr val="38761D"/>
                </a:solidFill>
              </a:rPr>
              <a:t>P(A|B) = P(B|A) * P(A) / P(B) = 98% * 0.5% / (98% * 0.5% + 2% * 99.5%) ≈ 0.5% / (0.5% + 2%) = 0.5 / (0.5 + 2) = 20%</a:t>
            </a:r>
            <a:endParaRPr sz="1600">
              <a:solidFill>
                <a:srgbClr val="38761D"/>
              </a:solidFill>
            </a:endParaRPr>
          </a:p>
          <a:p>
            <a:pPr indent="-215900" lvl="1" marL="469900" rtl="0" algn="l">
              <a:spcBef>
                <a:spcPts val="0"/>
              </a:spcBef>
              <a:spcAft>
                <a:spcPts val="0"/>
              </a:spcAft>
              <a:buClr>
                <a:srgbClr val="38761D"/>
              </a:buClr>
              <a:buSzPts val="1600"/>
              <a:buChar char="–"/>
            </a:pPr>
            <a:r>
              <a:rPr lang="en-US" sz="1600">
                <a:solidFill>
                  <a:srgbClr val="38761D"/>
                </a:solidFill>
              </a:rPr>
              <a:t>A: Have the trait</a:t>
            </a:r>
            <a:endParaRPr sz="1600">
              <a:solidFill>
                <a:srgbClr val="38761D"/>
              </a:solidFill>
            </a:endParaRPr>
          </a:p>
          <a:p>
            <a:pPr indent="-215900" lvl="1" marL="469900" rtl="0" algn="l">
              <a:spcBef>
                <a:spcPts val="0"/>
              </a:spcBef>
              <a:spcAft>
                <a:spcPts val="0"/>
              </a:spcAft>
              <a:buClr>
                <a:srgbClr val="38761D"/>
              </a:buClr>
              <a:buSzPts val="1600"/>
              <a:buChar char="–"/>
            </a:pPr>
            <a:r>
              <a:rPr lang="en-US" sz="1600">
                <a:solidFill>
                  <a:srgbClr val="38761D"/>
                </a:solidFill>
              </a:rPr>
              <a:t>B: Tested positive in one test”</a:t>
            </a:r>
            <a:endParaRPr sz="1600">
              <a:solidFill>
                <a:srgbClr val="38761D"/>
              </a:solidFill>
            </a:endParaRPr>
          </a:p>
          <a:p>
            <a:pPr indent="-444500" lvl="0" marL="482600" rtl="0" algn="l">
              <a:lnSpc>
                <a:spcPct val="90000"/>
              </a:lnSpc>
              <a:spcBef>
                <a:spcPts val="700"/>
              </a:spcBef>
              <a:spcAft>
                <a:spcPts val="0"/>
              </a:spcAft>
              <a:buClr>
                <a:schemeClr val="dk1"/>
              </a:buClr>
              <a:buSzPts val="1600"/>
              <a:buChar char="•"/>
            </a:pPr>
            <a:r>
              <a:rPr lang="en-US" sz="1600"/>
              <a:t>For a single observation and just observation errors, the likelihood is just the pdf of </a:t>
            </a:r>
            <a:r>
              <a:rPr lang="en-US" sz="1600"/>
              <a:t>the</a:t>
            </a:r>
            <a:r>
              <a:rPr lang="en-US" sz="1600"/>
              <a:t> observation error.</a:t>
            </a:r>
            <a:endParaRPr sz="1600"/>
          </a:p>
          <a:p>
            <a:pPr indent="-444500" lvl="0" marL="482600" rtl="0" algn="l">
              <a:lnSpc>
                <a:spcPct val="90000"/>
              </a:lnSpc>
              <a:spcBef>
                <a:spcPts val="700"/>
              </a:spcBef>
              <a:spcAft>
                <a:spcPts val="0"/>
              </a:spcAft>
              <a:buClr>
                <a:schemeClr val="dk1"/>
              </a:buClr>
              <a:buSzPts val="1600"/>
              <a:buChar char="•"/>
            </a:pPr>
            <a:r>
              <a:rPr lang="en-US" sz="1600"/>
              <a:t>For N independent observations, the likelihood is the product of the single pdf values.</a:t>
            </a:r>
            <a:endParaRPr sz="1600"/>
          </a:p>
          <a:p>
            <a:pPr indent="-444500" lvl="0" marL="482600" rtl="0" algn="l">
              <a:lnSpc>
                <a:spcPct val="90000"/>
              </a:lnSpc>
              <a:spcBef>
                <a:spcPts val="700"/>
              </a:spcBef>
              <a:spcAft>
                <a:spcPts val="0"/>
              </a:spcAft>
              <a:buClr>
                <a:schemeClr val="dk1"/>
              </a:buClr>
              <a:buSzPts val="1600"/>
              <a:buChar char="•"/>
            </a:pPr>
            <a:r>
              <a:rPr lang="en-US" sz="1600"/>
              <a:t>Why is the assumption of independence important?</a:t>
            </a:r>
            <a:endParaRPr sz="1600"/>
          </a:p>
          <a:p>
            <a:pPr indent="-444500" lvl="0" marL="482600" rtl="0" algn="l">
              <a:lnSpc>
                <a:spcPct val="90000"/>
              </a:lnSpc>
              <a:spcBef>
                <a:spcPts val="700"/>
              </a:spcBef>
              <a:spcAft>
                <a:spcPts val="0"/>
              </a:spcAft>
              <a:buClr>
                <a:schemeClr val="dk1"/>
              </a:buClr>
              <a:buSzPts val="1600"/>
              <a:buChar char="•"/>
            </a:pPr>
            <a:r>
              <a:rPr lang="en-US" sz="1600"/>
              <a:t>How can one test this assumption?</a:t>
            </a:r>
            <a:endParaRPr sz="1600"/>
          </a:p>
        </p:txBody>
      </p:sp>
      <p:sp>
        <p:nvSpPr>
          <p:cNvPr id="1012" name="Google Shape;1012;p122"/>
          <p:cNvSpPr txBox="1"/>
          <p:nvPr/>
        </p:nvSpPr>
        <p:spPr>
          <a:xfrm>
            <a:off x="339825" y="4893175"/>
            <a:ext cx="2587500" cy="206100"/>
          </a:xfrm>
          <a:prstGeom prst="rect">
            <a:avLst/>
          </a:prstGeom>
          <a:noFill/>
          <a:ln>
            <a:noFill/>
          </a:ln>
        </p:spPr>
        <p:txBody>
          <a:bodyPr anchorCtr="0" anchor="t" bIns="41900" lIns="83800" spcFirstLastPara="1" rIns="83800" wrap="square" tIns="41900">
            <a:noAutofit/>
          </a:bodyPr>
          <a:lstStyle/>
          <a:p>
            <a:pPr indent="0" lvl="0" marL="0" marR="0" rtl="0" algn="l">
              <a:spcBef>
                <a:spcPts val="0"/>
              </a:spcBef>
              <a:spcAft>
                <a:spcPts val="0"/>
              </a:spcAft>
              <a:buNone/>
            </a:pPr>
            <a:r>
              <a:rPr lang="en-US" sz="1100">
                <a:solidFill>
                  <a:schemeClr val="dk1"/>
                </a:solidFill>
                <a:latin typeface="Times New Roman"/>
                <a:ea typeface="Times New Roman"/>
                <a:cs typeface="Times New Roman"/>
                <a:sym typeface="Times New Roman"/>
              </a:rPr>
              <a:t>cf. Wilks, p. 19, 108, </a:t>
            </a:r>
            <a:r>
              <a:rPr lang="en-US" sz="1100">
                <a:solidFill>
                  <a:srgbClr val="38761D"/>
                </a:solidFill>
                <a:latin typeface="Times New Roman"/>
                <a:ea typeface="Times New Roman"/>
                <a:cs typeface="Times New Roman"/>
                <a:sym typeface="Times New Roman"/>
              </a:rPr>
              <a:t>Ang Xiao </a:t>
            </a:r>
            <a:endParaRPr sz="900">
              <a:solidFill>
                <a:srgbClr val="38761D"/>
              </a:solidFill>
            </a:endParaRPr>
          </a:p>
        </p:txBody>
      </p:sp>
      <p:sp>
        <p:nvSpPr>
          <p:cNvPr id="1013" name="Google Shape;1013;p122"/>
          <p:cNvSpPr txBox="1"/>
          <p:nvPr>
            <p:ph type="title"/>
          </p:nvPr>
        </p:nvSpPr>
        <p:spPr>
          <a:xfrm>
            <a:off x="768675" y="64025"/>
            <a:ext cx="7768800" cy="747000"/>
          </a:xfrm>
          <a:prstGeom prst="rect">
            <a:avLst/>
          </a:prstGeom>
          <a:noFill/>
          <a:ln>
            <a:noFill/>
          </a:ln>
        </p:spPr>
        <p:txBody>
          <a:bodyPr anchorCtr="0" anchor="ctr" bIns="32750" lIns="32750" spcFirstLastPara="1" rIns="69975" wrap="square" tIns="32750">
            <a:noAutofit/>
          </a:bodyPr>
          <a:lstStyle/>
          <a:p>
            <a:pPr indent="0" lvl="0" marL="0" rtl="0" algn="ctr">
              <a:spcBef>
                <a:spcPts val="0"/>
              </a:spcBef>
              <a:spcAft>
                <a:spcPts val="0"/>
              </a:spcAft>
              <a:buNone/>
            </a:pPr>
            <a:r>
              <a:rPr lang="en-US"/>
              <a:t>Where do we get the likelihood from?</a:t>
            </a:r>
            <a:endParaRPr/>
          </a:p>
        </p:txBody>
      </p:sp>
      <p:sp>
        <p:nvSpPr>
          <p:cNvPr id="1014" name="Google Shape;1014;p122"/>
          <p:cNvSpPr txBox="1"/>
          <p:nvPr>
            <p:ph idx="12" type="sldNum"/>
          </p:nvPr>
        </p:nvSpPr>
        <p:spPr>
          <a:xfrm>
            <a:off x="8367632" y="4893175"/>
            <a:ext cx="727200" cy="147300"/>
          </a:xfrm>
          <a:prstGeom prst="rect">
            <a:avLst/>
          </a:prstGeom>
        </p:spPr>
        <p:txBody>
          <a:bodyPr anchorCtr="0" anchor="t" bIns="29450" lIns="58925" spcFirstLastPara="1" rIns="58925" wrap="square" tIns="29450">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9" name="Shape 1019"/>
        <p:cNvGrpSpPr/>
        <p:nvPr/>
      </p:nvGrpSpPr>
      <p:grpSpPr>
        <a:xfrm>
          <a:off x="0" y="0"/>
          <a:ext cx="0" cy="0"/>
          <a:chOff x="0" y="0"/>
          <a:chExt cx="0" cy="0"/>
        </a:xfrm>
      </p:grpSpPr>
      <p:sp>
        <p:nvSpPr>
          <p:cNvPr id="1020" name="Google Shape;1020;p123"/>
          <p:cNvSpPr txBox="1"/>
          <p:nvPr/>
        </p:nvSpPr>
        <p:spPr>
          <a:xfrm>
            <a:off x="441325" y="4654154"/>
            <a:ext cx="1687200" cy="280200"/>
          </a:xfrm>
          <a:prstGeom prst="rect">
            <a:avLst/>
          </a:prstGeom>
          <a:noFill/>
          <a:ln>
            <a:noFill/>
          </a:ln>
        </p:spPr>
        <p:txBody>
          <a:bodyPr anchorCtr="0" anchor="t" bIns="41900" lIns="83800" spcFirstLastPara="1" rIns="83800" wrap="square" tIns="41900">
            <a:noAutofit/>
          </a:bodyPr>
          <a:lstStyle/>
          <a:p>
            <a:pPr indent="0" lvl="0" marL="0" marR="0" rtl="0" algn="l">
              <a:spcBef>
                <a:spcPts val="0"/>
              </a:spcBef>
              <a:spcAft>
                <a:spcPts val="0"/>
              </a:spcAft>
              <a:buNone/>
            </a:pPr>
            <a:r>
              <a:rPr lang="en-US" sz="1700">
                <a:solidFill>
                  <a:schemeClr val="dk1"/>
                </a:solidFill>
                <a:latin typeface="Century Schoolbook"/>
                <a:ea typeface="Century Schoolbook"/>
                <a:cs typeface="Century Schoolbook"/>
                <a:sym typeface="Century Schoolbook"/>
              </a:rPr>
              <a:t>Ellison (1996)</a:t>
            </a:r>
            <a:endParaRPr sz="900"/>
          </a:p>
        </p:txBody>
      </p:sp>
      <p:sp>
        <p:nvSpPr>
          <p:cNvPr id="1021" name="Google Shape;1021;p123"/>
          <p:cNvSpPr/>
          <p:nvPr/>
        </p:nvSpPr>
        <p:spPr>
          <a:xfrm>
            <a:off x="228600" y="171450"/>
            <a:ext cx="3581400" cy="1086000"/>
          </a:xfrm>
          <a:prstGeom prst="rect">
            <a:avLst/>
          </a:prstGeom>
          <a:noFill/>
          <a:ln>
            <a:noFill/>
          </a:ln>
        </p:spPr>
        <p:txBody>
          <a:bodyPr anchorCtr="0" anchor="ctr" bIns="41900" lIns="83800" spcFirstLastPara="1" rIns="83800" wrap="square" tIns="41900">
            <a:noAutofit/>
          </a:bodyPr>
          <a:lstStyle/>
          <a:p>
            <a:pPr indent="0" lvl="0" marL="0" marR="0" rtl="0" algn="l">
              <a:spcBef>
                <a:spcPts val="0"/>
              </a:spcBef>
              <a:spcAft>
                <a:spcPts val="0"/>
              </a:spcAft>
              <a:buNone/>
            </a:pPr>
            <a:r>
              <a:rPr lang="en-US" sz="3700">
                <a:solidFill>
                  <a:srgbClr val="3333CC"/>
                </a:solidFill>
                <a:latin typeface="Calibri"/>
                <a:ea typeface="Calibri"/>
                <a:cs typeface="Calibri"/>
                <a:sym typeface="Calibri"/>
              </a:rPr>
              <a:t>Bayesian updating</a:t>
            </a:r>
            <a:endParaRPr sz="900">
              <a:latin typeface="Calibri"/>
              <a:ea typeface="Calibri"/>
              <a:cs typeface="Calibri"/>
              <a:sym typeface="Calibri"/>
            </a:endParaRPr>
          </a:p>
        </p:txBody>
      </p:sp>
      <p:pic>
        <p:nvPicPr>
          <p:cNvPr id="1022" name="Google Shape;1022;p123"/>
          <p:cNvPicPr preferRelativeResize="0"/>
          <p:nvPr/>
        </p:nvPicPr>
        <p:blipFill rotWithShape="1">
          <a:blip r:embed="rId3">
            <a:alphaModFix/>
          </a:blip>
          <a:srcRect b="0" l="0" r="0" t="0"/>
          <a:stretch/>
        </p:blipFill>
        <p:spPr>
          <a:xfrm>
            <a:off x="4670425" y="342900"/>
            <a:ext cx="2819400" cy="4643438"/>
          </a:xfrm>
          <a:prstGeom prst="rect">
            <a:avLst/>
          </a:prstGeom>
          <a:noFill/>
          <a:ln>
            <a:noFill/>
          </a:ln>
        </p:spPr>
      </p:pic>
      <p:sp>
        <p:nvSpPr>
          <p:cNvPr id="1023" name="Google Shape;1023;p123"/>
          <p:cNvSpPr txBox="1"/>
          <p:nvPr/>
        </p:nvSpPr>
        <p:spPr>
          <a:xfrm>
            <a:off x="275425" y="3213875"/>
            <a:ext cx="3794400" cy="1237800"/>
          </a:xfrm>
          <a:prstGeom prst="rect">
            <a:avLst/>
          </a:prstGeom>
          <a:noFill/>
          <a:ln>
            <a:noFill/>
          </a:ln>
        </p:spPr>
        <p:txBody>
          <a:bodyPr anchorCtr="0" anchor="t" bIns="41900" lIns="83800" spcFirstLastPara="1" rIns="83800" wrap="square" tIns="41900">
            <a:noAutofit/>
          </a:bodyPr>
          <a:lstStyle/>
          <a:p>
            <a:pPr indent="0" lvl="0" marL="0" marR="0" rtl="0" algn="l">
              <a:spcBef>
                <a:spcPts val="0"/>
              </a:spcBef>
              <a:spcAft>
                <a:spcPts val="0"/>
              </a:spcAft>
              <a:buNone/>
            </a:pPr>
            <a:r>
              <a:rPr lang="en-US" sz="1700">
                <a:solidFill>
                  <a:schemeClr val="dk1"/>
                </a:solidFill>
                <a:latin typeface="Calibri"/>
                <a:ea typeface="Calibri"/>
                <a:cs typeface="Calibri"/>
                <a:sym typeface="Calibri"/>
              </a:rPr>
              <a:t>Side </a:t>
            </a:r>
            <a:r>
              <a:rPr lang="en-US" sz="1700">
                <a:solidFill>
                  <a:schemeClr val="dk1"/>
                </a:solidFill>
                <a:latin typeface="Calibri"/>
                <a:ea typeface="Calibri"/>
                <a:cs typeface="Calibri"/>
                <a:sym typeface="Calibri"/>
              </a:rPr>
              <a:t>Note: A Bayesian analysis with infinitely diffuse prior recovers the Frequentist’s maximum likelihood solution (</a:t>
            </a:r>
            <a:r>
              <a:rPr i="1" lang="en-US" sz="1700">
                <a:solidFill>
                  <a:schemeClr val="dk1"/>
                </a:solidFill>
                <a:latin typeface="Calibri"/>
                <a:ea typeface="Calibri"/>
                <a:cs typeface="Calibri"/>
                <a:sym typeface="Calibri"/>
              </a:rPr>
              <a:t>cf</a:t>
            </a:r>
            <a:r>
              <a:rPr lang="en-US" sz="1700">
                <a:solidFill>
                  <a:schemeClr val="dk1"/>
                </a:solidFill>
                <a:latin typeface="Calibri"/>
                <a:ea typeface="Calibri"/>
                <a:cs typeface="Calibri"/>
                <a:sym typeface="Calibri"/>
              </a:rPr>
              <a:t>. for example, Efron, 1986).</a:t>
            </a:r>
            <a:endParaRPr sz="1700">
              <a:latin typeface="Calibri"/>
              <a:ea typeface="Calibri"/>
              <a:cs typeface="Calibri"/>
              <a:sym typeface="Calibri"/>
            </a:endParaRPr>
          </a:p>
        </p:txBody>
      </p:sp>
      <p:sp>
        <p:nvSpPr>
          <p:cNvPr id="1024" name="Google Shape;1024;p123"/>
          <p:cNvSpPr txBox="1"/>
          <p:nvPr/>
        </p:nvSpPr>
        <p:spPr>
          <a:xfrm>
            <a:off x="5410200" y="1543051"/>
            <a:ext cx="1343400" cy="231600"/>
          </a:xfrm>
          <a:prstGeom prst="rect">
            <a:avLst/>
          </a:prstGeom>
          <a:noFill/>
          <a:ln>
            <a:noFill/>
          </a:ln>
        </p:spPr>
        <p:txBody>
          <a:bodyPr anchorCtr="0" anchor="t" bIns="41900" lIns="83800" spcFirstLastPara="1" rIns="83800" wrap="square" tIns="41900">
            <a:noAutofit/>
          </a:bodyPr>
          <a:lstStyle/>
          <a:p>
            <a:pPr indent="0" lvl="0" marL="0" marR="0" rtl="0" algn="l">
              <a:spcBef>
                <a:spcPts val="0"/>
              </a:spcBef>
              <a:spcAft>
                <a:spcPts val="0"/>
              </a:spcAft>
              <a:buNone/>
            </a:pPr>
            <a:r>
              <a:rPr lang="en-US" sz="1300">
                <a:solidFill>
                  <a:srgbClr val="006600"/>
                </a:solidFill>
                <a:latin typeface="Times New Roman"/>
                <a:ea typeface="Times New Roman"/>
                <a:cs typeface="Times New Roman"/>
                <a:sym typeface="Times New Roman"/>
              </a:rPr>
              <a:t>Prior b (diffuse)</a:t>
            </a:r>
            <a:endParaRPr sz="900"/>
          </a:p>
        </p:txBody>
      </p:sp>
      <p:sp>
        <p:nvSpPr>
          <p:cNvPr id="1025" name="Google Shape;1025;p123"/>
          <p:cNvSpPr txBox="1"/>
          <p:nvPr/>
        </p:nvSpPr>
        <p:spPr>
          <a:xfrm>
            <a:off x="7315202" y="1371600"/>
            <a:ext cx="1166400" cy="231600"/>
          </a:xfrm>
          <a:prstGeom prst="rect">
            <a:avLst/>
          </a:prstGeom>
          <a:noFill/>
          <a:ln>
            <a:noFill/>
          </a:ln>
        </p:spPr>
        <p:txBody>
          <a:bodyPr anchorCtr="0" anchor="t" bIns="41900" lIns="83800" spcFirstLastPara="1" rIns="83800" wrap="square" tIns="41900">
            <a:noAutofit/>
          </a:bodyPr>
          <a:lstStyle/>
          <a:p>
            <a:pPr indent="0" lvl="0" marL="0" marR="0" rtl="0" algn="l">
              <a:spcBef>
                <a:spcPts val="0"/>
              </a:spcBef>
              <a:spcAft>
                <a:spcPts val="0"/>
              </a:spcAft>
              <a:buNone/>
            </a:pPr>
            <a:r>
              <a:rPr lang="en-US" sz="1300">
                <a:solidFill>
                  <a:srgbClr val="006600"/>
                </a:solidFill>
                <a:latin typeface="Times New Roman"/>
                <a:ea typeface="Times New Roman"/>
                <a:cs typeface="Times New Roman"/>
                <a:sym typeface="Times New Roman"/>
              </a:rPr>
              <a:t>Prior a (tight)</a:t>
            </a:r>
            <a:endParaRPr sz="900"/>
          </a:p>
        </p:txBody>
      </p:sp>
      <p:sp>
        <p:nvSpPr>
          <p:cNvPr id="1026" name="Google Shape;1026;p123"/>
          <p:cNvSpPr txBox="1"/>
          <p:nvPr/>
        </p:nvSpPr>
        <p:spPr>
          <a:xfrm>
            <a:off x="6553201" y="742951"/>
            <a:ext cx="1622100" cy="231600"/>
          </a:xfrm>
          <a:prstGeom prst="rect">
            <a:avLst/>
          </a:prstGeom>
          <a:noFill/>
          <a:ln>
            <a:noFill/>
          </a:ln>
        </p:spPr>
        <p:txBody>
          <a:bodyPr anchorCtr="0" anchor="t" bIns="41900" lIns="83800" spcFirstLastPara="1" rIns="83800" wrap="square" tIns="41900">
            <a:noAutofit/>
          </a:bodyPr>
          <a:lstStyle/>
          <a:p>
            <a:pPr indent="0" lvl="0" marL="0" marR="0" rtl="0" algn="l">
              <a:spcBef>
                <a:spcPts val="0"/>
              </a:spcBef>
              <a:spcAft>
                <a:spcPts val="0"/>
              </a:spcAft>
              <a:buNone/>
            </a:pPr>
            <a:r>
              <a:rPr lang="en-US" sz="1300">
                <a:solidFill>
                  <a:srgbClr val="FF3300"/>
                </a:solidFill>
                <a:latin typeface="Times New Roman"/>
                <a:ea typeface="Times New Roman"/>
                <a:cs typeface="Times New Roman"/>
                <a:sym typeface="Times New Roman"/>
              </a:rPr>
              <a:t>Likelihood function</a:t>
            </a:r>
            <a:endParaRPr sz="900"/>
          </a:p>
        </p:txBody>
      </p:sp>
      <p:sp>
        <p:nvSpPr>
          <p:cNvPr id="1027" name="Google Shape;1027;p123"/>
          <p:cNvSpPr txBox="1"/>
          <p:nvPr>
            <p:ph idx="4294967295" type="sldNum"/>
          </p:nvPr>
        </p:nvSpPr>
        <p:spPr>
          <a:xfrm>
            <a:off x="7010400" y="4868174"/>
            <a:ext cx="2133600" cy="273900"/>
          </a:xfrm>
          <a:prstGeom prst="rect">
            <a:avLst/>
          </a:prstGeom>
          <a:noFill/>
          <a:ln>
            <a:noFill/>
          </a:ln>
        </p:spPr>
        <p:txBody>
          <a:bodyPr anchorCtr="0" anchor="t" bIns="41900" lIns="83800" spcFirstLastPara="1" rIns="83800" wrap="square" tIns="41900">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1" name="Shape 1031"/>
        <p:cNvGrpSpPr/>
        <p:nvPr/>
      </p:nvGrpSpPr>
      <p:grpSpPr>
        <a:xfrm>
          <a:off x="0" y="0"/>
          <a:ext cx="0" cy="0"/>
          <a:chOff x="0" y="0"/>
          <a:chExt cx="0" cy="0"/>
        </a:xfrm>
      </p:grpSpPr>
      <p:sp>
        <p:nvSpPr>
          <p:cNvPr id="1032" name="Google Shape;1032;p124"/>
          <p:cNvSpPr txBox="1"/>
          <p:nvPr>
            <p:ph type="title"/>
          </p:nvPr>
        </p:nvSpPr>
        <p:spPr>
          <a:xfrm>
            <a:off x="687586" y="0"/>
            <a:ext cx="7768800" cy="971100"/>
          </a:xfrm>
          <a:prstGeom prst="rect">
            <a:avLst/>
          </a:prstGeom>
          <a:noFill/>
          <a:ln>
            <a:noFill/>
          </a:ln>
        </p:spPr>
        <p:txBody>
          <a:bodyPr anchorCtr="0" anchor="ctr" bIns="32750" lIns="32750" spcFirstLastPara="1" rIns="69975" wrap="square" tIns="32750">
            <a:noAutofit/>
          </a:bodyPr>
          <a:lstStyle/>
          <a:p>
            <a:pPr indent="0" lvl="0" marL="0" rtl="0" algn="ctr">
              <a:spcBef>
                <a:spcPts val="0"/>
              </a:spcBef>
              <a:spcAft>
                <a:spcPts val="0"/>
              </a:spcAft>
              <a:buNone/>
            </a:pPr>
            <a:r>
              <a:rPr lang="en-US"/>
              <a:t>Sequential</a:t>
            </a:r>
            <a:r>
              <a:rPr lang="en-US"/>
              <a:t> </a:t>
            </a:r>
            <a:r>
              <a:rPr lang="en-US"/>
              <a:t>Bayesian Updating</a:t>
            </a:r>
            <a:endParaRPr/>
          </a:p>
        </p:txBody>
      </p:sp>
      <p:grpSp>
        <p:nvGrpSpPr>
          <p:cNvPr id="1033" name="Google Shape;1033;p124"/>
          <p:cNvGrpSpPr/>
          <p:nvPr/>
        </p:nvGrpSpPr>
        <p:grpSpPr>
          <a:xfrm>
            <a:off x="3822659" y="1481585"/>
            <a:ext cx="1179014" cy="783482"/>
            <a:chOff x="739256" y="1548405"/>
            <a:chExt cx="1761300" cy="1557000"/>
          </a:xfrm>
        </p:grpSpPr>
        <p:cxnSp>
          <p:nvCxnSpPr>
            <p:cNvPr id="1034" name="Google Shape;1034;p124"/>
            <p:cNvCxnSpPr/>
            <p:nvPr/>
          </p:nvCxnSpPr>
          <p:spPr>
            <a:xfrm>
              <a:off x="739348" y="1548405"/>
              <a:ext cx="0" cy="1557000"/>
            </a:xfrm>
            <a:prstGeom prst="straightConnector1">
              <a:avLst/>
            </a:prstGeom>
            <a:noFill/>
            <a:ln cap="flat" cmpd="sng" w="38100">
              <a:solidFill>
                <a:schemeClr val="dk1"/>
              </a:solidFill>
              <a:prstDash val="solid"/>
              <a:round/>
              <a:headEnd len="sm" w="sm" type="none"/>
              <a:tailEnd len="sm" w="sm" type="none"/>
            </a:ln>
          </p:spPr>
        </p:cxnSp>
        <p:cxnSp>
          <p:nvCxnSpPr>
            <p:cNvPr id="1035" name="Google Shape;1035;p124"/>
            <p:cNvCxnSpPr/>
            <p:nvPr/>
          </p:nvCxnSpPr>
          <p:spPr>
            <a:xfrm rot="10800000">
              <a:off x="739256" y="3101328"/>
              <a:ext cx="1761300" cy="0"/>
            </a:xfrm>
            <a:prstGeom prst="straightConnector1">
              <a:avLst/>
            </a:prstGeom>
            <a:noFill/>
            <a:ln cap="flat" cmpd="sng" w="38100">
              <a:solidFill>
                <a:schemeClr val="dk1"/>
              </a:solidFill>
              <a:prstDash val="solid"/>
              <a:round/>
              <a:headEnd len="sm" w="sm" type="none"/>
              <a:tailEnd len="sm" w="sm" type="none"/>
            </a:ln>
          </p:spPr>
        </p:cxnSp>
      </p:grpSp>
      <p:grpSp>
        <p:nvGrpSpPr>
          <p:cNvPr id="1036" name="Google Shape;1036;p124"/>
          <p:cNvGrpSpPr/>
          <p:nvPr/>
        </p:nvGrpSpPr>
        <p:grpSpPr>
          <a:xfrm>
            <a:off x="5577212" y="1470238"/>
            <a:ext cx="1179014" cy="783482"/>
            <a:chOff x="739256" y="1548405"/>
            <a:chExt cx="1761300" cy="1557000"/>
          </a:xfrm>
        </p:grpSpPr>
        <p:cxnSp>
          <p:nvCxnSpPr>
            <p:cNvPr id="1037" name="Google Shape;1037;p124"/>
            <p:cNvCxnSpPr/>
            <p:nvPr/>
          </p:nvCxnSpPr>
          <p:spPr>
            <a:xfrm>
              <a:off x="739348" y="1548405"/>
              <a:ext cx="0" cy="1557000"/>
            </a:xfrm>
            <a:prstGeom prst="straightConnector1">
              <a:avLst/>
            </a:prstGeom>
            <a:noFill/>
            <a:ln cap="flat" cmpd="sng" w="38100">
              <a:solidFill>
                <a:schemeClr val="dk1"/>
              </a:solidFill>
              <a:prstDash val="solid"/>
              <a:round/>
              <a:headEnd len="sm" w="sm" type="none"/>
              <a:tailEnd len="sm" w="sm" type="none"/>
            </a:ln>
          </p:spPr>
        </p:cxnSp>
        <p:cxnSp>
          <p:nvCxnSpPr>
            <p:cNvPr id="1038" name="Google Shape;1038;p124"/>
            <p:cNvCxnSpPr/>
            <p:nvPr/>
          </p:nvCxnSpPr>
          <p:spPr>
            <a:xfrm rot="10800000">
              <a:off x="739256" y="3101328"/>
              <a:ext cx="1761300" cy="0"/>
            </a:xfrm>
            <a:prstGeom prst="straightConnector1">
              <a:avLst/>
            </a:prstGeom>
            <a:noFill/>
            <a:ln cap="flat" cmpd="sng" w="38100">
              <a:solidFill>
                <a:schemeClr val="dk1"/>
              </a:solidFill>
              <a:prstDash val="solid"/>
              <a:round/>
              <a:headEnd len="sm" w="sm" type="none"/>
              <a:tailEnd len="sm" w="sm" type="none"/>
            </a:ln>
          </p:spPr>
        </p:cxnSp>
      </p:grpSp>
      <p:grpSp>
        <p:nvGrpSpPr>
          <p:cNvPr id="1039" name="Google Shape;1039;p124"/>
          <p:cNvGrpSpPr/>
          <p:nvPr/>
        </p:nvGrpSpPr>
        <p:grpSpPr>
          <a:xfrm>
            <a:off x="7439229" y="1481585"/>
            <a:ext cx="1179014" cy="783482"/>
            <a:chOff x="739256" y="1548405"/>
            <a:chExt cx="1761300" cy="1557000"/>
          </a:xfrm>
        </p:grpSpPr>
        <p:cxnSp>
          <p:nvCxnSpPr>
            <p:cNvPr id="1040" name="Google Shape;1040;p124"/>
            <p:cNvCxnSpPr/>
            <p:nvPr/>
          </p:nvCxnSpPr>
          <p:spPr>
            <a:xfrm>
              <a:off x="739348" y="1548405"/>
              <a:ext cx="0" cy="1557000"/>
            </a:xfrm>
            <a:prstGeom prst="straightConnector1">
              <a:avLst/>
            </a:prstGeom>
            <a:noFill/>
            <a:ln cap="flat" cmpd="sng" w="38100">
              <a:solidFill>
                <a:schemeClr val="dk1"/>
              </a:solidFill>
              <a:prstDash val="solid"/>
              <a:round/>
              <a:headEnd len="sm" w="sm" type="none"/>
              <a:tailEnd len="sm" w="sm" type="none"/>
            </a:ln>
          </p:spPr>
        </p:cxnSp>
        <p:cxnSp>
          <p:nvCxnSpPr>
            <p:cNvPr id="1041" name="Google Shape;1041;p124"/>
            <p:cNvCxnSpPr/>
            <p:nvPr/>
          </p:nvCxnSpPr>
          <p:spPr>
            <a:xfrm rot="10800000">
              <a:off x="739256" y="3101328"/>
              <a:ext cx="1761300" cy="0"/>
            </a:xfrm>
            <a:prstGeom prst="straightConnector1">
              <a:avLst/>
            </a:prstGeom>
            <a:noFill/>
            <a:ln cap="flat" cmpd="sng" w="38100">
              <a:solidFill>
                <a:schemeClr val="dk1"/>
              </a:solidFill>
              <a:prstDash val="solid"/>
              <a:round/>
              <a:headEnd len="sm" w="sm" type="none"/>
              <a:tailEnd len="sm" w="sm" type="none"/>
            </a:ln>
          </p:spPr>
        </p:cxnSp>
      </p:grpSp>
      <p:grpSp>
        <p:nvGrpSpPr>
          <p:cNvPr id="1042" name="Google Shape;1042;p124"/>
          <p:cNvGrpSpPr/>
          <p:nvPr/>
        </p:nvGrpSpPr>
        <p:grpSpPr>
          <a:xfrm>
            <a:off x="3822659" y="2694922"/>
            <a:ext cx="1179014" cy="783482"/>
            <a:chOff x="739256" y="1548405"/>
            <a:chExt cx="1761300" cy="1557000"/>
          </a:xfrm>
        </p:grpSpPr>
        <p:cxnSp>
          <p:nvCxnSpPr>
            <p:cNvPr id="1043" name="Google Shape;1043;p124"/>
            <p:cNvCxnSpPr/>
            <p:nvPr/>
          </p:nvCxnSpPr>
          <p:spPr>
            <a:xfrm>
              <a:off x="739348" y="1548405"/>
              <a:ext cx="0" cy="1557000"/>
            </a:xfrm>
            <a:prstGeom prst="straightConnector1">
              <a:avLst/>
            </a:prstGeom>
            <a:noFill/>
            <a:ln cap="flat" cmpd="sng" w="38100">
              <a:solidFill>
                <a:schemeClr val="dk1"/>
              </a:solidFill>
              <a:prstDash val="solid"/>
              <a:round/>
              <a:headEnd len="sm" w="sm" type="none"/>
              <a:tailEnd len="sm" w="sm" type="none"/>
            </a:ln>
          </p:spPr>
        </p:cxnSp>
        <p:cxnSp>
          <p:nvCxnSpPr>
            <p:cNvPr id="1044" name="Google Shape;1044;p124"/>
            <p:cNvCxnSpPr/>
            <p:nvPr/>
          </p:nvCxnSpPr>
          <p:spPr>
            <a:xfrm rot="10800000">
              <a:off x="739256" y="3101328"/>
              <a:ext cx="1761300" cy="0"/>
            </a:xfrm>
            <a:prstGeom prst="straightConnector1">
              <a:avLst/>
            </a:prstGeom>
            <a:noFill/>
            <a:ln cap="flat" cmpd="sng" w="38100">
              <a:solidFill>
                <a:schemeClr val="dk1"/>
              </a:solidFill>
              <a:prstDash val="solid"/>
              <a:round/>
              <a:headEnd len="sm" w="sm" type="none"/>
              <a:tailEnd len="sm" w="sm" type="none"/>
            </a:ln>
          </p:spPr>
        </p:cxnSp>
      </p:grpSp>
      <p:grpSp>
        <p:nvGrpSpPr>
          <p:cNvPr id="1045" name="Google Shape;1045;p124"/>
          <p:cNvGrpSpPr/>
          <p:nvPr/>
        </p:nvGrpSpPr>
        <p:grpSpPr>
          <a:xfrm>
            <a:off x="5577212" y="2683577"/>
            <a:ext cx="1179014" cy="783482"/>
            <a:chOff x="739256" y="1548405"/>
            <a:chExt cx="1761300" cy="1557000"/>
          </a:xfrm>
        </p:grpSpPr>
        <p:cxnSp>
          <p:nvCxnSpPr>
            <p:cNvPr id="1046" name="Google Shape;1046;p124"/>
            <p:cNvCxnSpPr/>
            <p:nvPr/>
          </p:nvCxnSpPr>
          <p:spPr>
            <a:xfrm>
              <a:off x="739348" y="1548405"/>
              <a:ext cx="0" cy="1557000"/>
            </a:xfrm>
            <a:prstGeom prst="straightConnector1">
              <a:avLst/>
            </a:prstGeom>
            <a:noFill/>
            <a:ln cap="flat" cmpd="sng" w="38100">
              <a:solidFill>
                <a:schemeClr val="dk1"/>
              </a:solidFill>
              <a:prstDash val="solid"/>
              <a:round/>
              <a:headEnd len="sm" w="sm" type="none"/>
              <a:tailEnd len="sm" w="sm" type="none"/>
            </a:ln>
          </p:spPr>
        </p:cxnSp>
        <p:cxnSp>
          <p:nvCxnSpPr>
            <p:cNvPr id="1047" name="Google Shape;1047;p124"/>
            <p:cNvCxnSpPr/>
            <p:nvPr/>
          </p:nvCxnSpPr>
          <p:spPr>
            <a:xfrm rot="10800000">
              <a:off x="739256" y="3101328"/>
              <a:ext cx="1761300" cy="0"/>
            </a:xfrm>
            <a:prstGeom prst="straightConnector1">
              <a:avLst/>
            </a:prstGeom>
            <a:noFill/>
            <a:ln cap="flat" cmpd="sng" w="38100">
              <a:solidFill>
                <a:schemeClr val="dk1"/>
              </a:solidFill>
              <a:prstDash val="solid"/>
              <a:round/>
              <a:headEnd len="sm" w="sm" type="none"/>
              <a:tailEnd len="sm" w="sm" type="none"/>
            </a:ln>
          </p:spPr>
        </p:cxnSp>
      </p:grpSp>
      <p:grpSp>
        <p:nvGrpSpPr>
          <p:cNvPr id="1048" name="Google Shape;1048;p124"/>
          <p:cNvGrpSpPr/>
          <p:nvPr/>
        </p:nvGrpSpPr>
        <p:grpSpPr>
          <a:xfrm>
            <a:off x="7439229" y="2694922"/>
            <a:ext cx="1179014" cy="783482"/>
            <a:chOff x="739256" y="1548405"/>
            <a:chExt cx="1761300" cy="1557000"/>
          </a:xfrm>
        </p:grpSpPr>
        <p:cxnSp>
          <p:nvCxnSpPr>
            <p:cNvPr id="1049" name="Google Shape;1049;p124"/>
            <p:cNvCxnSpPr/>
            <p:nvPr/>
          </p:nvCxnSpPr>
          <p:spPr>
            <a:xfrm>
              <a:off x="739348" y="1548405"/>
              <a:ext cx="0" cy="1557000"/>
            </a:xfrm>
            <a:prstGeom prst="straightConnector1">
              <a:avLst/>
            </a:prstGeom>
            <a:noFill/>
            <a:ln cap="flat" cmpd="sng" w="38100">
              <a:solidFill>
                <a:schemeClr val="dk1"/>
              </a:solidFill>
              <a:prstDash val="solid"/>
              <a:round/>
              <a:headEnd len="sm" w="sm" type="none"/>
              <a:tailEnd len="sm" w="sm" type="none"/>
            </a:ln>
          </p:spPr>
        </p:cxnSp>
        <p:cxnSp>
          <p:nvCxnSpPr>
            <p:cNvPr id="1050" name="Google Shape;1050;p124"/>
            <p:cNvCxnSpPr/>
            <p:nvPr/>
          </p:nvCxnSpPr>
          <p:spPr>
            <a:xfrm rot="10800000">
              <a:off x="739256" y="3101328"/>
              <a:ext cx="1761300" cy="0"/>
            </a:xfrm>
            <a:prstGeom prst="straightConnector1">
              <a:avLst/>
            </a:prstGeom>
            <a:noFill/>
            <a:ln cap="flat" cmpd="sng" w="38100">
              <a:solidFill>
                <a:schemeClr val="dk1"/>
              </a:solidFill>
              <a:prstDash val="solid"/>
              <a:round/>
              <a:headEnd len="sm" w="sm" type="none"/>
              <a:tailEnd len="sm" w="sm" type="none"/>
            </a:ln>
          </p:spPr>
        </p:cxnSp>
      </p:grpSp>
      <p:grpSp>
        <p:nvGrpSpPr>
          <p:cNvPr id="1051" name="Google Shape;1051;p124"/>
          <p:cNvGrpSpPr/>
          <p:nvPr/>
        </p:nvGrpSpPr>
        <p:grpSpPr>
          <a:xfrm>
            <a:off x="3822659" y="3845250"/>
            <a:ext cx="1179014" cy="783482"/>
            <a:chOff x="739256" y="1548405"/>
            <a:chExt cx="1761300" cy="1557000"/>
          </a:xfrm>
        </p:grpSpPr>
        <p:cxnSp>
          <p:nvCxnSpPr>
            <p:cNvPr id="1052" name="Google Shape;1052;p124"/>
            <p:cNvCxnSpPr/>
            <p:nvPr/>
          </p:nvCxnSpPr>
          <p:spPr>
            <a:xfrm>
              <a:off x="739348" y="1548405"/>
              <a:ext cx="0" cy="1557000"/>
            </a:xfrm>
            <a:prstGeom prst="straightConnector1">
              <a:avLst/>
            </a:prstGeom>
            <a:noFill/>
            <a:ln cap="flat" cmpd="sng" w="38100">
              <a:solidFill>
                <a:schemeClr val="dk1"/>
              </a:solidFill>
              <a:prstDash val="solid"/>
              <a:round/>
              <a:headEnd len="sm" w="sm" type="none"/>
              <a:tailEnd len="sm" w="sm" type="none"/>
            </a:ln>
          </p:spPr>
        </p:cxnSp>
        <p:cxnSp>
          <p:nvCxnSpPr>
            <p:cNvPr id="1053" name="Google Shape;1053;p124"/>
            <p:cNvCxnSpPr/>
            <p:nvPr/>
          </p:nvCxnSpPr>
          <p:spPr>
            <a:xfrm rot="10800000">
              <a:off x="739256" y="3101328"/>
              <a:ext cx="1761300" cy="0"/>
            </a:xfrm>
            <a:prstGeom prst="straightConnector1">
              <a:avLst/>
            </a:prstGeom>
            <a:noFill/>
            <a:ln cap="flat" cmpd="sng" w="38100">
              <a:solidFill>
                <a:schemeClr val="dk1"/>
              </a:solidFill>
              <a:prstDash val="solid"/>
              <a:round/>
              <a:headEnd len="sm" w="sm" type="none"/>
              <a:tailEnd len="sm" w="sm" type="none"/>
            </a:ln>
          </p:spPr>
        </p:cxnSp>
      </p:grpSp>
      <p:grpSp>
        <p:nvGrpSpPr>
          <p:cNvPr id="1054" name="Google Shape;1054;p124"/>
          <p:cNvGrpSpPr/>
          <p:nvPr/>
        </p:nvGrpSpPr>
        <p:grpSpPr>
          <a:xfrm>
            <a:off x="5577212" y="3833904"/>
            <a:ext cx="1179014" cy="783482"/>
            <a:chOff x="739256" y="1548405"/>
            <a:chExt cx="1761300" cy="1557000"/>
          </a:xfrm>
        </p:grpSpPr>
        <p:cxnSp>
          <p:nvCxnSpPr>
            <p:cNvPr id="1055" name="Google Shape;1055;p124"/>
            <p:cNvCxnSpPr/>
            <p:nvPr/>
          </p:nvCxnSpPr>
          <p:spPr>
            <a:xfrm>
              <a:off x="739348" y="1548405"/>
              <a:ext cx="0" cy="1557000"/>
            </a:xfrm>
            <a:prstGeom prst="straightConnector1">
              <a:avLst/>
            </a:prstGeom>
            <a:noFill/>
            <a:ln cap="flat" cmpd="sng" w="38100">
              <a:solidFill>
                <a:schemeClr val="dk1"/>
              </a:solidFill>
              <a:prstDash val="solid"/>
              <a:round/>
              <a:headEnd len="sm" w="sm" type="none"/>
              <a:tailEnd len="sm" w="sm" type="none"/>
            </a:ln>
          </p:spPr>
        </p:cxnSp>
        <p:cxnSp>
          <p:nvCxnSpPr>
            <p:cNvPr id="1056" name="Google Shape;1056;p124"/>
            <p:cNvCxnSpPr/>
            <p:nvPr/>
          </p:nvCxnSpPr>
          <p:spPr>
            <a:xfrm rot="10800000">
              <a:off x="739256" y="3101328"/>
              <a:ext cx="1761300" cy="0"/>
            </a:xfrm>
            <a:prstGeom prst="straightConnector1">
              <a:avLst/>
            </a:prstGeom>
            <a:noFill/>
            <a:ln cap="flat" cmpd="sng" w="38100">
              <a:solidFill>
                <a:schemeClr val="dk1"/>
              </a:solidFill>
              <a:prstDash val="solid"/>
              <a:round/>
              <a:headEnd len="sm" w="sm" type="none"/>
              <a:tailEnd len="sm" w="sm" type="none"/>
            </a:ln>
          </p:spPr>
        </p:cxnSp>
      </p:grpSp>
      <p:grpSp>
        <p:nvGrpSpPr>
          <p:cNvPr id="1057" name="Google Shape;1057;p124"/>
          <p:cNvGrpSpPr/>
          <p:nvPr/>
        </p:nvGrpSpPr>
        <p:grpSpPr>
          <a:xfrm>
            <a:off x="7439229" y="3845250"/>
            <a:ext cx="1179014" cy="783482"/>
            <a:chOff x="739256" y="1548405"/>
            <a:chExt cx="1761300" cy="1557000"/>
          </a:xfrm>
        </p:grpSpPr>
        <p:cxnSp>
          <p:nvCxnSpPr>
            <p:cNvPr id="1058" name="Google Shape;1058;p124"/>
            <p:cNvCxnSpPr/>
            <p:nvPr/>
          </p:nvCxnSpPr>
          <p:spPr>
            <a:xfrm>
              <a:off x="739348" y="1548405"/>
              <a:ext cx="0" cy="1557000"/>
            </a:xfrm>
            <a:prstGeom prst="straightConnector1">
              <a:avLst/>
            </a:prstGeom>
            <a:noFill/>
            <a:ln cap="flat" cmpd="sng" w="38100">
              <a:solidFill>
                <a:schemeClr val="dk1"/>
              </a:solidFill>
              <a:prstDash val="solid"/>
              <a:round/>
              <a:headEnd len="sm" w="sm" type="none"/>
              <a:tailEnd len="sm" w="sm" type="none"/>
            </a:ln>
          </p:spPr>
        </p:cxnSp>
        <p:cxnSp>
          <p:nvCxnSpPr>
            <p:cNvPr id="1059" name="Google Shape;1059;p124"/>
            <p:cNvCxnSpPr/>
            <p:nvPr/>
          </p:nvCxnSpPr>
          <p:spPr>
            <a:xfrm rot="10800000">
              <a:off x="739256" y="3101328"/>
              <a:ext cx="1761300" cy="0"/>
            </a:xfrm>
            <a:prstGeom prst="straightConnector1">
              <a:avLst/>
            </a:prstGeom>
            <a:noFill/>
            <a:ln cap="flat" cmpd="sng" w="38100">
              <a:solidFill>
                <a:schemeClr val="dk1"/>
              </a:solidFill>
              <a:prstDash val="solid"/>
              <a:round/>
              <a:headEnd len="sm" w="sm" type="none"/>
              <a:tailEnd len="sm" w="sm" type="none"/>
            </a:ln>
          </p:spPr>
        </p:cxnSp>
      </p:grpSp>
      <p:sp>
        <p:nvSpPr>
          <p:cNvPr id="1060" name="Google Shape;1060;p124"/>
          <p:cNvSpPr/>
          <p:nvPr/>
        </p:nvSpPr>
        <p:spPr>
          <a:xfrm>
            <a:off x="3858848" y="1729134"/>
            <a:ext cx="1084384" cy="505571"/>
          </a:xfrm>
          <a:custGeom>
            <a:rect b="b" l="l" r="r" t="t"/>
            <a:pathLst>
              <a:path extrusionOk="0" h="674095" w="1084384">
                <a:moveTo>
                  <a:pt x="0" y="664326"/>
                </a:moveTo>
                <a:cubicBezTo>
                  <a:pt x="76525" y="651300"/>
                  <a:pt x="153051" y="638274"/>
                  <a:pt x="234461" y="527556"/>
                </a:cubicBezTo>
                <a:cubicBezTo>
                  <a:pt x="315871" y="416838"/>
                  <a:pt x="390769" y="-3238"/>
                  <a:pt x="488461" y="18"/>
                </a:cubicBezTo>
                <a:cubicBezTo>
                  <a:pt x="586153" y="3274"/>
                  <a:pt x="721295" y="434749"/>
                  <a:pt x="820615" y="547095"/>
                </a:cubicBezTo>
                <a:cubicBezTo>
                  <a:pt x="919935" y="659441"/>
                  <a:pt x="1084384" y="674095"/>
                  <a:pt x="1084384" y="674095"/>
                </a:cubicBezTo>
                <a:lnTo>
                  <a:pt x="1084384" y="674095"/>
                </a:lnTo>
              </a:path>
            </a:pathLst>
          </a:custGeom>
          <a:noFill/>
          <a:ln cap="flat" cmpd="sng" w="25400">
            <a:solidFill>
              <a:schemeClr val="accent1"/>
            </a:solidFill>
            <a:prstDash val="solid"/>
            <a:round/>
            <a:headEnd len="sm" w="sm" type="none"/>
            <a:tailEnd len="sm" w="sm" type="none"/>
          </a:ln>
          <a:effectLst>
            <a:outerShdw blurRad="40000" rotWithShape="0" dir="5400000" dist="20000">
              <a:srgbClr val="000000">
                <a:alpha val="37650"/>
              </a:srgbClr>
            </a:outerShdw>
          </a:effectLst>
        </p:spPr>
        <p:txBody>
          <a:bodyPr anchorCtr="0" anchor="ctr" bIns="41900" lIns="83800" spcFirstLastPara="1" rIns="83800" wrap="square" tIns="41900">
            <a:noAutofit/>
          </a:bodyPr>
          <a:lstStyle/>
          <a:p>
            <a:pPr indent="0" lvl="0" marL="0" marR="0" rtl="0" algn="ctr">
              <a:spcBef>
                <a:spcPts val="0"/>
              </a:spcBef>
              <a:spcAft>
                <a:spcPts val="0"/>
              </a:spcAft>
              <a:buNone/>
            </a:pPr>
            <a:r>
              <a:t/>
            </a:r>
            <a:endParaRPr sz="2200">
              <a:solidFill>
                <a:schemeClr val="dk1"/>
              </a:solidFill>
              <a:latin typeface="Times New Roman"/>
              <a:ea typeface="Times New Roman"/>
              <a:cs typeface="Times New Roman"/>
              <a:sym typeface="Times New Roman"/>
            </a:endParaRPr>
          </a:p>
        </p:txBody>
      </p:sp>
      <p:sp>
        <p:nvSpPr>
          <p:cNvPr id="1061" name="Google Shape;1061;p124"/>
          <p:cNvSpPr/>
          <p:nvPr/>
        </p:nvSpPr>
        <p:spPr>
          <a:xfrm>
            <a:off x="5672016" y="1633294"/>
            <a:ext cx="1084384" cy="602373"/>
          </a:xfrm>
          <a:custGeom>
            <a:rect b="b" l="l" r="r" t="t"/>
            <a:pathLst>
              <a:path extrusionOk="0" h="803164" w="1084384">
                <a:moveTo>
                  <a:pt x="0" y="792113"/>
                </a:moveTo>
                <a:cubicBezTo>
                  <a:pt x="76525" y="779087"/>
                  <a:pt x="115603" y="709074"/>
                  <a:pt x="166077" y="577189"/>
                </a:cubicBezTo>
                <a:cubicBezTo>
                  <a:pt x="216551" y="445304"/>
                  <a:pt x="224691" y="-21990"/>
                  <a:pt x="302845" y="805"/>
                </a:cubicBezTo>
                <a:cubicBezTo>
                  <a:pt x="380999" y="23600"/>
                  <a:pt x="504744" y="580446"/>
                  <a:pt x="635000" y="713959"/>
                </a:cubicBezTo>
                <a:cubicBezTo>
                  <a:pt x="765256" y="847472"/>
                  <a:pt x="1009487" y="787228"/>
                  <a:pt x="1084384" y="801882"/>
                </a:cubicBezTo>
                <a:lnTo>
                  <a:pt x="1084384" y="801882"/>
                </a:lnTo>
              </a:path>
            </a:pathLst>
          </a:custGeom>
          <a:noFill/>
          <a:ln cap="flat" cmpd="sng" w="25400">
            <a:solidFill>
              <a:schemeClr val="accent1"/>
            </a:solidFill>
            <a:prstDash val="solid"/>
            <a:round/>
            <a:headEnd len="sm" w="sm" type="none"/>
            <a:tailEnd len="sm" w="sm" type="none"/>
          </a:ln>
          <a:effectLst>
            <a:outerShdw blurRad="40000" rotWithShape="0" dir="5400000" dist="20000">
              <a:srgbClr val="000000">
                <a:alpha val="37650"/>
              </a:srgbClr>
            </a:outerShdw>
          </a:effectLst>
        </p:spPr>
        <p:txBody>
          <a:bodyPr anchorCtr="0" anchor="ctr" bIns="41900" lIns="83800" spcFirstLastPara="1" rIns="83800" wrap="square" tIns="41900">
            <a:noAutofit/>
          </a:bodyPr>
          <a:lstStyle/>
          <a:p>
            <a:pPr indent="0" lvl="0" marL="0" marR="0" rtl="0" algn="ctr">
              <a:spcBef>
                <a:spcPts val="0"/>
              </a:spcBef>
              <a:spcAft>
                <a:spcPts val="0"/>
              </a:spcAft>
              <a:buNone/>
            </a:pPr>
            <a:r>
              <a:t/>
            </a:r>
            <a:endParaRPr sz="2200">
              <a:solidFill>
                <a:schemeClr val="dk1"/>
              </a:solidFill>
              <a:latin typeface="Times New Roman"/>
              <a:ea typeface="Times New Roman"/>
              <a:cs typeface="Times New Roman"/>
              <a:sym typeface="Times New Roman"/>
            </a:endParaRPr>
          </a:p>
        </p:txBody>
      </p:sp>
      <p:sp>
        <p:nvSpPr>
          <p:cNvPr id="1062" name="Google Shape;1062;p124"/>
          <p:cNvSpPr/>
          <p:nvPr/>
        </p:nvSpPr>
        <p:spPr>
          <a:xfrm>
            <a:off x="3822772" y="2966311"/>
            <a:ext cx="1084384" cy="498605"/>
          </a:xfrm>
          <a:custGeom>
            <a:rect b="b" l="l" r="r" t="t"/>
            <a:pathLst>
              <a:path extrusionOk="0" h="664807" w="1084384">
                <a:moveTo>
                  <a:pt x="0" y="655038"/>
                </a:moveTo>
                <a:cubicBezTo>
                  <a:pt x="76525" y="642012"/>
                  <a:pt x="115603" y="549204"/>
                  <a:pt x="166077" y="440114"/>
                </a:cubicBezTo>
                <a:cubicBezTo>
                  <a:pt x="216551" y="331024"/>
                  <a:pt x="229576" y="13526"/>
                  <a:pt x="302845" y="500"/>
                </a:cubicBezTo>
                <a:cubicBezTo>
                  <a:pt x="376114" y="-12526"/>
                  <a:pt x="465667" y="231705"/>
                  <a:pt x="605692" y="361961"/>
                </a:cubicBezTo>
                <a:cubicBezTo>
                  <a:pt x="745717" y="492217"/>
                  <a:pt x="1004602" y="614333"/>
                  <a:pt x="1084384" y="664807"/>
                </a:cubicBezTo>
                <a:lnTo>
                  <a:pt x="1084384" y="664807"/>
                </a:lnTo>
              </a:path>
            </a:pathLst>
          </a:custGeom>
          <a:noFill/>
          <a:ln cap="flat" cmpd="sng" w="25400">
            <a:solidFill>
              <a:schemeClr val="accent1"/>
            </a:solidFill>
            <a:prstDash val="solid"/>
            <a:round/>
            <a:headEnd len="sm" w="sm" type="none"/>
            <a:tailEnd len="sm" w="sm" type="none"/>
          </a:ln>
          <a:effectLst>
            <a:outerShdw blurRad="40000" rotWithShape="0" dir="5400000" dist="20000">
              <a:srgbClr val="000000">
                <a:alpha val="37650"/>
              </a:srgbClr>
            </a:outerShdw>
          </a:effectLst>
        </p:spPr>
        <p:txBody>
          <a:bodyPr anchorCtr="0" anchor="ctr" bIns="41900" lIns="83800" spcFirstLastPara="1" rIns="83800" wrap="square" tIns="41900">
            <a:noAutofit/>
          </a:bodyPr>
          <a:lstStyle/>
          <a:p>
            <a:pPr indent="0" lvl="0" marL="0" marR="0" rtl="0" algn="ctr">
              <a:spcBef>
                <a:spcPts val="0"/>
              </a:spcBef>
              <a:spcAft>
                <a:spcPts val="0"/>
              </a:spcAft>
              <a:buNone/>
            </a:pPr>
            <a:r>
              <a:t/>
            </a:r>
            <a:endParaRPr sz="2200">
              <a:solidFill>
                <a:schemeClr val="dk1"/>
              </a:solidFill>
              <a:latin typeface="Times New Roman"/>
              <a:ea typeface="Times New Roman"/>
              <a:cs typeface="Times New Roman"/>
              <a:sym typeface="Times New Roman"/>
            </a:endParaRPr>
          </a:p>
        </p:txBody>
      </p:sp>
      <p:sp>
        <p:nvSpPr>
          <p:cNvPr id="1063" name="Google Shape;1063;p124"/>
          <p:cNvSpPr/>
          <p:nvPr/>
        </p:nvSpPr>
        <p:spPr>
          <a:xfrm>
            <a:off x="5672016" y="2812810"/>
            <a:ext cx="1084384" cy="652106"/>
          </a:xfrm>
          <a:custGeom>
            <a:rect b="b" l="l" r="r" t="t"/>
            <a:pathLst>
              <a:path extrusionOk="0" h="869475" w="1084384">
                <a:moveTo>
                  <a:pt x="0" y="859706"/>
                </a:moveTo>
                <a:cubicBezTo>
                  <a:pt x="76525" y="846680"/>
                  <a:pt x="138397" y="895525"/>
                  <a:pt x="185615" y="752243"/>
                </a:cubicBezTo>
                <a:cubicBezTo>
                  <a:pt x="232833" y="608961"/>
                  <a:pt x="200269" y="3270"/>
                  <a:pt x="283307" y="14"/>
                </a:cubicBezTo>
                <a:cubicBezTo>
                  <a:pt x="366345" y="-3242"/>
                  <a:pt x="550332" y="587796"/>
                  <a:pt x="683845" y="732706"/>
                </a:cubicBezTo>
                <a:cubicBezTo>
                  <a:pt x="817358" y="877616"/>
                  <a:pt x="1017628" y="846680"/>
                  <a:pt x="1084384" y="869475"/>
                </a:cubicBezTo>
                <a:lnTo>
                  <a:pt x="1084384" y="869475"/>
                </a:lnTo>
              </a:path>
            </a:pathLst>
          </a:custGeom>
          <a:noFill/>
          <a:ln cap="flat" cmpd="sng" w="25400">
            <a:solidFill>
              <a:schemeClr val="accent1"/>
            </a:solidFill>
            <a:prstDash val="solid"/>
            <a:round/>
            <a:headEnd len="sm" w="sm" type="none"/>
            <a:tailEnd len="sm" w="sm" type="none"/>
          </a:ln>
          <a:effectLst>
            <a:outerShdw blurRad="40000" rotWithShape="0" dir="5400000" dist="20000">
              <a:srgbClr val="000000">
                <a:alpha val="37650"/>
              </a:srgbClr>
            </a:outerShdw>
          </a:effectLst>
        </p:spPr>
        <p:txBody>
          <a:bodyPr anchorCtr="0" anchor="ctr" bIns="41900" lIns="83800" spcFirstLastPara="1" rIns="83800" wrap="square" tIns="41900">
            <a:noAutofit/>
          </a:bodyPr>
          <a:lstStyle/>
          <a:p>
            <a:pPr indent="0" lvl="0" marL="0" marR="0" rtl="0" algn="ctr">
              <a:spcBef>
                <a:spcPts val="0"/>
              </a:spcBef>
              <a:spcAft>
                <a:spcPts val="0"/>
              </a:spcAft>
              <a:buNone/>
            </a:pPr>
            <a:r>
              <a:t/>
            </a:r>
            <a:endParaRPr sz="2200">
              <a:solidFill>
                <a:schemeClr val="dk1"/>
              </a:solidFill>
              <a:latin typeface="Times New Roman"/>
              <a:ea typeface="Times New Roman"/>
              <a:cs typeface="Times New Roman"/>
              <a:sym typeface="Times New Roman"/>
            </a:endParaRPr>
          </a:p>
        </p:txBody>
      </p:sp>
      <p:sp>
        <p:nvSpPr>
          <p:cNvPr id="1064" name="Google Shape;1064;p124"/>
          <p:cNvSpPr/>
          <p:nvPr/>
        </p:nvSpPr>
        <p:spPr>
          <a:xfrm>
            <a:off x="7534033" y="1736100"/>
            <a:ext cx="1084384" cy="498605"/>
          </a:xfrm>
          <a:custGeom>
            <a:rect b="b" l="l" r="r" t="t"/>
            <a:pathLst>
              <a:path extrusionOk="0" h="664807" w="1084384">
                <a:moveTo>
                  <a:pt x="0" y="655038"/>
                </a:moveTo>
                <a:cubicBezTo>
                  <a:pt x="76525" y="642012"/>
                  <a:pt x="115603" y="549204"/>
                  <a:pt x="166077" y="440114"/>
                </a:cubicBezTo>
                <a:cubicBezTo>
                  <a:pt x="216551" y="331024"/>
                  <a:pt x="229576" y="13526"/>
                  <a:pt x="302845" y="500"/>
                </a:cubicBezTo>
                <a:cubicBezTo>
                  <a:pt x="376114" y="-12526"/>
                  <a:pt x="465667" y="231705"/>
                  <a:pt x="605692" y="361961"/>
                </a:cubicBezTo>
                <a:cubicBezTo>
                  <a:pt x="745717" y="492217"/>
                  <a:pt x="1004602" y="614333"/>
                  <a:pt x="1084384" y="664807"/>
                </a:cubicBezTo>
                <a:lnTo>
                  <a:pt x="1084384" y="664807"/>
                </a:lnTo>
              </a:path>
            </a:pathLst>
          </a:custGeom>
          <a:noFill/>
          <a:ln cap="flat" cmpd="sng" w="25400">
            <a:solidFill>
              <a:schemeClr val="accent1"/>
            </a:solidFill>
            <a:prstDash val="solid"/>
            <a:round/>
            <a:headEnd len="sm" w="sm" type="none"/>
            <a:tailEnd len="sm" w="sm" type="none"/>
          </a:ln>
          <a:effectLst>
            <a:outerShdw blurRad="40000" rotWithShape="0" dir="5400000" dist="20000">
              <a:srgbClr val="000000">
                <a:alpha val="37650"/>
              </a:srgbClr>
            </a:outerShdw>
          </a:effectLst>
        </p:spPr>
        <p:txBody>
          <a:bodyPr anchorCtr="0" anchor="ctr" bIns="41900" lIns="83800" spcFirstLastPara="1" rIns="83800" wrap="square" tIns="41900">
            <a:noAutofit/>
          </a:bodyPr>
          <a:lstStyle/>
          <a:p>
            <a:pPr indent="0" lvl="0" marL="0" marR="0" rtl="0" algn="ctr">
              <a:spcBef>
                <a:spcPts val="0"/>
              </a:spcBef>
              <a:spcAft>
                <a:spcPts val="0"/>
              </a:spcAft>
              <a:buNone/>
            </a:pPr>
            <a:r>
              <a:t/>
            </a:r>
            <a:endParaRPr sz="2200">
              <a:solidFill>
                <a:schemeClr val="dk1"/>
              </a:solidFill>
              <a:latin typeface="Times New Roman"/>
              <a:ea typeface="Times New Roman"/>
              <a:cs typeface="Times New Roman"/>
              <a:sym typeface="Times New Roman"/>
            </a:endParaRPr>
          </a:p>
        </p:txBody>
      </p:sp>
      <p:sp>
        <p:nvSpPr>
          <p:cNvPr id="1065" name="Google Shape;1065;p124"/>
          <p:cNvSpPr/>
          <p:nvPr/>
        </p:nvSpPr>
        <p:spPr>
          <a:xfrm>
            <a:off x="7534033" y="2871202"/>
            <a:ext cx="1084384" cy="593715"/>
          </a:xfrm>
          <a:custGeom>
            <a:rect b="b" l="l" r="r" t="t"/>
            <a:pathLst>
              <a:path extrusionOk="0" h="791620" w="1084384">
                <a:moveTo>
                  <a:pt x="0" y="781851"/>
                </a:moveTo>
                <a:cubicBezTo>
                  <a:pt x="76525" y="768825"/>
                  <a:pt x="109090" y="726490"/>
                  <a:pt x="156308" y="596234"/>
                </a:cubicBezTo>
                <a:cubicBezTo>
                  <a:pt x="203526" y="465978"/>
                  <a:pt x="206782" y="13337"/>
                  <a:pt x="283307" y="312"/>
                </a:cubicBezTo>
                <a:cubicBezTo>
                  <a:pt x="359832" y="-12713"/>
                  <a:pt x="481947" y="386197"/>
                  <a:pt x="615460" y="518082"/>
                </a:cubicBezTo>
                <a:cubicBezTo>
                  <a:pt x="748973" y="649967"/>
                  <a:pt x="1006230" y="746030"/>
                  <a:pt x="1084384" y="791620"/>
                </a:cubicBezTo>
                <a:lnTo>
                  <a:pt x="1084384" y="791620"/>
                </a:lnTo>
              </a:path>
            </a:pathLst>
          </a:custGeom>
          <a:noFill/>
          <a:ln cap="flat" cmpd="sng" w="25400">
            <a:solidFill>
              <a:schemeClr val="accent1"/>
            </a:solidFill>
            <a:prstDash val="solid"/>
            <a:round/>
            <a:headEnd len="sm" w="sm" type="none"/>
            <a:tailEnd len="sm" w="sm" type="none"/>
          </a:ln>
          <a:effectLst>
            <a:outerShdw blurRad="40000" rotWithShape="0" dir="5400000" dist="20000">
              <a:srgbClr val="000000">
                <a:alpha val="37650"/>
              </a:srgbClr>
            </a:outerShdw>
          </a:effectLst>
        </p:spPr>
        <p:txBody>
          <a:bodyPr anchorCtr="0" anchor="ctr" bIns="41900" lIns="83800" spcFirstLastPara="1" rIns="83800" wrap="square" tIns="41900">
            <a:noAutofit/>
          </a:bodyPr>
          <a:lstStyle/>
          <a:p>
            <a:pPr indent="0" lvl="0" marL="0" marR="0" rtl="0" algn="ctr">
              <a:spcBef>
                <a:spcPts val="0"/>
              </a:spcBef>
              <a:spcAft>
                <a:spcPts val="0"/>
              </a:spcAft>
              <a:buNone/>
            </a:pPr>
            <a:r>
              <a:t/>
            </a:r>
            <a:endParaRPr sz="2200">
              <a:solidFill>
                <a:schemeClr val="dk1"/>
              </a:solidFill>
              <a:latin typeface="Times New Roman"/>
              <a:ea typeface="Times New Roman"/>
              <a:cs typeface="Times New Roman"/>
              <a:sym typeface="Times New Roman"/>
            </a:endParaRPr>
          </a:p>
        </p:txBody>
      </p:sp>
      <p:sp>
        <p:nvSpPr>
          <p:cNvPr id="1066" name="Google Shape;1066;p124"/>
          <p:cNvSpPr/>
          <p:nvPr/>
        </p:nvSpPr>
        <p:spPr>
          <a:xfrm>
            <a:off x="3858848" y="4021528"/>
            <a:ext cx="1084384" cy="593715"/>
          </a:xfrm>
          <a:custGeom>
            <a:rect b="b" l="l" r="r" t="t"/>
            <a:pathLst>
              <a:path extrusionOk="0" h="791620" w="1084384">
                <a:moveTo>
                  <a:pt x="0" y="781851"/>
                </a:moveTo>
                <a:cubicBezTo>
                  <a:pt x="76525" y="768825"/>
                  <a:pt x="109090" y="726490"/>
                  <a:pt x="156308" y="596234"/>
                </a:cubicBezTo>
                <a:cubicBezTo>
                  <a:pt x="203526" y="465978"/>
                  <a:pt x="206782" y="13337"/>
                  <a:pt x="283307" y="312"/>
                </a:cubicBezTo>
                <a:cubicBezTo>
                  <a:pt x="359832" y="-12713"/>
                  <a:pt x="481947" y="386197"/>
                  <a:pt x="615460" y="518082"/>
                </a:cubicBezTo>
                <a:cubicBezTo>
                  <a:pt x="748973" y="649967"/>
                  <a:pt x="1006230" y="746030"/>
                  <a:pt x="1084384" y="791620"/>
                </a:cubicBezTo>
                <a:lnTo>
                  <a:pt x="1084384" y="791620"/>
                </a:lnTo>
              </a:path>
            </a:pathLst>
          </a:custGeom>
          <a:noFill/>
          <a:ln cap="flat" cmpd="sng" w="25400">
            <a:solidFill>
              <a:schemeClr val="accent1"/>
            </a:solidFill>
            <a:prstDash val="solid"/>
            <a:round/>
            <a:headEnd len="sm" w="sm" type="none"/>
            <a:tailEnd len="sm" w="sm" type="none"/>
          </a:ln>
          <a:effectLst>
            <a:outerShdw blurRad="40000" rotWithShape="0" dir="5400000" dist="20000">
              <a:srgbClr val="000000">
                <a:alpha val="37650"/>
              </a:srgbClr>
            </a:outerShdw>
          </a:effectLst>
        </p:spPr>
        <p:txBody>
          <a:bodyPr anchorCtr="0" anchor="ctr" bIns="41900" lIns="83800" spcFirstLastPara="1" rIns="83800" wrap="square" tIns="41900">
            <a:noAutofit/>
          </a:bodyPr>
          <a:lstStyle/>
          <a:p>
            <a:pPr indent="0" lvl="0" marL="0" marR="0" rtl="0" algn="ctr">
              <a:spcBef>
                <a:spcPts val="0"/>
              </a:spcBef>
              <a:spcAft>
                <a:spcPts val="0"/>
              </a:spcAft>
              <a:buNone/>
            </a:pPr>
            <a:r>
              <a:t/>
            </a:r>
            <a:endParaRPr sz="2200">
              <a:solidFill>
                <a:schemeClr val="dk1"/>
              </a:solidFill>
              <a:latin typeface="Times New Roman"/>
              <a:ea typeface="Times New Roman"/>
              <a:cs typeface="Times New Roman"/>
              <a:sym typeface="Times New Roman"/>
            </a:endParaRPr>
          </a:p>
        </p:txBody>
      </p:sp>
      <p:sp>
        <p:nvSpPr>
          <p:cNvPr id="1067" name="Google Shape;1067;p124"/>
          <p:cNvSpPr/>
          <p:nvPr/>
        </p:nvSpPr>
        <p:spPr>
          <a:xfrm>
            <a:off x="5672016" y="3933817"/>
            <a:ext cx="1084384" cy="681426"/>
          </a:xfrm>
          <a:custGeom>
            <a:rect b="b" l="l" r="r" t="t"/>
            <a:pathLst>
              <a:path extrusionOk="0" h="908568" w="1084384">
                <a:moveTo>
                  <a:pt x="0" y="898799"/>
                </a:moveTo>
                <a:cubicBezTo>
                  <a:pt x="76525" y="885773"/>
                  <a:pt x="148167" y="941131"/>
                  <a:pt x="195385" y="791336"/>
                </a:cubicBezTo>
                <a:cubicBezTo>
                  <a:pt x="242603" y="641541"/>
                  <a:pt x="224692" y="4913"/>
                  <a:pt x="283307" y="29"/>
                </a:cubicBezTo>
                <a:cubicBezTo>
                  <a:pt x="341922" y="-4855"/>
                  <a:pt x="413563" y="610607"/>
                  <a:pt x="547076" y="762030"/>
                </a:cubicBezTo>
                <a:cubicBezTo>
                  <a:pt x="680589" y="913453"/>
                  <a:pt x="994833" y="884145"/>
                  <a:pt x="1084384" y="908568"/>
                </a:cubicBezTo>
                <a:lnTo>
                  <a:pt x="1084384" y="908568"/>
                </a:lnTo>
              </a:path>
            </a:pathLst>
          </a:custGeom>
          <a:noFill/>
          <a:ln cap="flat" cmpd="sng" w="25400">
            <a:solidFill>
              <a:schemeClr val="accent1"/>
            </a:solidFill>
            <a:prstDash val="solid"/>
            <a:round/>
            <a:headEnd len="sm" w="sm" type="none"/>
            <a:tailEnd len="sm" w="sm" type="none"/>
          </a:ln>
          <a:effectLst>
            <a:outerShdw blurRad="40000" rotWithShape="0" dir="5400000" dist="20000">
              <a:srgbClr val="000000">
                <a:alpha val="37650"/>
              </a:srgbClr>
            </a:outerShdw>
          </a:effectLst>
        </p:spPr>
        <p:txBody>
          <a:bodyPr anchorCtr="0" anchor="ctr" bIns="41900" lIns="83800" spcFirstLastPara="1" rIns="83800" wrap="square" tIns="41900">
            <a:noAutofit/>
          </a:bodyPr>
          <a:lstStyle/>
          <a:p>
            <a:pPr indent="0" lvl="0" marL="0" marR="0" rtl="0" algn="ctr">
              <a:spcBef>
                <a:spcPts val="0"/>
              </a:spcBef>
              <a:spcAft>
                <a:spcPts val="0"/>
              </a:spcAft>
              <a:buNone/>
            </a:pPr>
            <a:r>
              <a:t/>
            </a:r>
            <a:endParaRPr sz="2200">
              <a:solidFill>
                <a:schemeClr val="dk1"/>
              </a:solidFill>
              <a:latin typeface="Times New Roman"/>
              <a:ea typeface="Times New Roman"/>
              <a:cs typeface="Times New Roman"/>
              <a:sym typeface="Times New Roman"/>
            </a:endParaRPr>
          </a:p>
        </p:txBody>
      </p:sp>
      <p:sp>
        <p:nvSpPr>
          <p:cNvPr id="1068" name="Google Shape;1068;p124"/>
          <p:cNvSpPr/>
          <p:nvPr/>
        </p:nvSpPr>
        <p:spPr>
          <a:xfrm>
            <a:off x="7439342" y="4030752"/>
            <a:ext cx="1084384" cy="586596"/>
          </a:xfrm>
          <a:custGeom>
            <a:rect b="b" l="l" r="r" t="t"/>
            <a:pathLst>
              <a:path extrusionOk="0" h="782128" w="1084384">
                <a:moveTo>
                  <a:pt x="0" y="772359"/>
                </a:moveTo>
                <a:cubicBezTo>
                  <a:pt x="76525" y="759333"/>
                  <a:pt x="92808" y="744678"/>
                  <a:pt x="136769" y="616050"/>
                </a:cubicBezTo>
                <a:cubicBezTo>
                  <a:pt x="180730" y="487422"/>
                  <a:pt x="198641" y="18499"/>
                  <a:pt x="263769" y="589"/>
                </a:cubicBezTo>
                <a:cubicBezTo>
                  <a:pt x="328897" y="-17321"/>
                  <a:pt x="390769" y="378334"/>
                  <a:pt x="527538" y="508590"/>
                </a:cubicBezTo>
                <a:cubicBezTo>
                  <a:pt x="664307" y="638846"/>
                  <a:pt x="991576" y="736538"/>
                  <a:pt x="1084384" y="782128"/>
                </a:cubicBezTo>
                <a:lnTo>
                  <a:pt x="1084384" y="782128"/>
                </a:lnTo>
              </a:path>
            </a:pathLst>
          </a:custGeom>
          <a:noFill/>
          <a:ln cap="flat" cmpd="sng" w="25400">
            <a:solidFill>
              <a:schemeClr val="accent1"/>
            </a:solidFill>
            <a:prstDash val="solid"/>
            <a:round/>
            <a:headEnd len="sm" w="sm" type="none"/>
            <a:tailEnd len="sm" w="sm" type="none"/>
          </a:ln>
          <a:effectLst>
            <a:outerShdw blurRad="40000" rotWithShape="0" dir="5400000" dist="20000">
              <a:srgbClr val="000000">
                <a:alpha val="37650"/>
              </a:srgbClr>
            </a:outerShdw>
          </a:effectLst>
        </p:spPr>
        <p:txBody>
          <a:bodyPr anchorCtr="0" anchor="ctr" bIns="41900" lIns="83800" spcFirstLastPara="1" rIns="83800" wrap="square" tIns="41900">
            <a:noAutofit/>
          </a:bodyPr>
          <a:lstStyle/>
          <a:p>
            <a:pPr indent="0" lvl="0" marL="0" marR="0" rtl="0" algn="ctr">
              <a:spcBef>
                <a:spcPts val="0"/>
              </a:spcBef>
              <a:spcAft>
                <a:spcPts val="0"/>
              </a:spcAft>
              <a:buNone/>
            </a:pPr>
            <a:r>
              <a:t/>
            </a:r>
            <a:endParaRPr sz="2200">
              <a:solidFill>
                <a:schemeClr val="dk1"/>
              </a:solidFill>
              <a:latin typeface="Times New Roman"/>
              <a:ea typeface="Times New Roman"/>
              <a:cs typeface="Times New Roman"/>
              <a:sym typeface="Times New Roman"/>
            </a:endParaRPr>
          </a:p>
        </p:txBody>
      </p:sp>
      <p:sp>
        <p:nvSpPr>
          <p:cNvPr id="1069" name="Google Shape;1069;p124"/>
          <p:cNvSpPr txBox="1"/>
          <p:nvPr/>
        </p:nvSpPr>
        <p:spPr>
          <a:xfrm>
            <a:off x="3748383" y="975168"/>
            <a:ext cx="1253400" cy="392400"/>
          </a:xfrm>
          <a:prstGeom prst="rect">
            <a:avLst/>
          </a:prstGeom>
          <a:noFill/>
          <a:ln>
            <a:noFill/>
          </a:ln>
        </p:spPr>
        <p:txBody>
          <a:bodyPr anchorCtr="0" anchor="t" bIns="41900" lIns="83800" spcFirstLastPara="1" rIns="83800" wrap="square" tIns="41900">
            <a:noAutofit/>
          </a:bodyPr>
          <a:lstStyle/>
          <a:p>
            <a:pPr indent="0" lvl="0" marL="0" marR="0" rtl="0" algn="ctr">
              <a:spcBef>
                <a:spcPts val="0"/>
              </a:spcBef>
              <a:spcAft>
                <a:spcPts val="0"/>
              </a:spcAft>
              <a:buNone/>
            </a:pPr>
            <a:r>
              <a:rPr lang="en-US" sz="2600">
                <a:solidFill>
                  <a:srgbClr val="000000"/>
                </a:solidFill>
                <a:latin typeface="Calibri"/>
                <a:ea typeface="Calibri"/>
                <a:cs typeface="Calibri"/>
                <a:sym typeface="Calibri"/>
              </a:rPr>
              <a:t>Prior</a:t>
            </a:r>
            <a:endParaRPr sz="900">
              <a:latin typeface="Calibri"/>
              <a:ea typeface="Calibri"/>
              <a:cs typeface="Calibri"/>
              <a:sym typeface="Calibri"/>
            </a:endParaRPr>
          </a:p>
        </p:txBody>
      </p:sp>
      <p:sp>
        <p:nvSpPr>
          <p:cNvPr id="1070" name="Google Shape;1070;p124"/>
          <p:cNvSpPr txBox="1"/>
          <p:nvPr/>
        </p:nvSpPr>
        <p:spPr>
          <a:xfrm>
            <a:off x="5216769" y="952992"/>
            <a:ext cx="1807200" cy="392400"/>
          </a:xfrm>
          <a:prstGeom prst="rect">
            <a:avLst/>
          </a:prstGeom>
          <a:noFill/>
          <a:ln>
            <a:noFill/>
          </a:ln>
        </p:spPr>
        <p:txBody>
          <a:bodyPr anchorCtr="0" anchor="t" bIns="41900" lIns="83800" spcFirstLastPara="1" rIns="83800" wrap="square" tIns="41900">
            <a:noAutofit/>
          </a:bodyPr>
          <a:lstStyle/>
          <a:p>
            <a:pPr indent="0" lvl="0" marL="0" marR="0" rtl="0" algn="ctr">
              <a:spcBef>
                <a:spcPts val="0"/>
              </a:spcBef>
              <a:spcAft>
                <a:spcPts val="0"/>
              </a:spcAft>
              <a:buNone/>
            </a:pPr>
            <a:r>
              <a:rPr lang="en-US" sz="2600">
                <a:solidFill>
                  <a:srgbClr val="000000"/>
                </a:solidFill>
                <a:latin typeface="Calibri"/>
                <a:ea typeface="Calibri"/>
                <a:cs typeface="Calibri"/>
                <a:sym typeface="Calibri"/>
              </a:rPr>
              <a:t>Likelihood</a:t>
            </a:r>
            <a:endParaRPr sz="900">
              <a:latin typeface="Calibri"/>
              <a:ea typeface="Calibri"/>
              <a:cs typeface="Calibri"/>
              <a:sym typeface="Calibri"/>
            </a:endParaRPr>
          </a:p>
        </p:txBody>
      </p:sp>
      <p:sp>
        <p:nvSpPr>
          <p:cNvPr id="1071" name="Google Shape;1071;p124"/>
          <p:cNvSpPr txBox="1"/>
          <p:nvPr/>
        </p:nvSpPr>
        <p:spPr>
          <a:xfrm>
            <a:off x="7121770" y="957880"/>
            <a:ext cx="1689900" cy="392400"/>
          </a:xfrm>
          <a:prstGeom prst="rect">
            <a:avLst/>
          </a:prstGeom>
          <a:noFill/>
          <a:ln>
            <a:noFill/>
          </a:ln>
        </p:spPr>
        <p:txBody>
          <a:bodyPr anchorCtr="0" anchor="t" bIns="41900" lIns="83800" spcFirstLastPara="1" rIns="83800" wrap="square" tIns="41900">
            <a:noAutofit/>
          </a:bodyPr>
          <a:lstStyle/>
          <a:p>
            <a:pPr indent="0" lvl="0" marL="0" marR="0" rtl="0" algn="ctr">
              <a:spcBef>
                <a:spcPts val="0"/>
              </a:spcBef>
              <a:spcAft>
                <a:spcPts val="0"/>
              </a:spcAft>
              <a:buNone/>
            </a:pPr>
            <a:r>
              <a:rPr lang="en-US" sz="2600">
                <a:solidFill>
                  <a:srgbClr val="000000"/>
                </a:solidFill>
                <a:latin typeface="Calibri"/>
                <a:ea typeface="Calibri"/>
                <a:cs typeface="Calibri"/>
                <a:sym typeface="Calibri"/>
              </a:rPr>
              <a:t>Posterior</a:t>
            </a:r>
            <a:endParaRPr sz="900">
              <a:latin typeface="Calibri"/>
              <a:ea typeface="Calibri"/>
              <a:cs typeface="Calibri"/>
              <a:sym typeface="Calibri"/>
            </a:endParaRPr>
          </a:p>
        </p:txBody>
      </p:sp>
      <p:sp>
        <p:nvSpPr>
          <p:cNvPr id="1072" name="Google Shape;1072;p124"/>
          <p:cNvSpPr txBox="1"/>
          <p:nvPr/>
        </p:nvSpPr>
        <p:spPr>
          <a:xfrm>
            <a:off x="97692" y="1576787"/>
            <a:ext cx="3601800" cy="623400"/>
          </a:xfrm>
          <a:prstGeom prst="rect">
            <a:avLst/>
          </a:prstGeom>
          <a:noFill/>
          <a:ln>
            <a:noFill/>
          </a:ln>
        </p:spPr>
        <p:txBody>
          <a:bodyPr anchorCtr="0" anchor="t" bIns="41900" lIns="83800" spcFirstLastPara="1" rIns="83800" wrap="square" tIns="41900">
            <a:noAutofit/>
          </a:bodyPr>
          <a:lstStyle/>
          <a:p>
            <a:pPr indent="0" lvl="0" marL="0" marR="0" rtl="0" algn="l">
              <a:spcBef>
                <a:spcPts val="0"/>
              </a:spcBef>
              <a:spcAft>
                <a:spcPts val="0"/>
              </a:spcAft>
              <a:buNone/>
            </a:pPr>
            <a:r>
              <a:rPr lang="en-US" sz="2200">
                <a:solidFill>
                  <a:srgbClr val="000000"/>
                </a:solidFill>
                <a:latin typeface="Calibri"/>
                <a:ea typeface="Calibri"/>
                <a:cs typeface="Calibri"/>
                <a:sym typeface="Calibri"/>
              </a:rPr>
              <a:t>Probability it will rain given it rained yesterday…</a:t>
            </a:r>
            <a:endParaRPr sz="900">
              <a:latin typeface="Calibri"/>
              <a:ea typeface="Calibri"/>
              <a:cs typeface="Calibri"/>
              <a:sym typeface="Calibri"/>
            </a:endParaRPr>
          </a:p>
        </p:txBody>
      </p:sp>
      <p:sp>
        <p:nvSpPr>
          <p:cNvPr id="1073" name="Google Shape;1073;p124"/>
          <p:cNvSpPr txBox="1"/>
          <p:nvPr/>
        </p:nvSpPr>
        <p:spPr>
          <a:xfrm>
            <a:off x="97692" y="2811837"/>
            <a:ext cx="3601800" cy="623400"/>
          </a:xfrm>
          <a:prstGeom prst="rect">
            <a:avLst/>
          </a:prstGeom>
          <a:noFill/>
          <a:ln>
            <a:noFill/>
          </a:ln>
        </p:spPr>
        <p:txBody>
          <a:bodyPr anchorCtr="0" anchor="t" bIns="41900" lIns="83800" spcFirstLastPara="1" rIns="83800" wrap="square" tIns="41900">
            <a:noAutofit/>
          </a:bodyPr>
          <a:lstStyle/>
          <a:p>
            <a:pPr indent="0" lvl="0" marL="0" marR="0" rtl="0" algn="l">
              <a:spcBef>
                <a:spcPts val="0"/>
              </a:spcBef>
              <a:spcAft>
                <a:spcPts val="0"/>
              </a:spcAft>
              <a:buNone/>
            </a:pPr>
            <a:r>
              <a:rPr lang="en-US" sz="2200">
                <a:solidFill>
                  <a:srgbClr val="000000"/>
                </a:solidFill>
                <a:latin typeface="Calibri"/>
                <a:ea typeface="Calibri"/>
                <a:cs typeface="Calibri"/>
                <a:sym typeface="Calibri"/>
              </a:rPr>
              <a:t>…and that it is cloudy this morning</a:t>
            </a:r>
            <a:endParaRPr sz="900">
              <a:latin typeface="Calibri"/>
              <a:ea typeface="Calibri"/>
              <a:cs typeface="Calibri"/>
              <a:sym typeface="Calibri"/>
            </a:endParaRPr>
          </a:p>
        </p:txBody>
      </p:sp>
      <p:sp>
        <p:nvSpPr>
          <p:cNvPr id="1074" name="Google Shape;1074;p124"/>
          <p:cNvSpPr txBox="1"/>
          <p:nvPr/>
        </p:nvSpPr>
        <p:spPr>
          <a:xfrm>
            <a:off x="97692" y="4013458"/>
            <a:ext cx="3601800" cy="623400"/>
          </a:xfrm>
          <a:prstGeom prst="rect">
            <a:avLst/>
          </a:prstGeom>
          <a:noFill/>
          <a:ln>
            <a:noFill/>
          </a:ln>
        </p:spPr>
        <p:txBody>
          <a:bodyPr anchorCtr="0" anchor="t" bIns="41900" lIns="83800" spcFirstLastPara="1" rIns="83800" wrap="square" tIns="41900">
            <a:noAutofit/>
          </a:bodyPr>
          <a:lstStyle/>
          <a:p>
            <a:pPr indent="0" lvl="0" marL="0" marR="0" rtl="0" algn="l">
              <a:spcBef>
                <a:spcPts val="0"/>
              </a:spcBef>
              <a:spcAft>
                <a:spcPts val="0"/>
              </a:spcAft>
              <a:buNone/>
            </a:pPr>
            <a:r>
              <a:rPr lang="en-US" sz="2200">
                <a:solidFill>
                  <a:srgbClr val="000000"/>
                </a:solidFill>
                <a:latin typeface="Calibri"/>
                <a:ea typeface="Calibri"/>
                <a:cs typeface="Calibri"/>
                <a:sym typeface="Calibri"/>
              </a:rPr>
              <a:t>…and the wind is coming from the southwest</a:t>
            </a:r>
            <a:endParaRPr sz="900">
              <a:latin typeface="Calibri"/>
              <a:ea typeface="Calibri"/>
              <a:cs typeface="Calibri"/>
              <a:sym typeface="Calibri"/>
            </a:endParaRPr>
          </a:p>
        </p:txBody>
      </p:sp>
      <p:grpSp>
        <p:nvGrpSpPr>
          <p:cNvPr id="1075" name="Google Shape;1075;p124"/>
          <p:cNvGrpSpPr/>
          <p:nvPr/>
        </p:nvGrpSpPr>
        <p:grpSpPr>
          <a:xfrm>
            <a:off x="4249615" y="2265027"/>
            <a:ext cx="3731847" cy="418611"/>
            <a:chOff x="4249615" y="3020037"/>
            <a:chExt cx="3731847" cy="558148"/>
          </a:xfrm>
        </p:grpSpPr>
        <p:cxnSp>
          <p:nvCxnSpPr>
            <p:cNvPr id="1076" name="Google Shape;1076;p124"/>
            <p:cNvCxnSpPr/>
            <p:nvPr/>
          </p:nvCxnSpPr>
          <p:spPr>
            <a:xfrm>
              <a:off x="7981462" y="3020037"/>
              <a:ext cx="0" cy="223200"/>
            </a:xfrm>
            <a:prstGeom prst="straightConnector1">
              <a:avLst/>
            </a:prstGeom>
            <a:noFill/>
            <a:ln cap="flat" cmpd="sng" w="25400">
              <a:solidFill>
                <a:srgbClr val="FF0000"/>
              </a:solidFill>
              <a:prstDash val="solid"/>
              <a:round/>
              <a:headEnd len="sm" w="sm" type="none"/>
              <a:tailEnd len="sm" w="sm" type="none"/>
            </a:ln>
            <a:effectLst>
              <a:outerShdw blurRad="40000" rotWithShape="0" dir="5400000" dist="20000">
                <a:srgbClr val="000000">
                  <a:alpha val="37650"/>
                </a:srgbClr>
              </a:outerShdw>
            </a:effectLst>
          </p:spPr>
        </p:cxnSp>
        <p:cxnSp>
          <p:nvCxnSpPr>
            <p:cNvPr id="1077" name="Google Shape;1077;p124"/>
            <p:cNvCxnSpPr/>
            <p:nvPr/>
          </p:nvCxnSpPr>
          <p:spPr>
            <a:xfrm rot="10800000">
              <a:off x="4249762" y="3243385"/>
              <a:ext cx="3731700" cy="0"/>
            </a:xfrm>
            <a:prstGeom prst="straightConnector1">
              <a:avLst/>
            </a:prstGeom>
            <a:noFill/>
            <a:ln cap="flat" cmpd="sng" w="25400">
              <a:solidFill>
                <a:srgbClr val="FF0000"/>
              </a:solidFill>
              <a:prstDash val="solid"/>
              <a:round/>
              <a:headEnd len="sm" w="sm" type="none"/>
              <a:tailEnd len="sm" w="sm" type="none"/>
            </a:ln>
            <a:effectLst>
              <a:outerShdw blurRad="40000" rotWithShape="0" dir="5400000" dist="20000">
                <a:srgbClr val="000000">
                  <a:alpha val="37650"/>
                </a:srgbClr>
              </a:outerShdw>
            </a:effectLst>
          </p:spPr>
        </p:cxnSp>
        <p:cxnSp>
          <p:nvCxnSpPr>
            <p:cNvPr id="1078" name="Google Shape;1078;p124"/>
            <p:cNvCxnSpPr/>
            <p:nvPr/>
          </p:nvCxnSpPr>
          <p:spPr>
            <a:xfrm>
              <a:off x="4249615" y="3243385"/>
              <a:ext cx="0" cy="334800"/>
            </a:xfrm>
            <a:prstGeom prst="straightConnector1">
              <a:avLst/>
            </a:prstGeom>
            <a:noFill/>
            <a:ln cap="flat" cmpd="sng" w="25400">
              <a:solidFill>
                <a:srgbClr val="FF0000"/>
              </a:solidFill>
              <a:prstDash val="solid"/>
              <a:round/>
              <a:headEnd len="sm" w="sm" type="none"/>
              <a:tailEnd len="med" w="med" type="stealth"/>
            </a:ln>
            <a:effectLst>
              <a:outerShdw blurRad="40000" rotWithShape="0" dir="5400000" dist="20000">
                <a:srgbClr val="000000">
                  <a:alpha val="37650"/>
                </a:srgbClr>
              </a:outerShdw>
            </a:effectLst>
          </p:spPr>
        </p:cxnSp>
      </p:grpSp>
      <p:grpSp>
        <p:nvGrpSpPr>
          <p:cNvPr id="1079" name="Google Shape;1079;p124"/>
          <p:cNvGrpSpPr/>
          <p:nvPr/>
        </p:nvGrpSpPr>
        <p:grpSpPr>
          <a:xfrm>
            <a:off x="4278922" y="3467019"/>
            <a:ext cx="3731847" cy="418611"/>
            <a:chOff x="4249615" y="3020037"/>
            <a:chExt cx="3731847" cy="558148"/>
          </a:xfrm>
        </p:grpSpPr>
        <p:cxnSp>
          <p:nvCxnSpPr>
            <p:cNvPr id="1080" name="Google Shape;1080;p124"/>
            <p:cNvCxnSpPr/>
            <p:nvPr/>
          </p:nvCxnSpPr>
          <p:spPr>
            <a:xfrm>
              <a:off x="7981462" y="3020037"/>
              <a:ext cx="0" cy="223200"/>
            </a:xfrm>
            <a:prstGeom prst="straightConnector1">
              <a:avLst/>
            </a:prstGeom>
            <a:noFill/>
            <a:ln cap="flat" cmpd="sng" w="25400">
              <a:solidFill>
                <a:srgbClr val="FF0000"/>
              </a:solidFill>
              <a:prstDash val="solid"/>
              <a:round/>
              <a:headEnd len="sm" w="sm" type="none"/>
              <a:tailEnd len="sm" w="sm" type="none"/>
            </a:ln>
            <a:effectLst>
              <a:outerShdw blurRad="40000" rotWithShape="0" dir="5400000" dist="20000">
                <a:srgbClr val="000000">
                  <a:alpha val="37650"/>
                </a:srgbClr>
              </a:outerShdw>
            </a:effectLst>
          </p:spPr>
        </p:cxnSp>
        <p:cxnSp>
          <p:nvCxnSpPr>
            <p:cNvPr id="1081" name="Google Shape;1081;p124"/>
            <p:cNvCxnSpPr/>
            <p:nvPr/>
          </p:nvCxnSpPr>
          <p:spPr>
            <a:xfrm rot="10800000">
              <a:off x="4249762" y="3243385"/>
              <a:ext cx="3731700" cy="0"/>
            </a:xfrm>
            <a:prstGeom prst="straightConnector1">
              <a:avLst/>
            </a:prstGeom>
            <a:noFill/>
            <a:ln cap="flat" cmpd="sng" w="25400">
              <a:solidFill>
                <a:srgbClr val="FF0000"/>
              </a:solidFill>
              <a:prstDash val="solid"/>
              <a:round/>
              <a:headEnd len="sm" w="sm" type="none"/>
              <a:tailEnd len="sm" w="sm" type="none"/>
            </a:ln>
            <a:effectLst>
              <a:outerShdw blurRad="40000" rotWithShape="0" dir="5400000" dist="20000">
                <a:srgbClr val="000000">
                  <a:alpha val="37650"/>
                </a:srgbClr>
              </a:outerShdw>
            </a:effectLst>
          </p:spPr>
        </p:cxnSp>
        <p:cxnSp>
          <p:nvCxnSpPr>
            <p:cNvPr id="1082" name="Google Shape;1082;p124"/>
            <p:cNvCxnSpPr/>
            <p:nvPr/>
          </p:nvCxnSpPr>
          <p:spPr>
            <a:xfrm>
              <a:off x="4249615" y="3243385"/>
              <a:ext cx="0" cy="334800"/>
            </a:xfrm>
            <a:prstGeom prst="straightConnector1">
              <a:avLst/>
            </a:prstGeom>
            <a:noFill/>
            <a:ln cap="flat" cmpd="sng" w="25400">
              <a:solidFill>
                <a:srgbClr val="FF0000"/>
              </a:solidFill>
              <a:prstDash val="solid"/>
              <a:round/>
              <a:headEnd len="sm" w="sm" type="none"/>
              <a:tailEnd len="med" w="med" type="stealth"/>
            </a:ln>
            <a:effectLst>
              <a:outerShdw blurRad="40000" rotWithShape="0" dir="5400000" dist="20000">
                <a:srgbClr val="000000">
                  <a:alpha val="37650"/>
                </a:srgbClr>
              </a:outerShdw>
            </a:effectLst>
          </p:spPr>
        </p:cxnSp>
      </p:grpSp>
      <p:sp>
        <p:nvSpPr>
          <p:cNvPr id="1083" name="Google Shape;1083;p124"/>
          <p:cNvSpPr txBox="1"/>
          <p:nvPr/>
        </p:nvSpPr>
        <p:spPr>
          <a:xfrm>
            <a:off x="4975540" y="1729133"/>
            <a:ext cx="439500" cy="345300"/>
          </a:xfrm>
          <a:prstGeom prst="rect">
            <a:avLst/>
          </a:prstGeom>
          <a:noFill/>
          <a:ln>
            <a:noFill/>
          </a:ln>
        </p:spPr>
        <p:txBody>
          <a:bodyPr anchorCtr="0" anchor="t" bIns="41900" lIns="83800" spcFirstLastPara="1" rIns="83800" wrap="square" tIns="41900">
            <a:noAutofit/>
          </a:bodyPr>
          <a:lstStyle/>
          <a:p>
            <a:pPr indent="0" lvl="0" marL="0" marR="0" rtl="0" algn="ctr">
              <a:spcBef>
                <a:spcPts val="0"/>
              </a:spcBef>
              <a:spcAft>
                <a:spcPts val="0"/>
              </a:spcAft>
              <a:buNone/>
            </a:pPr>
            <a:r>
              <a:rPr lang="en-US" sz="2200">
                <a:solidFill>
                  <a:srgbClr val="000000"/>
                </a:solidFill>
                <a:latin typeface="Times New Roman"/>
                <a:ea typeface="Times New Roman"/>
                <a:cs typeface="Times New Roman"/>
                <a:sym typeface="Times New Roman"/>
              </a:rPr>
              <a:t>X</a:t>
            </a:r>
            <a:endParaRPr sz="900"/>
          </a:p>
        </p:txBody>
      </p:sp>
      <p:sp>
        <p:nvSpPr>
          <p:cNvPr id="1084" name="Google Shape;1084;p124"/>
          <p:cNvSpPr txBox="1"/>
          <p:nvPr/>
        </p:nvSpPr>
        <p:spPr>
          <a:xfrm>
            <a:off x="5001848" y="2966311"/>
            <a:ext cx="439500" cy="345300"/>
          </a:xfrm>
          <a:prstGeom prst="rect">
            <a:avLst/>
          </a:prstGeom>
          <a:noFill/>
          <a:ln>
            <a:noFill/>
          </a:ln>
        </p:spPr>
        <p:txBody>
          <a:bodyPr anchorCtr="0" anchor="t" bIns="41900" lIns="83800" spcFirstLastPara="1" rIns="83800" wrap="square" tIns="41900">
            <a:noAutofit/>
          </a:bodyPr>
          <a:lstStyle/>
          <a:p>
            <a:pPr indent="0" lvl="0" marL="0" marR="0" rtl="0" algn="ctr">
              <a:spcBef>
                <a:spcPts val="0"/>
              </a:spcBef>
              <a:spcAft>
                <a:spcPts val="0"/>
              </a:spcAft>
              <a:buNone/>
            </a:pPr>
            <a:r>
              <a:rPr lang="en-US" sz="2200">
                <a:solidFill>
                  <a:srgbClr val="000000"/>
                </a:solidFill>
                <a:latin typeface="Times New Roman"/>
                <a:ea typeface="Times New Roman"/>
                <a:cs typeface="Times New Roman"/>
                <a:sym typeface="Times New Roman"/>
              </a:rPr>
              <a:t>X</a:t>
            </a:r>
            <a:endParaRPr sz="900"/>
          </a:p>
        </p:txBody>
      </p:sp>
      <p:sp>
        <p:nvSpPr>
          <p:cNvPr id="1085" name="Google Shape;1085;p124"/>
          <p:cNvSpPr txBox="1"/>
          <p:nvPr/>
        </p:nvSpPr>
        <p:spPr>
          <a:xfrm>
            <a:off x="5001848" y="4180721"/>
            <a:ext cx="439500" cy="345300"/>
          </a:xfrm>
          <a:prstGeom prst="rect">
            <a:avLst/>
          </a:prstGeom>
          <a:noFill/>
          <a:ln>
            <a:noFill/>
          </a:ln>
        </p:spPr>
        <p:txBody>
          <a:bodyPr anchorCtr="0" anchor="t" bIns="41900" lIns="83800" spcFirstLastPara="1" rIns="83800" wrap="square" tIns="41900">
            <a:noAutofit/>
          </a:bodyPr>
          <a:lstStyle/>
          <a:p>
            <a:pPr indent="0" lvl="0" marL="0" marR="0" rtl="0" algn="ctr">
              <a:spcBef>
                <a:spcPts val="0"/>
              </a:spcBef>
              <a:spcAft>
                <a:spcPts val="0"/>
              </a:spcAft>
              <a:buNone/>
            </a:pPr>
            <a:r>
              <a:rPr lang="en-US" sz="2200">
                <a:solidFill>
                  <a:srgbClr val="000000"/>
                </a:solidFill>
                <a:latin typeface="Times New Roman"/>
                <a:ea typeface="Times New Roman"/>
                <a:cs typeface="Times New Roman"/>
                <a:sym typeface="Times New Roman"/>
              </a:rPr>
              <a:t>X</a:t>
            </a:r>
            <a:endParaRPr sz="900"/>
          </a:p>
        </p:txBody>
      </p:sp>
      <p:cxnSp>
        <p:nvCxnSpPr>
          <p:cNvPr id="1086" name="Google Shape;1086;p124"/>
          <p:cNvCxnSpPr/>
          <p:nvPr/>
        </p:nvCxnSpPr>
        <p:spPr>
          <a:xfrm>
            <a:off x="6756401" y="1883019"/>
            <a:ext cx="365400" cy="0"/>
          </a:xfrm>
          <a:prstGeom prst="straightConnector1">
            <a:avLst/>
          </a:prstGeom>
          <a:noFill/>
          <a:ln cap="flat" cmpd="sng" w="25400">
            <a:solidFill>
              <a:schemeClr val="dk1"/>
            </a:solidFill>
            <a:prstDash val="solid"/>
            <a:round/>
            <a:headEnd len="sm" w="sm" type="none"/>
            <a:tailEnd len="med" w="med" type="stealth"/>
          </a:ln>
          <a:effectLst>
            <a:outerShdw blurRad="40000" rotWithShape="0" dir="5400000" dist="20000">
              <a:srgbClr val="000000">
                <a:alpha val="37650"/>
              </a:srgbClr>
            </a:outerShdw>
          </a:effectLst>
        </p:spPr>
      </p:cxnSp>
      <p:cxnSp>
        <p:nvCxnSpPr>
          <p:cNvPr id="1087" name="Google Shape;1087;p124"/>
          <p:cNvCxnSpPr/>
          <p:nvPr/>
        </p:nvCxnSpPr>
        <p:spPr>
          <a:xfrm>
            <a:off x="6756401" y="3162300"/>
            <a:ext cx="365400" cy="0"/>
          </a:xfrm>
          <a:prstGeom prst="straightConnector1">
            <a:avLst/>
          </a:prstGeom>
          <a:noFill/>
          <a:ln cap="flat" cmpd="sng" w="25400">
            <a:solidFill>
              <a:schemeClr val="dk1"/>
            </a:solidFill>
            <a:prstDash val="solid"/>
            <a:round/>
            <a:headEnd len="sm" w="sm" type="none"/>
            <a:tailEnd len="med" w="med" type="stealth"/>
          </a:ln>
          <a:effectLst>
            <a:outerShdw blurRad="40000" rotWithShape="0" dir="5400000" dist="20000">
              <a:srgbClr val="000000">
                <a:alpha val="37650"/>
              </a:srgbClr>
            </a:outerShdw>
          </a:effectLst>
        </p:spPr>
      </p:cxnSp>
      <p:cxnSp>
        <p:nvCxnSpPr>
          <p:cNvPr id="1088" name="Google Shape;1088;p124"/>
          <p:cNvCxnSpPr/>
          <p:nvPr/>
        </p:nvCxnSpPr>
        <p:spPr>
          <a:xfrm>
            <a:off x="6756401" y="4254011"/>
            <a:ext cx="365400" cy="0"/>
          </a:xfrm>
          <a:prstGeom prst="straightConnector1">
            <a:avLst/>
          </a:prstGeom>
          <a:noFill/>
          <a:ln cap="flat" cmpd="sng" w="25400">
            <a:solidFill>
              <a:schemeClr val="dk1"/>
            </a:solidFill>
            <a:prstDash val="solid"/>
            <a:round/>
            <a:headEnd len="sm" w="sm" type="none"/>
            <a:tailEnd len="med" w="med" type="stealth"/>
          </a:ln>
          <a:effectLst>
            <a:outerShdw blurRad="40000" rotWithShape="0" dir="5400000" dist="20000">
              <a:srgbClr val="000000">
                <a:alpha val="37650"/>
              </a:srgbClr>
            </a:outerShdw>
          </a:effectLst>
        </p:spPr>
      </p:cxnSp>
      <p:sp>
        <p:nvSpPr>
          <p:cNvPr id="1089" name="Google Shape;1089;p124"/>
          <p:cNvSpPr txBox="1"/>
          <p:nvPr>
            <p:ph idx="4294967295" type="sldNum"/>
          </p:nvPr>
        </p:nvSpPr>
        <p:spPr>
          <a:xfrm>
            <a:off x="7010400" y="4868174"/>
            <a:ext cx="2133600" cy="273900"/>
          </a:xfrm>
          <a:prstGeom prst="rect">
            <a:avLst/>
          </a:prstGeom>
          <a:noFill/>
          <a:ln>
            <a:noFill/>
          </a:ln>
        </p:spPr>
        <p:txBody>
          <a:bodyPr anchorCtr="0" anchor="t" bIns="41900" lIns="83800" spcFirstLastPara="1" rIns="83800" wrap="square" tIns="41900">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CE5CD"/>
        </a:solidFill>
      </p:bgPr>
    </p:bg>
    <p:spTree>
      <p:nvGrpSpPr>
        <p:cNvPr id="1094" name="Shape 1094"/>
        <p:cNvGrpSpPr/>
        <p:nvPr/>
      </p:nvGrpSpPr>
      <p:grpSpPr>
        <a:xfrm>
          <a:off x="0" y="0"/>
          <a:ext cx="0" cy="0"/>
          <a:chOff x="0" y="0"/>
          <a:chExt cx="0" cy="0"/>
        </a:xfrm>
      </p:grpSpPr>
      <p:sp>
        <p:nvSpPr>
          <p:cNvPr id="1095" name="Google Shape;1095;p125"/>
          <p:cNvSpPr txBox="1"/>
          <p:nvPr>
            <p:ph type="title"/>
          </p:nvPr>
        </p:nvSpPr>
        <p:spPr>
          <a:xfrm>
            <a:off x="687586" y="0"/>
            <a:ext cx="7768800" cy="971100"/>
          </a:xfrm>
          <a:prstGeom prst="rect">
            <a:avLst/>
          </a:prstGeom>
          <a:noFill/>
          <a:ln>
            <a:noFill/>
          </a:ln>
        </p:spPr>
        <p:txBody>
          <a:bodyPr anchorCtr="0" anchor="ctr" bIns="32750" lIns="32750" spcFirstLastPara="1" rIns="69975" wrap="square" tIns="32750">
            <a:noAutofit/>
          </a:bodyPr>
          <a:lstStyle/>
          <a:p>
            <a:pPr indent="0" lvl="0" marL="0" rtl="0" algn="ctr">
              <a:spcBef>
                <a:spcPts val="0"/>
              </a:spcBef>
              <a:spcAft>
                <a:spcPts val="0"/>
              </a:spcAft>
              <a:buNone/>
            </a:pPr>
            <a:r>
              <a:rPr lang="en-US">
                <a:latin typeface="Calibri"/>
                <a:ea typeface="Calibri"/>
                <a:cs typeface="Calibri"/>
                <a:sym typeface="Calibri"/>
              </a:rPr>
              <a:t>Outline for today</a:t>
            </a:r>
            <a:endParaRPr>
              <a:latin typeface="Calibri"/>
              <a:ea typeface="Calibri"/>
              <a:cs typeface="Calibri"/>
              <a:sym typeface="Calibri"/>
            </a:endParaRPr>
          </a:p>
        </p:txBody>
      </p:sp>
      <p:sp>
        <p:nvSpPr>
          <p:cNvPr id="1096" name="Google Shape;1096;p125"/>
          <p:cNvSpPr txBox="1"/>
          <p:nvPr>
            <p:ph idx="1" type="body"/>
          </p:nvPr>
        </p:nvSpPr>
        <p:spPr>
          <a:xfrm>
            <a:off x="447706" y="894782"/>
            <a:ext cx="8152800" cy="3998400"/>
          </a:xfrm>
          <a:prstGeom prst="rect">
            <a:avLst/>
          </a:prstGeom>
          <a:noFill/>
          <a:ln>
            <a:noFill/>
          </a:ln>
        </p:spPr>
        <p:txBody>
          <a:bodyPr anchorCtr="0" anchor="t" bIns="32750" lIns="32750" spcFirstLastPara="1" rIns="69975" wrap="square" tIns="32750">
            <a:noAutofit/>
          </a:bodyPr>
          <a:lstStyle/>
          <a:p>
            <a:pPr indent="-387350" lvl="0" marL="457200" rtl="0" algn="l">
              <a:lnSpc>
                <a:spcPct val="115000"/>
              </a:lnSpc>
              <a:spcBef>
                <a:spcPts val="400"/>
              </a:spcBef>
              <a:spcAft>
                <a:spcPts val="0"/>
              </a:spcAft>
              <a:buSzPts val="2500"/>
              <a:buAutoNum type="arabicPeriod"/>
            </a:pPr>
            <a:r>
              <a:rPr lang="en-US" sz="2500"/>
              <a:t>Review of reading assignment</a:t>
            </a:r>
            <a:endParaRPr sz="2500"/>
          </a:p>
          <a:p>
            <a:pPr indent="-387350" lvl="0" marL="457200" rtl="0" algn="l">
              <a:lnSpc>
                <a:spcPct val="115000"/>
              </a:lnSpc>
              <a:spcBef>
                <a:spcPts val="0"/>
              </a:spcBef>
              <a:spcAft>
                <a:spcPts val="0"/>
              </a:spcAft>
              <a:buSzPts val="2500"/>
              <a:buAutoNum type="arabicPeriod"/>
            </a:pPr>
            <a:r>
              <a:rPr lang="en-US" sz="2500"/>
              <a:t>Why may we need a Bayesian approach?</a:t>
            </a:r>
            <a:endParaRPr sz="2500"/>
          </a:p>
          <a:p>
            <a:pPr indent="-387350" lvl="0" marL="457200" rtl="0" algn="l">
              <a:lnSpc>
                <a:spcPct val="115000"/>
              </a:lnSpc>
              <a:spcBef>
                <a:spcPts val="0"/>
              </a:spcBef>
              <a:spcAft>
                <a:spcPts val="0"/>
              </a:spcAft>
              <a:buSzPts val="2500"/>
              <a:buAutoNum type="arabicPeriod"/>
            </a:pPr>
            <a:r>
              <a:rPr lang="en-US" sz="2500"/>
              <a:t>How does a Bayesian approach work?</a:t>
            </a:r>
            <a:endParaRPr sz="2500"/>
          </a:p>
          <a:p>
            <a:pPr indent="-387350" lvl="1" marL="914400" rtl="0" algn="l">
              <a:lnSpc>
                <a:spcPct val="115000"/>
              </a:lnSpc>
              <a:spcBef>
                <a:spcPts val="0"/>
              </a:spcBef>
              <a:spcAft>
                <a:spcPts val="0"/>
              </a:spcAft>
              <a:buSzPts val="2500"/>
              <a:buAutoNum type="alphaLcPeriod"/>
            </a:pPr>
            <a:r>
              <a:rPr lang="en-US" sz="2500"/>
              <a:t>prior</a:t>
            </a:r>
            <a:endParaRPr sz="2500"/>
          </a:p>
          <a:p>
            <a:pPr indent="-387350" lvl="1" marL="914400" rtl="0" algn="l">
              <a:lnSpc>
                <a:spcPct val="115000"/>
              </a:lnSpc>
              <a:spcBef>
                <a:spcPts val="0"/>
              </a:spcBef>
              <a:spcAft>
                <a:spcPts val="0"/>
              </a:spcAft>
              <a:buSzPts val="2500"/>
              <a:buAutoNum type="alphaLcPeriod"/>
            </a:pPr>
            <a:r>
              <a:rPr lang="en-US" sz="2500"/>
              <a:t>likelihood</a:t>
            </a:r>
            <a:endParaRPr sz="2500"/>
          </a:p>
          <a:p>
            <a:pPr indent="-387350" lvl="1" marL="914400" rtl="0" algn="l">
              <a:lnSpc>
                <a:spcPct val="115000"/>
              </a:lnSpc>
              <a:spcBef>
                <a:spcPts val="0"/>
              </a:spcBef>
              <a:spcAft>
                <a:spcPts val="0"/>
              </a:spcAft>
              <a:buSzPts val="2500"/>
              <a:buAutoNum type="alphaLcPeriod"/>
            </a:pPr>
            <a:r>
              <a:rPr lang="en-US" sz="2500"/>
              <a:t>posterior</a:t>
            </a:r>
            <a:endParaRPr sz="2500"/>
          </a:p>
          <a:p>
            <a:pPr indent="-387350" lvl="1" marL="914400" rtl="0" algn="l">
              <a:lnSpc>
                <a:spcPct val="115000"/>
              </a:lnSpc>
              <a:spcBef>
                <a:spcPts val="0"/>
              </a:spcBef>
              <a:spcAft>
                <a:spcPts val="0"/>
              </a:spcAft>
              <a:buSzPts val="2500"/>
              <a:buAutoNum type="alphaLcPeriod"/>
            </a:pPr>
            <a:r>
              <a:rPr lang="en-US" sz="2500"/>
              <a:t>Bayesian updating</a:t>
            </a:r>
            <a:endParaRPr sz="2500"/>
          </a:p>
          <a:p>
            <a:pPr indent="-387350" lvl="0" marL="457200" rtl="0" algn="l">
              <a:lnSpc>
                <a:spcPct val="115000"/>
              </a:lnSpc>
              <a:spcBef>
                <a:spcPts val="0"/>
              </a:spcBef>
              <a:spcAft>
                <a:spcPts val="0"/>
              </a:spcAft>
              <a:buClr>
                <a:srgbClr val="FF0000"/>
              </a:buClr>
              <a:buSzPts val="2500"/>
              <a:buAutoNum type="arabicPeriod"/>
            </a:pPr>
            <a:r>
              <a:rPr lang="en-US" sz="2500">
                <a:solidFill>
                  <a:srgbClr val="FF0000"/>
                </a:solidFill>
              </a:rPr>
              <a:t>The pesky aspects of computation</a:t>
            </a:r>
            <a:endParaRPr sz="2500">
              <a:solidFill>
                <a:srgbClr val="FF0000"/>
              </a:solidFill>
            </a:endParaRPr>
          </a:p>
          <a:p>
            <a:pPr indent="0" lvl="0" marL="0" rtl="0" algn="l">
              <a:lnSpc>
                <a:spcPct val="115000"/>
              </a:lnSpc>
              <a:spcBef>
                <a:spcPts val="400"/>
              </a:spcBef>
              <a:spcAft>
                <a:spcPts val="0"/>
              </a:spcAft>
              <a:buNone/>
            </a:pPr>
            <a:r>
              <a:t/>
            </a:r>
            <a:endParaRPr sz="3000"/>
          </a:p>
          <a:p>
            <a:pPr indent="0" lvl="0" marL="0" rtl="0" algn="l">
              <a:lnSpc>
                <a:spcPct val="115000"/>
              </a:lnSpc>
              <a:spcBef>
                <a:spcPts val="400"/>
              </a:spcBef>
              <a:spcAft>
                <a:spcPts val="0"/>
              </a:spcAft>
              <a:buNone/>
            </a:pPr>
            <a:r>
              <a:t/>
            </a:r>
            <a:endParaRPr sz="3000">
              <a:latin typeface="Calibri"/>
              <a:ea typeface="Calibri"/>
              <a:cs typeface="Calibri"/>
              <a:sym typeface="Calibri"/>
            </a:endParaRPr>
          </a:p>
        </p:txBody>
      </p:sp>
      <p:sp>
        <p:nvSpPr>
          <p:cNvPr id="1097" name="Google Shape;1097;p125"/>
          <p:cNvSpPr txBox="1"/>
          <p:nvPr>
            <p:ph idx="12" type="sldNum"/>
          </p:nvPr>
        </p:nvSpPr>
        <p:spPr>
          <a:xfrm>
            <a:off x="8367632" y="4893175"/>
            <a:ext cx="727200" cy="147300"/>
          </a:xfrm>
          <a:prstGeom prst="rect">
            <a:avLst/>
          </a:prstGeom>
        </p:spPr>
        <p:txBody>
          <a:bodyPr anchorCtr="0" anchor="t" bIns="29450" lIns="58925" spcFirstLastPara="1" rIns="58925" wrap="square" tIns="29450">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2" name="Shape 1102"/>
        <p:cNvGrpSpPr/>
        <p:nvPr/>
      </p:nvGrpSpPr>
      <p:grpSpPr>
        <a:xfrm>
          <a:off x="0" y="0"/>
          <a:ext cx="0" cy="0"/>
          <a:chOff x="0" y="0"/>
          <a:chExt cx="0" cy="0"/>
        </a:xfrm>
      </p:grpSpPr>
      <p:pic>
        <p:nvPicPr>
          <p:cNvPr id="1103" name="Google Shape;1103;p126"/>
          <p:cNvPicPr preferRelativeResize="0"/>
          <p:nvPr/>
        </p:nvPicPr>
        <p:blipFill rotWithShape="1">
          <a:blip r:embed="rId3">
            <a:alphaModFix/>
          </a:blip>
          <a:srcRect b="0" l="0" r="0" t="0"/>
          <a:stretch/>
        </p:blipFill>
        <p:spPr>
          <a:xfrm>
            <a:off x="457200" y="972741"/>
            <a:ext cx="5867399" cy="3106340"/>
          </a:xfrm>
          <a:prstGeom prst="rect">
            <a:avLst/>
          </a:prstGeom>
          <a:noFill/>
          <a:ln>
            <a:noFill/>
          </a:ln>
        </p:spPr>
      </p:pic>
      <p:sp>
        <p:nvSpPr>
          <p:cNvPr id="1104" name="Google Shape;1104;p126"/>
          <p:cNvSpPr txBox="1"/>
          <p:nvPr/>
        </p:nvSpPr>
        <p:spPr>
          <a:xfrm>
            <a:off x="288925" y="4732735"/>
            <a:ext cx="2764500" cy="255900"/>
          </a:xfrm>
          <a:prstGeom prst="rect">
            <a:avLst/>
          </a:prstGeom>
          <a:noFill/>
          <a:ln>
            <a:noFill/>
          </a:ln>
        </p:spPr>
        <p:txBody>
          <a:bodyPr anchorCtr="0" anchor="t" bIns="41900" lIns="83800" spcFirstLastPara="1" rIns="83800" wrap="square" tIns="41900">
            <a:noAutofit/>
          </a:bodyPr>
          <a:lstStyle/>
          <a:p>
            <a:pPr indent="0" lvl="0" marL="0" marR="0" rtl="0" algn="l">
              <a:spcBef>
                <a:spcPts val="0"/>
              </a:spcBef>
              <a:spcAft>
                <a:spcPts val="0"/>
              </a:spcAft>
              <a:buNone/>
            </a:pPr>
            <a:r>
              <a:rPr i="1" lang="en-US" sz="1500">
                <a:solidFill>
                  <a:schemeClr val="dk1"/>
                </a:solidFill>
                <a:latin typeface="Times New Roman"/>
                <a:ea typeface="Times New Roman"/>
                <a:cs typeface="Times New Roman"/>
                <a:sym typeface="Times New Roman"/>
              </a:rPr>
              <a:t>cf. D’Agostini, 2003, p. 36-37</a:t>
            </a:r>
            <a:endParaRPr sz="900"/>
          </a:p>
        </p:txBody>
      </p:sp>
      <p:sp>
        <p:nvSpPr>
          <p:cNvPr id="1105" name="Google Shape;1105;p126"/>
          <p:cNvSpPr txBox="1"/>
          <p:nvPr/>
        </p:nvSpPr>
        <p:spPr>
          <a:xfrm>
            <a:off x="1676758" y="4286250"/>
            <a:ext cx="5476200" cy="264000"/>
          </a:xfrm>
          <a:prstGeom prst="rect">
            <a:avLst/>
          </a:prstGeom>
          <a:noFill/>
          <a:ln>
            <a:noFill/>
          </a:ln>
        </p:spPr>
        <p:txBody>
          <a:bodyPr anchorCtr="0" anchor="t" bIns="41900" lIns="83800" spcFirstLastPara="1" rIns="83800" wrap="square" tIns="41900">
            <a:noAutofit/>
          </a:bodyPr>
          <a:lstStyle/>
          <a:p>
            <a:pPr indent="0" lvl="0" marL="0" marR="0" rtl="0" algn="ctr">
              <a:spcBef>
                <a:spcPts val="0"/>
              </a:spcBef>
              <a:spcAft>
                <a:spcPts val="0"/>
              </a:spcAft>
              <a:buNone/>
            </a:pPr>
            <a:r>
              <a:rPr lang="en-US" sz="1500">
                <a:solidFill>
                  <a:srgbClr val="006600"/>
                </a:solidFill>
                <a:latin typeface="Times New Roman"/>
                <a:ea typeface="Times New Roman"/>
                <a:cs typeface="Times New Roman"/>
                <a:sym typeface="Times New Roman"/>
              </a:rPr>
              <a:t>Nasty little detail: How to evaluate the pesky little integral…</a:t>
            </a:r>
            <a:endParaRPr sz="900"/>
          </a:p>
        </p:txBody>
      </p:sp>
      <p:sp>
        <p:nvSpPr>
          <p:cNvPr id="1106" name="Google Shape;1106;p126"/>
          <p:cNvSpPr txBox="1"/>
          <p:nvPr>
            <p:ph type="title"/>
          </p:nvPr>
        </p:nvSpPr>
        <p:spPr>
          <a:xfrm>
            <a:off x="685800" y="114300"/>
            <a:ext cx="7772400" cy="742800"/>
          </a:xfrm>
          <a:prstGeom prst="rect">
            <a:avLst/>
          </a:prstGeom>
          <a:noFill/>
          <a:ln>
            <a:noFill/>
          </a:ln>
        </p:spPr>
        <p:txBody>
          <a:bodyPr anchorCtr="0" anchor="ctr" bIns="32750" lIns="32750" spcFirstLastPara="1" rIns="69975" wrap="square" tIns="32750">
            <a:noAutofit/>
          </a:bodyPr>
          <a:lstStyle/>
          <a:p>
            <a:pPr indent="0" lvl="0" marL="0" rtl="0" algn="ctr">
              <a:spcBef>
                <a:spcPts val="0"/>
              </a:spcBef>
              <a:spcAft>
                <a:spcPts val="0"/>
              </a:spcAft>
              <a:buNone/>
            </a:pPr>
            <a:r>
              <a:rPr lang="en-US"/>
              <a:t>A more </a:t>
            </a:r>
            <a:r>
              <a:rPr lang="en-US"/>
              <a:t>general</a:t>
            </a:r>
            <a:r>
              <a:rPr lang="en-US"/>
              <a:t> form of Bayes’ rule</a:t>
            </a:r>
            <a:endParaRPr/>
          </a:p>
        </p:txBody>
      </p:sp>
      <p:sp>
        <p:nvSpPr>
          <p:cNvPr id="1107" name="Google Shape;1107;p126"/>
          <p:cNvSpPr txBox="1"/>
          <p:nvPr>
            <p:ph idx="12" type="sldNum"/>
          </p:nvPr>
        </p:nvSpPr>
        <p:spPr>
          <a:xfrm>
            <a:off x="7238628" y="4815030"/>
            <a:ext cx="1905300" cy="343200"/>
          </a:xfrm>
          <a:prstGeom prst="rect">
            <a:avLst/>
          </a:prstGeom>
          <a:noFill/>
          <a:ln>
            <a:noFill/>
          </a:ln>
        </p:spPr>
        <p:txBody>
          <a:bodyPr anchorCtr="0" anchor="t" bIns="29450" lIns="58925" spcFirstLastPara="1" rIns="58925" wrap="square" tIns="29450">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2" name="Shape 1112"/>
        <p:cNvGrpSpPr/>
        <p:nvPr/>
      </p:nvGrpSpPr>
      <p:grpSpPr>
        <a:xfrm>
          <a:off x="0" y="0"/>
          <a:ext cx="0" cy="0"/>
          <a:chOff x="0" y="0"/>
          <a:chExt cx="0" cy="0"/>
        </a:xfrm>
      </p:grpSpPr>
      <p:sp>
        <p:nvSpPr>
          <p:cNvPr id="1113" name="Google Shape;1113;p127"/>
          <p:cNvSpPr/>
          <p:nvPr/>
        </p:nvSpPr>
        <p:spPr>
          <a:xfrm>
            <a:off x="228600" y="171450"/>
            <a:ext cx="2209800" cy="2743200"/>
          </a:xfrm>
          <a:prstGeom prst="rect">
            <a:avLst/>
          </a:prstGeom>
          <a:noFill/>
          <a:ln>
            <a:noFill/>
          </a:ln>
        </p:spPr>
        <p:txBody>
          <a:bodyPr anchorCtr="0" anchor="ctr" bIns="41900" lIns="83800" spcFirstLastPara="1" rIns="83800" wrap="square" tIns="41900">
            <a:noAutofit/>
          </a:bodyPr>
          <a:lstStyle/>
          <a:p>
            <a:pPr indent="0" lvl="0" marL="0" marR="0" rtl="0" algn="l">
              <a:spcBef>
                <a:spcPts val="0"/>
              </a:spcBef>
              <a:spcAft>
                <a:spcPts val="0"/>
              </a:spcAft>
              <a:buNone/>
            </a:pPr>
            <a:r>
              <a:rPr lang="en-US" sz="2600">
                <a:solidFill>
                  <a:srgbClr val="3333CC"/>
                </a:solidFill>
                <a:latin typeface="Calibri"/>
                <a:ea typeface="Calibri"/>
                <a:cs typeface="Calibri"/>
                <a:sym typeface="Calibri"/>
              </a:rPr>
              <a:t>Bayesian updating examples</a:t>
            </a:r>
            <a:endParaRPr sz="900">
              <a:latin typeface="Calibri"/>
              <a:ea typeface="Calibri"/>
              <a:cs typeface="Calibri"/>
              <a:sym typeface="Calibri"/>
            </a:endParaRPr>
          </a:p>
        </p:txBody>
      </p:sp>
      <p:pic>
        <p:nvPicPr>
          <p:cNvPr descr="plotbayes_preview" id="1114" name="Google Shape;1114;p127"/>
          <p:cNvPicPr preferRelativeResize="0"/>
          <p:nvPr/>
        </p:nvPicPr>
        <p:blipFill rotWithShape="1">
          <a:blip r:embed="rId3">
            <a:alphaModFix/>
          </a:blip>
          <a:srcRect b="0" l="0" r="0" t="0"/>
          <a:stretch/>
        </p:blipFill>
        <p:spPr>
          <a:xfrm>
            <a:off x="5562602" y="228601"/>
            <a:ext cx="2280048" cy="2286000"/>
          </a:xfrm>
          <a:prstGeom prst="rect">
            <a:avLst/>
          </a:prstGeom>
          <a:noFill/>
          <a:ln>
            <a:noFill/>
          </a:ln>
        </p:spPr>
      </p:pic>
      <p:pic>
        <p:nvPicPr>
          <p:cNvPr descr="example_bmc_simple" id="1115" name="Google Shape;1115;p127"/>
          <p:cNvPicPr preferRelativeResize="0"/>
          <p:nvPr/>
        </p:nvPicPr>
        <p:blipFill rotWithShape="1">
          <a:blip r:embed="rId4">
            <a:alphaModFix/>
          </a:blip>
          <a:srcRect b="0" l="0" r="0" t="0"/>
          <a:stretch/>
        </p:blipFill>
        <p:spPr>
          <a:xfrm>
            <a:off x="5638801" y="2628900"/>
            <a:ext cx="2343150" cy="2343150"/>
          </a:xfrm>
          <a:prstGeom prst="rect">
            <a:avLst/>
          </a:prstGeom>
          <a:noFill/>
          <a:ln>
            <a:noFill/>
          </a:ln>
        </p:spPr>
      </p:pic>
      <p:sp>
        <p:nvSpPr>
          <p:cNvPr id="1116" name="Google Shape;1116;p127"/>
          <p:cNvSpPr txBox="1"/>
          <p:nvPr/>
        </p:nvSpPr>
        <p:spPr>
          <a:xfrm>
            <a:off x="2242225" y="502950"/>
            <a:ext cx="2514600" cy="653400"/>
          </a:xfrm>
          <a:prstGeom prst="rect">
            <a:avLst/>
          </a:prstGeom>
          <a:noFill/>
          <a:ln>
            <a:noFill/>
          </a:ln>
        </p:spPr>
        <p:txBody>
          <a:bodyPr anchorCtr="0" anchor="t" bIns="41900" lIns="83800" spcFirstLastPara="1" rIns="83800" wrap="square" tIns="419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Using analytical solution, works fine for normal  distributions.</a:t>
            </a:r>
            <a:endParaRPr sz="1800">
              <a:latin typeface="Calibri"/>
              <a:ea typeface="Calibri"/>
              <a:cs typeface="Calibri"/>
              <a:sym typeface="Calibri"/>
            </a:endParaRPr>
          </a:p>
        </p:txBody>
      </p:sp>
      <p:sp>
        <p:nvSpPr>
          <p:cNvPr id="1117" name="Google Shape;1117;p127"/>
          <p:cNvSpPr txBox="1"/>
          <p:nvPr/>
        </p:nvSpPr>
        <p:spPr>
          <a:xfrm>
            <a:off x="2197127" y="3264075"/>
            <a:ext cx="2835300" cy="1237800"/>
          </a:xfrm>
          <a:prstGeom prst="rect">
            <a:avLst/>
          </a:prstGeom>
          <a:noFill/>
          <a:ln>
            <a:noFill/>
          </a:ln>
        </p:spPr>
        <p:txBody>
          <a:bodyPr anchorCtr="0" anchor="t" bIns="41900" lIns="83800" spcFirstLastPara="1" rIns="83800" wrap="square" tIns="419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Using numerical  solution, works fine for all distributions, as long as the dimension of the problem is low and/or the model is fast.</a:t>
            </a:r>
            <a:endParaRPr sz="1800">
              <a:latin typeface="Calibri"/>
              <a:ea typeface="Calibri"/>
              <a:cs typeface="Calibri"/>
              <a:sym typeface="Calibri"/>
            </a:endParaRPr>
          </a:p>
        </p:txBody>
      </p:sp>
      <p:sp>
        <p:nvSpPr>
          <p:cNvPr id="1118" name="Google Shape;1118;p127"/>
          <p:cNvSpPr txBox="1"/>
          <p:nvPr>
            <p:ph idx="4294967295" type="sldNum"/>
          </p:nvPr>
        </p:nvSpPr>
        <p:spPr>
          <a:xfrm>
            <a:off x="7010400" y="4868174"/>
            <a:ext cx="2133600" cy="273900"/>
          </a:xfrm>
          <a:prstGeom prst="rect">
            <a:avLst/>
          </a:prstGeom>
          <a:noFill/>
          <a:ln>
            <a:noFill/>
          </a:ln>
        </p:spPr>
        <p:txBody>
          <a:bodyPr anchorCtr="0" anchor="t" bIns="41900" lIns="83800" spcFirstLastPara="1" rIns="83800" wrap="square" tIns="41900">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84" name="Shape 184"/>
        <p:cNvGrpSpPr/>
        <p:nvPr/>
      </p:nvGrpSpPr>
      <p:grpSpPr>
        <a:xfrm>
          <a:off x="0" y="0"/>
          <a:ext cx="0" cy="0"/>
          <a:chOff x="0" y="0"/>
          <a:chExt cx="0" cy="0"/>
        </a:xfrm>
      </p:grpSpPr>
      <p:sp>
        <p:nvSpPr>
          <p:cNvPr id="185" name="Google Shape;185;p29"/>
          <p:cNvSpPr txBox="1"/>
          <p:nvPr/>
        </p:nvSpPr>
        <p:spPr>
          <a:xfrm>
            <a:off x="152400" y="26850"/>
            <a:ext cx="8924100" cy="514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2500">
                <a:solidFill>
                  <a:srgbClr val="0432FF"/>
                </a:solidFill>
                <a:latin typeface="Calibri"/>
                <a:ea typeface="Calibri"/>
                <a:cs typeface="Calibri"/>
                <a:sym typeface="Calibri"/>
              </a:rPr>
              <a:t>It turns out there may be several answers to parts of </a:t>
            </a:r>
            <a:r>
              <a:rPr lang="en-US" sz="2500">
                <a:solidFill>
                  <a:srgbClr val="0432FF"/>
                </a:solidFill>
                <a:latin typeface="Calibri"/>
                <a:ea typeface="Calibri"/>
                <a:cs typeface="Calibri"/>
                <a:sym typeface="Calibri"/>
              </a:rPr>
              <a:t>the</a:t>
            </a:r>
            <a:r>
              <a:rPr lang="en-US" sz="2500">
                <a:solidFill>
                  <a:srgbClr val="0432FF"/>
                </a:solidFill>
                <a:latin typeface="Calibri"/>
                <a:ea typeface="Calibri"/>
                <a:cs typeface="Calibri"/>
                <a:sym typeface="Calibri"/>
              </a:rPr>
              <a:t> question. </a:t>
            </a:r>
            <a:endParaRPr sz="2500">
              <a:solidFill>
                <a:srgbClr val="0432FF"/>
              </a:solidFill>
              <a:latin typeface="Calibri"/>
              <a:ea typeface="Calibri"/>
              <a:cs typeface="Calibri"/>
              <a:sym typeface="Calibri"/>
            </a:endParaRPr>
          </a:p>
          <a:p>
            <a:pPr indent="0" lvl="0" marL="0" marR="0" rtl="0" algn="ctr">
              <a:spcBef>
                <a:spcPts val="0"/>
              </a:spcBef>
              <a:spcAft>
                <a:spcPts val="0"/>
              </a:spcAft>
              <a:buNone/>
            </a:pPr>
            <a:r>
              <a:rPr lang="en-US" sz="2500">
                <a:solidFill>
                  <a:srgbClr val="0432FF"/>
                </a:solidFill>
                <a:latin typeface="Calibri"/>
                <a:ea typeface="Calibri"/>
                <a:cs typeface="Calibri"/>
                <a:sym typeface="Calibri"/>
              </a:rPr>
              <a:t>How</a:t>
            </a:r>
            <a:r>
              <a:rPr lang="en-US" sz="2500">
                <a:solidFill>
                  <a:srgbClr val="0432FF"/>
                </a:solidFill>
                <a:latin typeface="Calibri"/>
                <a:ea typeface="Calibri"/>
                <a:cs typeface="Calibri"/>
                <a:sym typeface="Calibri"/>
              </a:rPr>
              <a:t> to analyze and </a:t>
            </a:r>
            <a:r>
              <a:rPr lang="en-US" sz="2500">
                <a:solidFill>
                  <a:srgbClr val="0432FF"/>
                </a:solidFill>
                <a:latin typeface="Calibri"/>
                <a:ea typeface="Calibri"/>
                <a:cs typeface="Calibri"/>
                <a:sym typeface="Calibri"/>
              </a:rPr>
              <a:t>communicate these results?</a:t>
            </a:r>
            <a:endParaRPr sz="2500">
              <a:solidFill>
                <a:srgbClr val="0000FF"/>
              </a:solidFill>
              <a:latin typeface="Calibri"/>
              <a:ea typeface="Calibri"/>
              <a:cs typeface="Calibri"/>
              <a:sym typeface="Calibri"/>
            </a:endParaRPr>
          </a:p>
        </p:txBody>
      </p:sp>
      <p:pic>
        <p:nvPicPr>
          <p:cNvPr id="186" name="Google Shape;186;p29"/>
          <p:cNvPicPr preferRelativeResize="0"/>
          <p:nvPr/>
        </p:nvPicPr>
        <p:blipFill rotWithShape="1">
          <a:blip r:embed="rId3">
            <a:alphaModFix/>
          </a:blip>
          <a:srcRect b="0" l="0" r="0" t="0"/>
          <a:stretch/>
        </p:blipFill>
        <p:spPr>
          <a:xfrm>
            <a:off x="-7" y="4054196"/>
            <a:ext cx="763845" cy="1091208"/>
          </a:xfrm>
          <a:prstGeom prst="rect">
            <a:avLst/>
          </a:prstGeom>
          <a:noFill/>
          <a:ln>
            <a:noFill/>
          </a:ln>
        </p:spPr>
      </p:pic>
      <p:sp>
        <p:nvSpPr>
          <p:cNvPr id="187" name="Google Shape;187;p29"/>
          <p:cNvSpPr txBox="1"/>
          <p:nvPr/>
        </p:nvSpPr>
        <p:spPr>
          <a:xfrm>
            <a:off x="793950" y="4689513"/>
            <a:ext cx="7556100" cy="381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u="sng">
                <a:latin typeface="Calibri"/>
                <a:ea typeface="Calibri"/>
                <a:cs typeface="Calibri"/>
                <a:sym typeface="Calibri"/>
              </a:rPr>
              <a:t>Vivek Srikrishnan</a:t>
            </a:r>
            <a:r>
              <a:rPr lang="en-US">
                <a:solidFill>
                  <a:schemeClr val="dk1"/>
                </a:solidFill>
                <a:latin typeface="Calibri"/>
                <a:ea typeface="Calibri"/>
                <a:cs typeface="Calibri"/>
                <a:sym typeface="Calibri"/>
              </a:rPr>
              <a:t>, R. Alley, and </a:t>
            </a:r>
            <a:r>
              <a:rPr b="1" lang="en-US">
                <a:solidFill>
                  <a:schemeClr val="dk1"/>
                </a:solidFill>
                <a:latin typeface="Calibri"/>
                <a:ea typeface="Calibri"/>
                <a:cs typeface="Calibri"/>
                <a:sym typeface="Calibri"/>
              </a:rPr>
              <a:t>K. Keller</a:t>
            </a:r>
            <a:r>
              <a:rPr lang="en-US">
                <a:solidFill>
                  <a:schemeClr val="dk1"/>
                </a:solidFill>
                <a:latin typeface="Calibri"/>
                <a:ea typeface="Calibri"/>
                <a:cs typeface="Calibri"/>
                <a:sym typeface="Calibri"/>
              </a:rPr>
              <a:t>: Investing in Science and Using the Results to Improve Climate Risk Management. </a:t>
            </a:r>
            <a:r>
              <a:rPr b="1" i="1" lang="en-US">
                <a:solidFill>
                  <a:schemeClr val="dk1"/>
                </a:solidFill>
                <a:latin typeface="Calibri"/>
                <a:ea typeface="Calibri"/>
                <a:cs typeface="Calibri"/>
                <a:sym typeface="Calibri"/>
              </a:rPr>
              <a:t>EOS</a:t>
            </a:r>
            <a:r>
              <a:rPr lang="en-US">
                <a:solidFill>
                  <a:schemeClr val="dk1"/>
                </a:solidFill>
                <a:latin typeface="Calibri"/>
                <a:ea typeface="Calibri"/>
                <a:cs typeface="Calibri"/>
                <a:sym typeface="Calibri"/>
              </a:rPr>
              <a:t> (2019) (redrawn for clarity).</a:t>
            </a:r>
            <a:endParaRPr sz="1400">
              <a:solidFill>
                <a:srgbClr val="FF0000"/>
              </a:solidFill>
              <a:latin typeface="Calibri"/>
              <a:ea typeface="Calibri"/>
              <a:cs typeface="Calibri"/>
              <a:sym typeface="Calibri"/>
            </a:endParaRPr>
          </a:p>
        </p:txBody>
      </p:sp>
      <p:sp>
        <p:nvSpPr>
          <p:cNvPr id="188" name="Google Shape;188;p29"/>
          <p:cNvSpPr txBox="1"/>
          <p:nvPr>
            <p:ph idx="12" type="sldNum"/>
          </p:nvPr>
        </p:nvSpPr>
        <p:spPr>
          <a:xfrm>
            <a:off x="7315200" y="4885488"/>
            <a:ext cx="1905000" cy="258000"/>
          </a:xfrm>
          <a:prstGeom prst="rect">
            <a:avLst/>
          </a:prstGeom>
        </p:spPr>
        <p:txBody>
          <a:bodyPr anchorCtr="0" anchor="t" bIns="29450" lIns="58925" spcFirstLastPara="1" rIns="58925" wrap="square" tIns="2945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pic>
        <p:nvPicPr>
          <p:cNvPr id="189" name="Google Shape;189;p29"/>
          <p:cNvPicPr preferRelativeResize="0"/>
          <p:nvPr/>
        </p:nvPicPr>
        <p:blipFill>
          <a:blip r:embed="rId4">
            <a:alphaModFix/>
          </a:blip>
          <a:stretch>
            <a:fillRect/>
          </a:stretch>
        </p:blipFill>
        <p:spPr>
          <a:xfrm>
            <a:off x="763850" y="907201"/>
            <a:ext cx="8312648" cy="3782324"/>
          </a:xfrm>
          <a:prstGeom prst="rect">
            <a:avLst/>
          </a:prstGeom>
          <a:noFill/>
          <a:ln>
            <a:noFill/>
          </a:ln>
        </p:spPr>
      </p:pic>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123" name="Shape 1123"/>
        <p:cNvGrpSpPr/>
        <p:nvPr/>
      </p:nvGrpSpPr>
      <p:grpSpPr>
        <a:xfrm>
          <a:off x="0" y="0"/>
          <a:ext cx="0" cy="0"/>
          <a:chOff x="0" y="0"/>
          <a:chExt cx="0" cy="0"/>
        </a:xfrm>
      </p:grpSpPr>
      <p:sp>
        <p:nvSpPr>
          <p:cNvPr id="1124" name="Google Shape;1124;p128"/>
          <p:cNvSpPr txBox="1"/>
          <p:nvPr>
            <p:ph idx="12" type="sldNum"/>
          </p:nvPr>
        </p:nvSpPr>
        <p:spPr>
          <a:xfrm>
            <a:off x="8367632" y="4893175"/>
            <a:ext cx="727200" cy="147300"/>
          </a:xfrm>
          <a:prstGeom prst="rect">
            <a:avLst/>
          </a:prstGeom>
        </p:spPr>
        <p:txBody>
          <a:bodyPr anchorCtr="0" anchor="t" bIns="29450" lIns="58925" spcFirstLastPara="1" rIns="58925" wrap="square" tIns="2945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grpSp>
        <p:nvGrpSpPr>
          <p:cNvPr id="1125" name="Google Shape;1125;p128"/>
          <p:cNvGrpSpPr/>
          <p:nvPr/>
        </p:nvGrpSpPr>
        <p:grpSpPr>
          <a:xfrm>
            <a:off x="2064577" y="32650"/>
            <a:ext cx="6634186" cy="4238693"/>
            <a:chOff x="2064577" y="32650"/>
            <a:chExt cx="6634186" cy="4238693"/>
          </a:xfrm>
        </p:grpSpPr>
        <p:pic>
          <p:nvPicPr>
            <p:cNvPr id="1126" name="Google Shape;1126;p128"/>
            <p:cNvPicPr preferRelativeResize="0"/>
            <p:nvPr/>
          </p:nvPicPr>
          <p:blipFill>
            <a:blip r:embed="rId3">
              <a:alphaModFix/>
            </a:blip>
            <a:stretch>
              <a:fillRect/>
            </a:stretch>
          </p:blipFill>
          <p:spPr>
            <a:xfrm>
              <a:off x="3415981" y="728473"/>
              <a:ext cx="5135022" cy="3145014"/>
            </a:xfrm>
            <a:prstGeom prst="rect">
              <a:avLst/>
            </a:prstGeom>
            <a:noFill/>
            <a:ln>
              <a:noFill/>
            </a:ln>
          </p:spPr>
        </p:pic>
        <p:sp>
          <p:nvSpPr>
            <p:cNvPr id="1127" name="Google Shape;1127;p128"/>
            <p:cNvSpPr/>
            <p:nvPr/>
          </p:nvSpPr>
          <p:spPr>
            <a:xfrm>
              <a:off x="3398188" y="747707"/>
              <a:ext cx="5170500" cy="3099000"/>
            </a:xfrm>
            <a:prstGeom prst="rect">
              <a:avLst/>
            </a:prstGeom>
            <a:noFill/>
            <a:ln cap="flat" cmpd="sng" w="63500">
              <a:solidFill>
                <a:srgbClr val="000000"/>
              </a:solidFill>
              <a:prstDash val="solid"/>
              <a:miter lim="400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SzPts val="1400"/>
                <a:buFont typeface="Helvetica Neue"/>
                <a:buNone/>
              </a:pPr>
              <a:r>
                <a:t/>
              </a:r>
              <a:endParaRPr b="0" i="0" sz="1400" u="none" cap="none" strike="noStrike">
                <a:solidFill>
                  <a:srgbClr val="FFFFFF"/>
                </a:solidFill>
                <a:latin typeface="Helvetica Neue"/>
                <a:ea typeface="Helvetica Neue"/>
                <a:cs typeface="Helvetica Neue"/>
                <a:sym typeface="Helvetica Neue"/>
              </a:endParaRPr>
            </a:p>
          </p:txBody>
        </p:sp>
        <p:cxnSp>
          <p:nvCxnSpPr>
            <p:cNvPr id="1128" name="Google Shape;1128;p128"/>
            <p:cNvCxnSpPr/>
            <p:nvPr/>
          </p:nvCxnSpPr>
          <p:spPr>
            <a:xfrm>
              <a:off x="3204448" y="3209588"/>
              <a:ext cx="388800" cy="0"/>
            </a:xfrm>
            <a:prstGeom prst="straightConnector1">
              <a:avLst/>
            </a:prstGeom>
            <a:noFill/>
            <a:ln cap="flat" cmpd="sng" w="28575">
              <a:solidFill>
                <a:srgbClr val="000000"/>
              </a:solidFill>
              <a:prstDash val="solid"/>
              <a:miter lim="400000"/>
              <a:headEnd len="sm" w="sm" type="none"/>
              <a:tailEnd len="sm" w="sm" type="none"/>
            </a:ln>
          </p:spPr>
        </p:cxnSp>
        <p:cxnSp>
          <p:nvCxnSpPr>
            <p:cNvPr id="1129" name="Google Shape;1129;p128"/>
            <p:cNvCxnSpPr/>
            <p:nvPr/>
          </p:nvCxnSpPr>
          <p:spPr>
            <a:xfrm>
              <a:off x="3204448" y="2301625"/>
              <a:ext cx="388800" cy="0"/>
            </a:xfrm>
            <a:prstGeom prst="straightConnector1">
              <a:avLst/>
            </a:prstGeom>
            <a:noFill/>
            <a:ln cap="flat" cmpd="sng" w="28575">
              <a:solidFill>
                <a:srgbClr val="000000"/>
              </a:solidFill>
              <a:prstDash val="solid"/>
              <a:miter lim="400000"/>
              <a:headEnd len="sm" w="sm" type="none"/>
              <a:tailEnd len="sm" w="sm" type="none"/>
            </a:ln>
          </p:spPr>
        </p:cxnSp>
        <p:cxnSp>
          <p:nvCxnSpPr>
            <p:cNvPr id="1130" name="Google Shape;1130;p128"/>
            <p:cNvCxnSpPr/>
            <p:nvPr/>
          </p:nvCxnSpPr>
          <p:spPr>
            <a:xfrm>
              <a:off x="4213806" y="3701789"/>
              <a:ext cx="0" cy="336300"/>
            </a:xfrm>
            <a:prstGeom prst="straightConnector1">
              <a:avLst/>
            </a:prstGeom>
            <a:noFill/>
            <a:ln cap="flat" cmpd="sng" w="28575">
              <a:solidFill>
                <a:srgbClr val="000000"/>
              </a:solidFill>
              <a:prstDash val="solid"/>
              <a:miter lim="400000"/>
              <a:headEnd len="sm" w="sm" type="none"/>
              <a:tailEnd len="sm" w="sm" type="none"/>
            </a:ln>
          </p:spPr>
        </p:cxnSp>
        <p:cxnSp>
          <p:nvCxnSpPr>
            <p:cNvPr id="1131" name="Google Shape;1131;p128"/>
            <p:cNvCxnSpPr/>
            <p:nvPr/>
          </p:nvCxnSpPr>
          <p:spPr>
            <a:xfrm>
              <a:off x="6277932" y="3701789"/>
              <a:ext cx="0" cy="336300"/>
            </a:xfrm>
            <a:prstGeom prst="straightConnector1">
              <a:avLst/>
            </a:prstGeom>
            <a:noFill/>
            <a:ln cap="flat" cmpd="sng" w="28575">
              <a:solidFill>
                <a:srgbClr val="000000"/>
              </a:solidFill>
              <a:prstDash val="solid"/>
              <a:miter lim="400000"/>
              <a:headEnd len="sm" w="sm" type="none"/>
              <a:tailEnd len="sm" w="sm" type="none"/>
            </a:ln>
          </p:spPr>
        </p:cxnSp>
        <p:sp>
          <p:nvSpPr>
            <p:cNvPr id="1132" name="Google Shape;1132;p128"/>
            <p:cNvSpPr txBox="1"/>
            <p:nvPr/>
          </p:nvSpPr>
          <p:spPr>
            <a:xfrm>
              <a:off x="4105871" y="4023137"/>
              <a:ext cx="216300" cy="241800"/>
            </a:xfrm>
            <a:prstGeom prst="rect">
              <a:avLst/>
            </a:prstGeom>
            <a:no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000000"/>
                </a:buClr>
                <a:buSzPts val="1900"/>
                <a:buFont typeface="Helvetica Neue"/>
                <a:buNone/>
              </a:pPr>
              <a:r>
                <a:rPr b="1" i="0" lang="en-US" sz="1600" u="none" cap="none" strike="noStrike">
                  <a:solidFill>
                    <a:srgbClr val="000000"/>
                  </a:solidFill>
                  <a:latin typeface="Calibri"/>
                  <a:ea typeface="Calibri"/>
                  <a:cs typeface="Calibri"/>
                  <a:sym typeface="Calibri"/>
                </a:rPr>
                <a:t>5 </a:t>
              </a:r>
              <a:endParaRPr sz="1600">
                <a:latin typeface="Calibri"/>
                <a:ea typeface="Calibri"/>
                <a:cs typeface="Calibri"/>
                <a:sym typeface="Calibri"/>
              </a:endParaRPr>
            </a:p>
          </p:txBody>
        </p:sp>
        <p:sp>
          <p:nvSpPr>
            <p:cNvPr id="1133" name="Google Shape;1133;p128"/>
            <p:cNvSpPr txBox="1"/>
            <p:nvPr/>
          </p:nvSpPr>
          <p:spPr>
            <a:xfrm>
              <a:off x="6117078" y="4023137"/>
              <a:ext cx="321600" cy="241800"/>
            </a:xfrm>
            <a:prstGeom prst="rect">
              <a:avLst/>
            </a:prstGeom>
            <a:no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000000"/>
                </a:buClr>
                <a:buSzPts val="1900"/>
                <a:buFont typeface="Helvetica Neue"/>
                <a:buNone/>
              </a:pPr>
              <a:r>
                <a:rPr b="1" i="0" lang="en-US" sz="1600" u="none" cap="none" strike="noStrike">
                  <a:solidFill>
                    <a:srgbClr val="000000"/>
                  </a:solidFill>
                  <a:latin typeface="Calibri"/>
                  <a:ea typeface="Calibri"/>
                  <a:cs typeface="Calibri"/>
                  <a:sym typeface="Calibri"/>
                </a:rPr>
                <a:t>20 </a:t>
              </a:r>
              <a:endParaRPr sz="1600">
                <a:latin typeface="Calibri"/>
                <a:ea typeface="Calibri"/>
                <a:cs typeface="Calibri"/>
                <a:sym typeface="Calibri"/>
              </a:endParaRPr>
            </a:p>
          </p:txBody>
        </p:sp>
        <p:sp>
          <p:nvSpPr>
            <p:cNvPr id="1134" name="Google Shape;1134;p128"/>
            <p:cNvSpPr txBox="1"/>
            <p:nvPr/>
          </p:nvSpPr>
          <p:spPr>
            <a:xfrm>
              <a:off x="2488348" y="3088597"/>
              <a:ext cx="651000" cy="241800"/>
            </a:xfrm>
            <a:prstGeom prst="rect">
              <a:avLst/>
            </a:prstGeom>
            <a:no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000000"/>
                </a:buClr>
                <a:buSzPts val="1900"/>
                <a:buFont typeface="Helvetica Neue"/>
                <a:buNone/>
              </a:pPr>
              <a:r>
                <a:rPr b="1" lang="en-US" sz="1600">
                  <a:latin typeface="Calibri"/>
                  <a:ea typeface="Calibri"/>
                  <a:cs typeface="Calibri"/>
                  <a:sym typeface="Calibri"/>
                </a:rPr>
                <a:t>100K</a:t>
              </a:r>
              <a:endParaRPr sz="1600">
                <a:latin typeface="Calibri"/>
                <a:ea typeface="Calibri"/>
                <a:cs typeface="Calibri"/>
                <a:sym typeface="Calibri"/>
              </a:endParaRPr>
            </a:p>
          </p:txBody>
        </p:sp>
        <p:sp>
          <p:nvSpPr>
            <p:cNvPr id="1135" name="Google Shape;1135;p128"/>
            <p:cNvSpPr txBox="1"/>
            <p:nvPr/>
          </p:nvSpPr>
          <p:spPr>
            <a:xfrm>
              <a:off x="2577910" y="2180623"/>
              <a:ext cx="483000" cy="241800"/>
            </a:xfrm>
            <a:prstGeom prst="rect">
              <a:avLst/>
            </a:prstGeom>
            <a:no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000000"/>
                </a:buClr>
                <a:buSzPts val="1900"/>
                <a:buFont typeface="Helvetica Neue"/>
                <a:buNone/>
              </a:pPr>
              <a:r>
                <a:rPr b="1" lang="en-US" sz="1600">
                  <a:latin typeface="Calibri"/>
                  <a:ea typeface="Calibri"/>
                  <a:cs typeface="Calibri"/>
                  <a:sym typeface="Calibri"/>
                </a:rPr>
                <a:t>1K</a:t>
              </a:r>
              <a:endParaRPr sz="1600">
                <a:latin typeface="Calibri"/>
                <a:ea typeface="Calibri"/>
                <a:cs typeface="Calibri"/>
                <a:sym typeface="Calibri"/>
              </a:endParaRPr>
            </a:p>
          </p:txBody>
        </p:sp>
        <p:sp>
          <p:nvSpPr>
            <p:cNvPr id="1136" name="Google Shape;1136;p128"/>
            <p:cNvSpPr txBox="1"/>
            <p:nvPr/>
          </p:nvSpPr>
          <p:spPr>
            <a:xfrm>
              <a:off x="4300077" y="3492675"/>
              <a:ext cx="2191200" cy="198900"/>
            </a:xfrm>
            <a:prstGeom prst="rect">
              <a:avLst/>
            </a:prstGeom>
            <a:no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000000"/>
                </a:buClr>
                <a:buSzPts val="1500"/>
                <a:buFont typeface="Helvetica Neue"/>
                <a:buNone/>
              </a:pPr>
              <a:r>
                <a:rPr b="1" i="0" lang="en-US" sz="1600" u="none" cap="none" strike="noStrike">
                  <a:solidFill>
                    <a:srgbClr val="000000"/>
                  </a:solidFill>
                  <a:latin typeface="Calibri"/>
                  <a:ea typeface="Calibri"/>
                  <a:cs typeface="Calibri"/>
                  <a:sym typeface="Calibri"/>
                </a:rPr>
                <a:t>MCMC with Ful</a:t>
              </a:r>
              <a:r>
                <a:rPr b="1" lang="en-US" sz="1600">
                  <a:latin typeface="Calibri"/>
                  <a:ea typeface="Calibri"/>
                  <a:cs typeface="Calibri"/>
                  <a:sym typeface="Calibri"/>
                </a:rPr>
                <a:t>l </a:t>
              </a:r>
              <a:r>
                <a:rPr b="1" i="0" lang="en-US" sz="1600" u="none" cap="none" strike="noStrike">
                  <a:solidFill>
                    <a:srgbClr val="000000"/>
                  </a:solidFill>
                  <a:latin typeface="Calibri"/>
                  <a:ea typeface="Calibri"/>
                  <a:cs typeface="Calibri"/>
                  <a:sym typeface="Calibri"/>
                </a:rPr>
                <a:t>Model</a:t>
              </a:r>
              <a:endParaRPr sz="1600">
                <a:latin typeface="Calibri"/>
                <a:ea typeface="Calibri"/>
                <a:cs typeface="Calibri"/>
                <a:sym typeface="Calibri"/>
              </a:endParaRPr>
            </a:p>
          </p:txBody>
        </p:sp>
        <p:sp>
          <p:nvSpPr>
            <p:cNvPr id="1137" name="Google Shape;1137;p128"/>
            <p:cNvSpPr txBox="1"/>
            <p:nvPr/>
          </p:nvSpPr>
          <p:spPr>
            <a:xfrm>
              <a:off x="2064577" y="302771"/>
              <a:ext cx="1362900" cy="444900"/>
            </a:xfrm>
            <a:prstGeom prst="rect">
              <a:avLst/>
            </a:prstGeom>
            <a:no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000000"/>
                </a:buClr>
                <a:buSzPts val="1900"/>
                <a:buFont typeface="Helvetica Neue"/>
                <a:buNone/>
              </a:pPr>
              <a:r>
                <a:rPr b="1" i="0" lang="en-US" sz="1600" u="none" cap="none" strike="noStrike">
                  <a:solidFill>
                    <a:srgbClr val="000000"/>
                  </a:solidFill>
                  <a:latin typeface="Calibri"/>
                  <a:ea typeface="Calibri"/>
                  <a:cs typeface="Calibri"/>
                  <a:sym typeface="Calibri"/>
                </a:rPr>
                <a:t># Available Model </a:t>
              </a:r>
              <a:endParaRPr sz="1600">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900"/>
                <a:buFont typeface="Helvetica Neue"/>
                <a:buNone/>
              </a:pPr>
              <a:r>
                <a:rPr b="1" i="0" lang="en-US" sz="1600" u="none" cap="none" strike="noStrike">
                  <a:solidFill>
                    <a:srgbClr val="000000"/>
                  </a:solidFill>
                  <a:latin typeface="Calibri"/>
                  <a:ea typeface="Calibri"/>
                  <a:cs typeface="Calibri"/>
                  <a:sym typeface="Calibri"/>
                </a:rPr>
                <a:t>Evaluations</a:t>
              </a:r>
              <a:endParaRPr b="1" sz="1600">
                <a:latin typeface="Calibri"/>
                <a:ea typeface="Calibri"/>
                <a:cs typeface="Calibri"/>
                <a:sym typeface="Calibri"/>
              </a:endParaRPr>
            </a:p>
          </p:txBody>
        </p:sp>
        <p:sp>
          <p:nvSpPr>
            <p:cNvPr id="1138" name="Google Shape;1138;p128"/>
            <p:cNvSpPr txBox="1"/>
            <p:nvPr/>
          </p:nvSpPr>
          <p:spPr>
            <a:xfrm>
              <a:off x="4253898" y="3986200"/>
              <a:ext cx="2119200" cy="241800"/>
            </a:xfrm>
            <a:prstGeom prst="rect">
              <a:avLst/>
            </a:prstGeom>
            <a:no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000000"/>
                </a:buClr>
                <a:buSzPts val="1900"/>
                <a:buFont typeface="Helvetica Neue"/>
                <a:buNone/>
              </a:pPr>
              <a:r>
                <a:rPr b="1" i="0" lang="en-US" sz="1600" u="none" cap="none" strike="noStrike">
                  <a:solidFill>
                    <a:srgbClr val="000000"/>
                  </a:solidFill>
                  <a:latin typeface="Calibri"/>
                  <a:ea typeface="Calibri"/>
                  <a:cs typeface="Calibri"/>
                  <a:sym typeface="Calibri"/>
                </a:rPr>
                <a:t># Unce</a:t>
              </a:r>
              <a:r>
                <a:rPr b="1" lang="en-US" sz="1600">
                  <a:latin typeface="Calibri"/>
                  <a:ea typeface="Calibri"/>
                  <a:cs typeface="Calibri"/>
                  <a:sym typeface="Calibri"/>
                </a:rPr>
                <a:t>rtain </a:t>
              </a:r>
              <a:endParaRPr b="1" sz="1600">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900"/>
                <a:buFont typeface="Helvetica Neue"/>
                <a:buNone/>
              </a:pPr>
              <a:r>
                <a:rPr b="1" i="0" lang="en-US" sz="1600" u="none" cap="none" strike="noStrike">
                  <a:solidFill>
                    <a:srgbClr val="000000"/>
                  </a:solidFill>
                  <a:latin typeface="Calibri"/>
                  <a:ea typeface="Calibri"/>
                  <a:cs typeface="Calibri"/>
                  <a:sym typeface="Calibri"/>
                </a:rPr>
                <a:t>Parameters</a:t>
              </a:r>
              <a:endParaRPr sz="600">
                <a:latin typeface="Calibri"/>
                <a:ea typeface="Calibri"/>
                <a:cs typeface="Calibri"/>
                <a:sym typeface="Calibri"/>
              </a:endParaRPr>
            </a:p>
          </p:txBody>
        </p:sp>
        <p:sp>
          <p:nvSpPr>
            <p:cNvPr id="1139" name="Google Shape;1139;p128"/>
            <p:cNvSpPr txBox="1"/>
            <p:nvPr/>
          </p:nvSpPr>
          <p:spPr>
            <a:xfrm>
              <a:off x="3635489" y="2185391"/>
              <a:ext cx="1000500" cy="929100"/>
            </a:xfrm>
            <a:prstGeom prst="rect">
              <a:avLst/>
            </a:prstGeom>
            <a:no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000000"/>
                </a:buClr>
                <a:buSzPts val="1500"/>
                <a:buFont typeface="Helvetica Neue"/>
                <a:buNone/>
              </a:pPr>
              <a:r>
                <a:rPr b="1" i="0" lang="en-US" sz="1600" u="none" cap="none" strike="noStrike">
                  <a:solidFill>
                    <a:srgbClr val="000000"/>
                  </a:solidFill>
                  <a:latin typeface="Calibri"/>
                  <a:ea typeface="Calibri"/>
                  <a:cs typeface="Calibri"/>
                  <a:sym typeface="Calibri"/>
                </a:rPr>
                <a:t>MCMC </a:t>
              </a:r>
              <a:endParaRPr sz="1600">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500"/>
                <a:buFont typeface="Helvetica Neue"/>
                <a:buNone/>
              </a:pPr>
              <a:r>
                <a:rPr b="1" i="0" lang="en-US" sz="1600" u="none" cap="none" strike="noStrike">
                  <a:solidFill>
                    <a:srgbClr val="000000"/>
                  </a:solidFill>
                  <a:latin typeface="Calibri"/>
                  <a:ea typeface="Calibri"/>
                  <a:cs typeface="Calibri"/>
                  <a:sym typeface="Calibri"/>
                </a:rPr>
                <a:t>with </a:t>
              </a:r>
              <a:endParaRPr sz="1600">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500"/>
                <a:buFont typeface="Helvetica Neue"/>
                <a:buNone/>
              </a:pPr>
              <a:r>
                <a:rPr b="1" i="0" lang="en-US" sz="1600" u="none" cap="none" strike="noStrike">
                  <a:solidFill>
                    <a:srgbClr val="000000"/>
                  </a:solidFill>
                  <a:latin typeface="Calibri"/>
                  <a:ea typeface="Calibri"/>
                  <a:cs typeface="Calibri"/>
                  <a:sym typeface="Calibri"/>
                </a:rPr>
                <a:t>Surrogate </a:t>
              </a:r>
              <a:endParaRPr sz="1600">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500"/>
                <a:buFont typeface="Helvetica Neue"/>
                <a:buNone/>
              </a:pPr>
              <a:r>
                <a:rPr b="1" i="0" lang="en-US" sz="1600" u="none" cap="none" strike="noStrike">
                  <a:solidFill>
                    <a:srgbClr val="000000"/>
                  </a:solidFill>
                  <a:latin typeface="Calibri"/>
                  <a:ea typeface="Calibri"/>
                  <a:cs typeface="Calibri"/>
                  <a:sym typeface="Calibri"/>
                </a:rPr>
                <a:t>Model</a:t>
              </a:r>
              <a:endParaRPr sz="1600">
                <a:latin typeface="Calibri"/>
                <a:ea typeface="Calibri"/>
                <a:cs typeface="Calibri"/>
                <a:sym typeface="Calibri"/>
              </a:endParaRPr>
            </a:p>
          </p:txBody>
        </p:sp>
        <p:sp>
          <p:nvSpPr>
            <p:cNvPr id="1140" name="Google Shape;1140;p128"/>
            <p:cNvSpPr txBox="1"/>
            <p:nvPr/>
          </p:nvSpPr>
          <p:spPr>
            <a:xfrm>
              <a:off x="4905700" y="2756753"/>
              <a:ext cx="1413600" cy="198900"/>
            </a:xfrm>
            <a:prstGeom prst="rect">
              <a:avLst/>
            </a:prstGeom>
            <a:no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000000"/>
                </a:buClr>
                <a:buSzPts val="1500"/>
                <a:buFont typeface="Helvetica Neue"/>
                <a:buNone/>
              </a:pPr>
              <a:r>
                <a:rPr b="1" lang="en-US" sz="1600">
                  <a:solidFill>
                    <a:srgbClr val="0000CC"/>
                  </a:solidFill>
                  <a:latin typeface="Calibri"/>
                  <a:ea typeface="Calibri"/>
                  <a:cs typeface="Calibri"/>
                  <a:sym typeface="Calibri"/>
                </a:rPr>
                <a:t>FAMOUS</a:t>
              </a:r>
              <a:br>
                <a:rPr b="1" lang="en-US" sz="1600">
                  <a:solidFill>
                    <a:srgbClr val="0000CC"/>
                  </a:solidFill>
                  <a:latin typeface="Calibri"/>
                  <a:ea typeface="Calibri"/>
                  <a:cs typeface="Calibri"/>
                  <a:sym typeface="Calibri"/>
                </a:rPr>
              </a:br>
              <a:r>
                <a:rPr b="1" lang="en-US" sz="1600">
                  <a:solidFill>
                    <a:srgbClr val="0000CC"/>
                  </a:solidFill>
                  <a:latin typeface="Calibri"/>
                  <a:ea typeface="Calibri"/>
                  <a:cs typeface="Calibri"/>
                  <a:sym typeface="Calibri"/>
                </a:rPr>
                <a:t>(Lee et al, 2020)</a:t>
              </a:r>
              <a:endParaRPr b="1" sz="1600">
                <a:solidFill>
                  <a:srgbClr val="0000CC"/>
                </a:solidFill>
                <a:latin typeface="Calibri"/>
                <a:ea typeface="Calibri"/>
                <a:cs typeface="Calibri"/>
                <a:sym typeface="Calibri"/>
              </a:endParaRPr>
            </a:p>
          </p:txBody>
        </p:sp>
        <p:sp>
          <p:nvSpPr>
            <p:cNvPr id="1141" name="Google Shape;1141;p128"/>
            <p:cNvSpPr txBox="1"/>
            <p:nvPr/>
          </p:nvSpPr>
          <p:spPr>
            <a:xfrm>
              <a:off x="6940155" y="1106299"/>
              <a:ext cx="1152300" cy="298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b="1" lang="en-US" sz="1600">
                  <a:solidFill>
                    <a:srgbClr val="000000"/>
                  </a:solidFill>
                  <a:latin typeface="Calibri"/>
                  <a:ea typeface="Calibri"/>
                  <a:cs typeface="Calibri"/>
                  <a:sym typeface="Calibri"/>
                </a:rPr>
                <a:t>Scenarios</a:t>
              </a:r>
              <a:endParaRPr b="1" sz="1600">
                <a:solidFill>
                  <a:srgbClr val="000000"/>
                </a:solidFill>
                <a:latin typeface="Calibri"/>
                <a:ea typeface="Calibri"/>
                <a:cs typeface="Calibri"/>
                <a:sym typeface="Calibri"/>
              </a:endParaRPr>
            </a:p>
            <a:p>
              <a:pPr indent="0" lvl="0" marL="0" rtl="0" algn="ctr">
                <a:spcBef>
                  <a:spcPts val="0"/>
                </a:spcBef>
                <a:spcAft>
                  <a:spcPts val="0"/>
                </a:spcAft>
                <a:buNone/>
              </a:pPr>
              <a:r>
                <a:t/>
              </a:r>
              <a:endParaRPr b="1" sz="2000">
                <a:latin typeface="Calibri"/>
                <a:ea typeface="Calibri"/>
                <a:cs typeface="Calibri"/>
                <a:sym typeface="Calibri"/>
              </a:endParaRPr>
            </a:p>
          </p:txBody>
        </p:sp>
        <p:sp>
          <p:nvSpPr>
            <p:cNvPr id="1142" name="Google Shape;1142;p128"/>
            <p:cNvSpPr txBox="1"/>
            <p:nvPr/>
          </p:nvSpPr>
          <p:spPr>
            <a:xfrm>
              <a:off x="6711563" y="32650"/>
              <a:ext cx="1987200" cy="298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US" sz="1800">
                  <a:solidFill>
                    <a:srgbClr val="FF0000"/>
                  </a:solidFill>
                  <a:latin typeface="Calibri"/>
                  <a:ea typeface="Calibri"/>
                  <a:cs typeface="Calibri"/>
                  <a:sym typeface="Calibri"/>
                </a:rPr>
                <a:t>Uncertainty </a:t>
              </a:r>
              <a:endParaRPr b="1" sz="1800">
                <a:solidFill>
                  <a:srgbClr val="FF0000"/>
                </a:solidFill>
                <a:latin typeface="Calibri"/>
                <a:ea typeface="Calibri"/>
                <a:cs typeface="Calibri"/>
                <a:sym typeface="Calibri"/>
              </a:endParaRPr>
            </a:p>
            <a:p>
              <a:pPr indent="0" lvl="0" marL="0" rtl="0" algn="r">
                <a:spcBef>
                  <a:spcPts val="0"/>
                </a:spcBef>
                <a:spcAft>
                  <a:spcPts val="0"/>
                </a:spcAft>
                <a:buNone/>
              </a:pPr>
              <a:r>
                <a:rPr b="1" lang="en-US" sz="1800">
                  <a:solidFill>
                    <a:srgbClr val="FF0000"/>
                  </a:solidFill>
                  <a:latin typeface="Calibri"/>
                  <a:ea typeface="Calibri"/>
                  <a:cs typeface="Calibri"/>
                  <a:sym typeface="Calibri"/>
                </a:rPr>
                <a:t>Characterization</a:t>
              </a:r>
              <a:endParaRPr b="1" sz="1800">
                <a:solidFill>
                  <a:srgbClr val="FF0000"/>
                </a:solidFill>
                <a:latin typeface="Calibri"/>
                <a:ea typeface="Calibri"/>
                <a:cs typeface="Calibri"/>
                <a:sym typeface="Calibri"/>
              </a:endParaRPr>
            </a:p>
          </p:txBody>
        </p:sp>
        <p:sp>
          <p:nvSpPr>
            <p:cNvPr id="1143" name="Google Shape;1143;p128"/>
            <p:cNvSpPr txBox="1"/>
            <p:nvPr/>
          </p:nvSpPr>
          <p:spPr>
            <a:xfrm>
              <a:off x="2090050" y="3855400"/>
              <a:ext cx="1464000" cy="29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600">
                  <a:solidFill>
                    <a:srgbClr val="38761D"/>
                  </a:solidFill>
                  <a:latin typeface="Calibri"/>
                  <a:ea typeface="Calibri"/>
                  <a:cs typeface="Calibri"/>
                  <a:sym typeface="Calibri"/>
                </a:rPr>
                <a:t>Uncertainty </a:t>
              </a:r>
              <a:endParaRPr b="1" sz="1600">
                <a:solidFill>
                  <a:srgbClr val="38761D"/>
                </a:solidFill>
                <a:latin typeface="Calibri"/>
                <a:ea typeface="Calibri"/>
                <a:cs typeface="Calibri"/>
                <a:sym typeface="Calibri"/>
              </a:endParaRPr>
            </a:p>
            <a:p>
              <a:pPr indent="0" lvl="0" marL="0" rtl="0" algn="l">
                <a:spcBef>
                  <a:spcPts val="0"/>
                </a:spcBef>
                <a:spcAft>
                  <a:spcPts val="0"/>
                </a:spcAft>
                <a:buNone/>
              </a:pPr>
              <a:r>
                <a:rPr b="1" lang="en-US" sz="1600">
                  <a:solidFill>
                    <a:srgbClr val="38761D"/>
                  </a:solidFill>
                  <a:latin typeface="Calibri"/>
                  <a:ea typeface="Calibri"/>
                  <a:cs typeface="Calibri"/>
                  <a:sym typeface="Calibri"/>
                </a:rPr>
                <a:t>Quantification</a:t>
              </a:r>
              <a:endParaRPr b="1" sz="1600">
                <a:solidFill>
                  <a:srgbClr val="38761D"/>
                </a:solidFill>
                <a:latin typeface="Calibri"/>
                <a:ea typeface="Calibri"/>
                <a:cs typeface="Calibri"/>
                <a:sym typeface="Calibri"/>
              </a:endParaRPr>
            </a:p>
          </p:txBody>
        </p:sp>
        <p:sp>
          <p:nvSpPr>
            <p:cNvPr id="1144" name="Google Shape;1144;p128"/>
            <p:cNvSpPr txBox="1"/>
            <p:nvPr/>
          </p:nvSpPr>
          <p:spPr>
            <a:xfrm>
              <a:off x="6021007" y="1783870"/>
              <a:ext cx="1536300" cy="298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600">
                  <a:solidFill>
                    <a:srgbClr val="000000"/>
                  </a:solidFill>
                  <a:latin typeface="Calibri"/>
                  <a:ea typeface="Calibri"/>
                  <a:cs typeface="Calibri"/>
                  <a:sym typeface="Calibri"/>
                </a:rPr>
                <a:t>Pre-calibration</a:t>
              </a:r>
              <a:endParaRPr b="1" sz="1600">
                <a:solidFill>
                  <a:srgbClr val="000000"/>
                </a:solidFill>
                <a:latin typeface="Calibri"/>
                <a:ea typeface="Calibri"/>
                <a:cs typeface="Calibri"/>
                <a:sym typeface="Calibri"/>
              </a:endParaRPr>
            </a:p>
            <a:p>
              <a:pPr indent="0" lvl="0" marL="0" rtl="0" algn="ctr">
                <a:spcBef>
                  <a:spcPts val="0"/>
                </a:spcBef>
                <a:spcAft>
                  <a:spcPts val="0"/>
                </a:spcAft>
                <a:buNone/>
              </a:pPr>
              <a:r>
                <a:t/>
              </a:r>
              <a:endParaRPr b="1" sz="2000">
                <a:latin typeface="Helvetica Neue"/>
                <a:ea typeface="Helvetica Neue"/>
                <a:cs typeface="Helvetica Neue"/>
                <a:sym typeface="Helvetica Neue"/>
              </a:endParaRPr>
            </a:p>
          </p:txBody>
        </p:sp>
        <p:cxnSp>
          <p:nvCxnSpPr>
            <p:cNvPr id="1145" name="Google Shape;1145;p128"/>
            <p:cNvCxnSpPr/>
            <p:nvPr/>
          </p:nvCxnSpPr>
          <p:spPr>
            <a:xfrm>
              <a:off x="3596854" y="3708196"/>
              <a:ext cx="0" cy="336300"/>
            </a:xfrm>
            <a:prstGeom prst="straightConnector1">
              <a:avLst/>
            </a:prstGeom>
            <a:noFill/>
            <a:ln cap="flat" cmpd="sng" w="28575">
              <a:solidFill>
                <a:srgbClr val="000000"/>
              </a:solidFill>
              <a:prstDash val="solid"/>
              <a:miter lim="400000"/>
              <a:headEnd len="sm" w="sm" type="none"/>
              <a:tailEnd len="sm" w="sm" type="none"/>
            </a:ln>
          </p:spPr>
        </p:cxnSp>
        <p:sp>
          <p:nvSpPr>
            <p:cNvPr id="1146" name="Google Shape;1146;p128"/>
            <p:cNvSpPr txBox="1"/>
            <p:nvPr/>
          </p:nvSpPr>
          <p:spPr>
            <a:xfrm>
              <a:off x="3488920" y="4029544"/>
              <a:ext cx="216300" cy="241800"/>
            </a:xfrm>
            <a:prstGeom prst="rect">
              <a:avLst/>
            </a:prstGeom>
            <a:no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000000"/>
                </a:buClr>
                <a:buSzPts val="1900"/>
                <a:buFont typeface="Helvetica Neue"/>
                <a:buNone/>
              </a:pPr>
              <a:r>
                <a:rPr b="1" lang="en-US" sz="1600">
                  <a:latin typeface="Calibri"/>
                  <a:ea typeface="Calibri"/>
                  <a:cs typeface="Calibri"/>
                  <a:sym typeface="Calibri"/>
                </a:rPr>
                <a:t>1</a:t>
              </a:r>
              <a:r>
                <a:rPr b="1" i="0" lang="en-US" sz="1600" u="none" cap="none" strike="noStrike">
                  <a:solidFill>
                    <a:srgbClr val="000000"/>
                  </a:solidFill>
                  <a:latin typeface="Calibri"/>
                  <a:ea typeface="Calibri"/>
                  <a:cs typeface="Calibri"/>
                  <a:sym typeface="Calibri"/>
                </a:rPr>
                <a:t> </a:t>
              </a:r>
              <a:endParaRPr sz="1600">
                <a:latin typeface="Calibri"/>
                <a:ea typeface="Calibri"/>
                <a:cs typeface="Calibri"/>
                <a:sym typeface="Calibri"/>
              </a:endParaRPr>
            </a:p>
          </p:txBody>
        </p:sp>
        <p:cxnSp>
          <p:nvCxnSpPr>
            <p:cNvPr id="1147" name="Google Shape;1147;p128"/>
            <p:cNvCxnSpPr/>
            <p:nvPr/>
          </p:nvCxnSpPr>
          <p:spPr>
            <a:xfrm>
              <a:off x="8389661" y="3701789"/>
              <a:ext cx="0" cy="336300"/>
            </a:xfrm>
            <a:prstGeom prst="straightConnector1">
              <a:avLst/>
            </a:prstGeom>
            <a:noFill/>
            <a:ln cap="flat" cmpd="sng" w="28575">
              <a:solidFill>
                <a:srgbClr val="000000"/>
              </a:solidFill>
              <a:prstDash val="solid"/>
              <a:miter lim="400000"/>
              <a:headEnd len="sm" w="sm" type="none"/>
              <a:tailEnd len="sm" w="sm" type="none"/>
            </a:ln>
          </p:spPr>
        </p:cxnSp>
        <p:sp>
          <p:nvSpPr>
            <p:cNvPr id="1148" name="Google Shape;1148;p128"/>
            <p:cNvSpPr txBox="1"/>
            <p:nvPr/>
          </p:nvSpPr>
          <p:spPr>
            <a:xfrm>
              <a:off x="7974606" y="4023136"/>
              <a:ext cx="576300" cy="241800"/>
            </a:xfrm>
            <a:prstGeom prst="rect">
              <a:avLst/>
            </a:prstGeom>
            <a:no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000000"/>
                </a:buClr>
                <a:buSzPts val="1900"/>
                <a:buFont typeface="Helvetica Neue"/>
                <a:buNone/>
              </a:pPr>
              <a:r>
                <a:rPr b="1" lang="en-US" sz="1600">
                  <a:latin typeface="Calibri"/>
                  <a:ea typeface="Calibri"/>
                  <a:cs typeface="Calibri"/>
                  <a:sym typeface="Calibri"/>
                </a:rPr>
                <a:t>1000</a:t>
              </a:r>
              <a:r>
                <a:rPr b="1" i="0" lang="en-US" sz="1600" u="none" cap="none" strike="noStrike">
                  <a:solidFill>
                    <a:srgbClr val="000000"/>
                  </a:solidFill>
                  <a:latin typeface="Calibri"/>
                  <a:ea typeface="Calibri"/>
                  <a:cs typeface="Calibri"/>
                  <a:sym typeface="Calibri"/>
                </a:rPr>
                <a:t> </a:t>
              </a:r>
              <a:endParaRPr sz="1600">
                <a:latin typeface="Calibri"/>
                <a:ea typeface="Calibri"/>
                <a:cs typeface="Calibri"/>
                <a:sym typeface="Calibri"/>
              </a:endParaRPr>
            </a:p>
          </p:txBody>
        </p:sp>
        <p:cxnSp>
          <p:nvCxnSpPr>
            <p:cNvPr id="1149" name="Google Shape;1149;p128"/>
            <p:cNvCxnSpPr/>
            <p:nvPr/>
          </p:nvCxnSpPr>
          <p:spPr>
            <a:xfrm>
              <a:off x="3204448" y="1053837"/>
              <a:ext cx="388800" cy="0"/>
            </a:xfrm>
            <a:prstGeom prst="straightConnector1">
              <a:avLst/>
            </a:prstGeom>
            <a:noFill/>
            <a:ln cap="flat" cmpd="sng" w="28575">
              <a:solidFill>
                <a:srgbClr val="000000"/>
              </a:solidFill>
              <a:prstDash val="solid"/>
              <a:miter lim="400000"/>
              <a:headEnd len="sm" w="sm" type="none"/>
              <a:tailEnd len="sm" w="sm" type="none"/>
            </a:ln>
          </p:spPr>
        </p:cxnSp>
        <p:sp>
          <p:nvSpPr>
            <p:cNvPr id="1150" name="Google Shape;1150;p128"/>
            <p:cNvSpPr txBox="1"/>
            <p:nvPr/>
          </p:nvSpPr>
          <p:spPr>
            <a:xfrm>
              <a:off x="2601611" y="932835"/>
              <a:ext cx="513300" cy="241800"/>
            </a:xfrm>
            <a:prstGeom prst="rect">
              <a:avLst/>
            </a:prstGeom>
            <a:no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000000"/>
                </a:buClr>
                <a:buSzPts val="1900"/>
                <a:buFont typeface="Helvetica Neue"/>
                <a:buNone/>
              </a:pPr>
              <a:r>
                <a:rPr b="1" lang="en-US" sz="1600">
                  <a:latin typeface="Calibri"/>
                  <a:ea typeface="Calibri"/>
                  <a:cs typeface="Calibri"/>
                  <a:sym typeface="Calibri"/>
                </a:rPr>
                <a:t>2</a:t>
              </a:r>
              <a:endParaRPr sz="1600">
                <a:latin typeface="Calibri"/>
                <a:ea typeface="Calibri"/>
                <a:cs typeface="Calibri"/>
                <a:sym typeface="Calibri"/>
              </a:endParaRPr>
            </a:p>
          </p:txBody>
        </p:sp>
        <p:cxnSp>
          <p:nvCxnSpPr>
            <p:cNvPr id="1151" name="Google Shape;1151;p128"/>
            <p:cNvCxnSpPr/>
            <p:nvPr/>
          </p:nvCxnSpPr>
          <p:spPr>
            <a:xfrm>
              <a:off x="3204448" y="1428173"/>
              <a:ext cx="388800" cy="0"/>
            </a:xfrm>
            <a:prstGeom prst="straightConnector1">
              <a:avLst/>
            </a:prstGeom>
            <a:noFill/>
            <a:ln cap="flat" cmpd="sng" w="28575">
              <a:solidFill>
                <a:srgbClr val="000000"/>
              </a:solidFill>
              <a:prstDash val="solid"/>
              <a:miter lim="400000"/>
              <a:headEnd len="sm" w="sm" type="none"/>
              <a:tailEnd len="sm" w="sm" type="none"/>
            </a:ln>
          </p:spPr>
        </p:cxnSp>
        <p:sp>
          <p:nvSpPr>
            <p:cNvPr id="1152" name="Google Shape;1152;p128"/>
            <p:cNvSpPr txBox="1"/>
            <p:nvPr/>
          </p:nvSpPr>
          <p:spPr>
            <a:xfrm>
              <a:off x="2620648" y="1307182"/>
              <a:ext cx="386400" cy="241800"/>
            </a:xfrm>
            <a:prstGeom prst="rect">
              <a:avLst/>
            </a:prstGeom>
            <a:no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000000"/>
                </a:buClr>
                <a:buSzPts val="1900"/>
                <a:buFont typeface="Helvetica Neue"/>
                <a:buNone/>
              </a:pPr>
              <a:r>
                <a:rPr b="1" lang="en-US" sz="1600">
                  <a:latin typeface="Calibri"/>
                  <a:ea typeface="Calibri"/>
                  <a:cs typeface="Calibri"/>
                  <a:sym typeface="Calibri"/>
                </a:rPr>
                <a:t>10</a:t>
              </a:r>
              <a:endParaRPr sz="1600">
                <a:latin typeface="Calibri"/>
                <a:ea typeface="Calibri"/>
                <a:cs typeface="Calibri"/>
                <a:sym typeface="Calibri"/>
              </a:endParaRPr>
            </a:p>
          </p:txBody>
        </p:sp>
        <p:cxnSp>
          <p:nvCxnSpPr>
            <p:cNvPr id="1153" name="Google Shape;1153;p128"/>
            <p:cNvCxnSpPr/>
            <p:nvPr/>
          </p:nvCxnSpPr>
          <p:spPr>
            <a:xfrm>
              <a:off x="3204448" y="1864899"/>
              <a:ext cx="388800" cy="0"/>
            </a:xfrm>
            <a:prstGeom prst="straightConnector1">
              <a:avLst/>
            </a:prstGeom>
            <a:noFill/>
            <a:ln cap="flat" cmpd="sng" w="28575">
              <a:solidFill>
                <a:srgbClr val="000000"/>
              </a:solidFill>
              <a:prstDash val="solid"/>
              <a:miter lim="400000"/>
              <a:headEnd len="sm" w="sm" type="none"/>
              <a:tailEnd len="sm" w="sm" type="none"/>
            </a:ln>
          </p:spPr>
        </p:cxnSp>
        <p:sp>
          <p:nvSpPr>
            <p:cNvPr id="1154" name="Google Shape;1154;p128"/>
            <p:cNvSpPr txBox="1"/>
            <p:nvPr/>
          </p:nvSpPr>
          <p:spPr>
            <a:xfrm>
              <a:off x="2577910" y="1743897"/>
              <a:ext cx="483000" cy="241800"/>
            </a:xfrm>
            <a:prstGeom prst="rect">
              <a:avLst/>
            </a:prstGeom>
            <a:no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000000"/>
                </a:buClr>
                <a:buSzPts val="1900"/>
                <a:buFont typeface="Helvetica Neue"/>
                <a:buNone/>
              </a:pPr>
              <a:r>
                <a:rPr b="1" lang="en-US" sz="1600">
                  <a:latin typeface="Calibri"/>
                  <a:ea typeface="Calibri"/>
                  <a:cs typeface="Calibri"/>
                  <a:sym typeface="Calibri"/>
                </a:rPr>
                <a:t>100</a:t>
              </a:r>
              <a:endParaRPr sz="1600">
                <a:latin typeface="Calibri"/>
                <a:ea typeface="Calibri"/>
                <a:cs typeface="Calibri"/>
                <a:sym typeface="Calibri"/>
              </a:endParaRPr>
            </a:p>
          </p:txBody>
        </p:sp>
        <p:cxnSp>
          <p:nvCxnSpPr>
            <p:cNvPr id="1155" name="Google Shape;1155;p128"/>
            <p:cNvCxnSpPr/>
            <p:nvPr/>
          </p:nvCxnSpPr>
          <p:spPr>
            <a:xfrm>
              <a:off x="3204448" y="2710473"/>
              <a:ext cx="388800" cy="0"/>
            </a:xfrm>
            <a:prstGeom prst="straightConnector1">
              <a:avLst/>
            </a:prstGeom>
            <a:noFill/>
            <a:ln cap="flat" cmpd="sng" w="28575">
              <a:solidFill>
                <a:srgbClr val="000000"/>
              </a:solidFill>
              <a:prstDash val="solid"/>
              <a:miter lim="400000"/>
              <a:headEnd len="sm" w="sm" type="none"/>
              <a:tailEnd len="sm" w="sm" type="none"/>
            </a:ln>
          </p:spPr>
        </p:cxnSp>
        <p:sp>
          <p:nvSpPr>
            <p:cNvPr id="1156" name="Google Shape;1156;p128"/>
            <p:cNvSpPr txBox="1"/>
            <p:nvPr/>
          </p:nvSpPr>
          <p:spPr>
            <a:xfrm>
              <a:off x="2493313" y="2589482"/>
              <a:ext cx="651000" cy="241800"/>
            </a:xfrm>
            <a:prstGeom prst="rect">
              <a:avLst/>
            </a:prstGeom>
            <a:no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000000"/>
                </a:buClr>
                <a:buSzPts val="1900"/>
                <a:buFont typeface="Helvetica Neue"/>
                <a:buNone/>
              </a:pPr>
              <a:r>
                <a:rPr b="1" lang="en-US" sz="1600">
                  <a:latin typeface="Calibri"/>
                  <a:ea typeface="Calibri"/>
                  <a:cs typeface="Calibri"/>
                  <a:sym typeface="Calibri"/>
                </a:rPr>
                <a:t>10K</a:t>
              </a:r>
              <a:endParaRPr sz="1600">
                <a:latin typeface="Calibri"/>
                <a:ea typeface="Calibri"/>
                <a:cs typeface="Calibri"/>
                <a:sym typeface="Calibri"/>
              </a:endParaRPr>
            </a:p>
          </p:txBody>
        </p:sp>
        <p:cxnSp>
          <p:nvCxnSpPr>
            <p:cNvPr id="1157" name="Google Shape;1157;p128"/>
            <p:cNvCxnSpPr/>
            <p:nvPr/>
          </p:nvCxnSpPr>
          <p:spPr>
            <a:xfrm>
              <a:off x="3204448" y="3646314"/>
              <a:ext cx="388800" cy="0"/>
            </a:xfrm>
            <a:prstGeom prst="straightConnector1">
              <a:avLst/>
            </a:prstGeom>
            <a:noFill/>
            <a:ln cap="flat" cmpd="sng" w="28575">
              <a:solidFill>
                <a:srgbClr val="000000"/>
              </a:solidFill>
              <a:prstDash val="solid"/>
              <a:miter lim="400000"/>
              <a:headEnd len="sm" w="sm" type="none"/>
              <a:tailEnd len="sm" w="sm" type="none"/>
            </a:ln>
          </p:spPr>
        </p:cxnSp>
        <p:sp>
          <p:nvSpPr>
            <p:cNvPr id="1158" name="Google Shape;1158;p128"/>
            <p:cNvSpPr txBox="1"/>
            <p:nvPr/>
          </p:nvSpPr>
          <p:spPr>
            <a:xfrm>
              <a:off x="2488348" y="3525323"/>
              <a:ext cx="651000" cy="241800"/>
            </a:xfrm>
            <a:prstGeom prst="rect">
              <a:avLst/>
            </a:prstGeom>
            <a:no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000000"/>
                </a:buClr>
                <a:buSzPts val="1900"/>
                <a:buFont typeface="Helvetica Neue"/>
                <a:buNone/>
              </a:pPr>
              <a:r>
                <a:rPr b="1" lang="en-US" sz="1600">
                  <a:latin typeface="Calibri"/>
                  <a:ea typeface="Calibri"/>
                  <a:cs typeface="Calibri"/>
                  <a:sym typeface="Calibri"/>
                </a:rPr>
                <a:t>1M</a:t>
              </a:r>
              <a:endParaRPr sz="1600">
                <a:latin typeface="Calibri"/>
                <a:ea typeface="Calibri"/>
                <a:cs typeface="Calibri"/>
                <a:sym typeface="Calibri"/>
              </a:endParaRPr>
            </a:p>
          </p:txBody>
        </p:sp>
        <p:sp>
          <p:nvSpPr>
            <p:cNvPr id="1159" name="Google Shape;1159;p128"/>
            <p:cNvSpPr txBox="1"/>
            <p:nvPr/>
          </p:nvSpPr>
          <p:spPr>
            <a:xfrm>
              <a:off x="3529517" y="3128332"/>
              <a:ext cx="861300" cy="358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i="1" lang="en-US" sz="1500">
                  <a:solidFill>
                    <a:srgbClr val="000000"/>
                  </a:solidFill>
                  <a:latin typeface="Calibri"/>
                  <a:ea typeface="Calibri"/>
                  <a:cs typeface="Calibri"/>
                  <a:sym typeface="Calibri"/>
                </a:rPr>
                <a:t>tails sampled</a:t>
              </a:r>
              <a:endParaRPr i="1" sz="1500">
                <a:latin typeface="Calibri"/>
                <a:ea typeface="Calibri"/>
                <a:cs typeface="Calibri"/>
                <a:sym typeface="Calibri"/>
              </a:endParaRPr>
            </a:p>
          </p:txBody>
        </p:sp>
        <p:sp>
          <p:nvSpPr>
            <p:cNvPr id="1160" name="Google Shape;1160;p128"/>
            <p:cNvSpPr txBox="1"/>
            <p:nvPr/>
          </p:nvSpPr>
          <p:spPr>
            <a:xfrm>
              <a:off x="7277110" y="747700"/>
              <a:ext cx="1293300" cy="298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US" sz="1600">
                  <a:solidFill>
                    <a:srgbClr val="000000"/>
                  </a:solidFill>
                  <a:latin typeface="Calibri"/>
                  <a:ea typeface="Calibri"/>
                  <a:cs typeface="Calibri"/>
                  <a:sym typeface="Calibri"/>
                </a:rPr>
                <a:t>tails</a:t>
              </a:r>
              <a:r>
                <a:rPr i="1" lang="en-US" sz="1600">
                  <a:latin typeface="Calibri"/>
                  <a:ea typeface="Calibri"/>
                  <a:cs typeface="Calibri"/>
                  <a:sym typeface="Calibri"/>
                </a:rPr>
                <a:t> </a:t>
              </a:r>
              <a:r>
                <a:rPr i="1" lang="en-US" sz="1600">
                  <a:solidFill>
                    <a:srgbClr val="000000"/>
                  </a:solidFill>
                  <a:latin typeface="Calibri"/>
                  <a:ea typeface="Calibri"/>
                  <a:cs typeface="Calibri"/>
                  <a:sym typeface="Calibri"/>
                </a:rPr>
                <a:t>missed</a:t>
              </a:r>
              <a:endParaRPr i="1" sz="1600">
                <a:latin typeface="Calibri"/>
                <a:ea typeface="Calibri"/>
                <a:cs typeface="Calibri"/>
                <a:sym typeface="Calibri"/>
              </a:endParaRPr>
            </a:p>
          </p:txBody>
        </p:sp>
      </p:grpSp>
      <p:sp>
        <p:nvSpPr>
          <p:cNvPr id="1161" name="Google Shape;1161;p128"/>
          <p:cNvSpPr txBox="1"/>
          <p:nvPr/>
        </p:nvSpPr>
        <p:spPr>
          <a:xfrm>
            <a:off x="93925" y="245625"/>
            <a:ext cx="2043900" cy="2955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solidFill>
                  <a:srgbClr val="0000FF"/>
                </a:solidFill>
                <a:latin typeface="Calibri"/>
                <a:ea typeface="Calibri"/>
                <a:cs typeface="Calibri"/>
                <a:sym typeface="Calibri"/>
              </a:rPr>
              <a:t>High-</a:t>
            </a:r>
            <a:r>
              <a:rPr lang="en-US" sz="1800">
                <a:solidFill>
                  <a:srgbClr val="0000FF"/>
                </a:solidFill>
                <a:latin typeface="Calibri"/>
                <a:ea typeface="Calibri"/>
                <a:cs typeface="Calibri"/>
                <a:sym typeface="Calibri"/>
              </a:rPr>
              <a:t>dimensional</a:t>
            </a:r>
            <a:r>
              <a:rPr lang="en-US" sz="1800">
                <a:solidFill>
                  <a:srgbClr val="0000FF"/>
                </a:solidFill>
                <a:latin typeface="Calibri"/>
                <a:ea typeface="Calibri"/>
                <a:cs typeface="Calibri"/>
                <a:sym typeface="Calibri"/>
              </a:rPr>
              <a:t> parameter spaces and computationally slow models can pose </a:t>
            </a:r>
            <a:r>
              <a:rPr lang="en-US" sz="1800">
                <a:solidFill>
                  <a:srgbClr val="0000FF"/>
                </a:solidFill>
                <a:latin typeface="Calibri"/>
                <a:ea typeface="Calibri"/>
                <a:cs typeface="Calibri"/>
                <a:sym typeface="Calibri"/>
              </a:rPr>
              <a:t>nontrivial</a:t>
            </a:r>
            <a:r>
              <a:rPr lang="en-US" sz="1800">
                <a:solidFill>
                  <a:srgbClr val="0000FF"/>
                </a:solidFill>
                <a:latin typeface="Calibri"/>
                <a:ea typeface="Calibri"/>
                <a:cs typeface="Calibri"/>
                <a:sym typeface="Calibri"/>
              </a:rPr>
              <a:t> computational challenges for uncertainty characterization.</a:t>
            </a:r>
            <a:endParaRPr sz="600"/>
          </a:p>
        </p:txBody>
      </p:sp>
      <p:sp>
        <p:nvSpPr>
          <p:cNvPr id="1162" name="Google Shape;1162;p128"/>
          <p:cNvSpPr txBox="1"/>
          <p:nvPr/>
        </p:nvSpPr>
        <p:spPr>
          <a:xfrm>
            <a:off x="46050" y="4562275"/>
            <a:ext cx="86988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100">
                <a:solidFill>
                  <a:schemeClr val="dk1"/>
                </a:solidFill>
              </a:rPr>
              <a:t>Figure modified from: </a:t>
            </a:r>
            <a:r>
              <a:rPr lang="en-US" sz="1100">
                <a:solidFill>
                  <a:schemeClr val="dk1"/>
                </a:solidFill>
              </a:rPr>
              <a:t>Reed, P. M., Hadjimichael, A., Malek, K., Karimi, T., Vernon, C. R., Srikrishnan, V., et al. (2022). </a:t>
            </a:r>
            <a:r>
              <a:rPr i="1" lang="en-US" sz="1100">
                <a:solidFill>
                  <a:schemeClr val="dk1"/>
                </a:solidFill>
              </a:rPr>
              <a:t>Addressing Uncertainty in MultiSector Dynamics Research</a:t>
            </a:r>
            <a:r>
              <a:rPr lang="en-US" sz="1100">
                <a:solidFill>
                  <a:schemeClr val="dk1"/>
                </a:solidFill>
              </a:rPr>
              <a:t>. Retrieved from https://uc-ebook.org/</a:t>
            </a:r>
            <a:endParaRPr/>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A4C2F4"/>
        </a:solidFill>
      </p:bgPr>
    </p:bg>
    <p:spTree>
      <p:nvGrpSpPr>
        <p:cNvPr id="1167" name="Shape 1167"/>
        <p:cNvGrpSpPr/>
        <p:nvPr/>
      </p:nvGrpSpPr>
      <p:grpSpPr>
        <a:xfrm>
          <a:off x="0" y="0"/>
          <a:ext cx="0" cy="0"/>
          <a:chOff x="0" y="0"/>
          <a:chExt cx="0" cy="0"/>
        </a:xfrm>
      </p:grpSpPr>
      <p:sp>
        <p:nvSpPr>
          <p:cNvPr id="1168" name="Google Shape;1168;p129"/>
          <p:cNvSpPr txBox="1"/>
          <p:nvPr>
            <p:ph type="title"/>
          </p:nvPr>
        </p:nvSpPr>
        <p:spPr>
          <a:xfrm>
            <a:off x="687575" y="0"/>
            <a:ext cx="7768800" cy="569700"/>
          </a:xfrm>
          <a:prstGeom prst="rect">
            <a:avLst/>
          </a:prstGeom>
        </p:spPr>
        <p:txBody>
          <a:bodyPr anchorCtr="0" anchor="ctr" bIns="32750" lIns="32750" spcFirstLastPara="1" rIns="69975" wrap="square" tIns="32750">
            <a:noAutofit/>
          </a:bodyPr>
          <a:lstStyle/>
          <a:p>
            <a:pPr indent="0" lvl="0" marL="0" rtl="0" algn="ctr">
              <a:spcBef>
                <a:spcPts val="0"/>
              </a:spcBef>
              <a:spcAft>
                <a:spcPts val="0"/>
              </a:spcAft>
              <a:buNone/>
            </a:pPr>
            <a:r>
              <a:rPr lang="en-US"/>
              <a:t>Reading Assignments </a:t>
            </a:r>
            <a:endParaRPr/>
          </a:p>
        </p:txBody>
      </p:sp>
      <p:sp>
        <p:nvSpPr>
          <p:cNvPr id="1169" name="Google Shape;1169;p129"/>
          <p:cNvSpPr txBox="1"/>
          <p:nvPr>
            <p:ph idx="1" type="body"/>
          </p:nvPr>
        </p:nvSpPr>
        <p:spPr>
          <a:xfrm>
            <a:off x="150825" y="572550"/>
            <a:ext cx="8680800" cy="3998400"/>
          </a:xfrm>
          <a:prstGeom prst="rect">
            <a:avLst/>
          </a:prstGeom>
        </p:spPr>
        <p:txBody>
          <a:bodyPr anchorCtr="0" anchor="t" bIns="32750" lIns="32750" spcFirstLastPara="1" rIns="69975" wrap="square" tIns="32750">
            <a:noAutofit/>
          </a:bodyPr>
          <a:lstStyle/>
          <a:p>
            <a:pPr indent="-342900" lvl="0" marL="457200" rtl="0" algn="l">
              <a:spcBef>
                <a:spcPts val="400"/>
              </a:spcBef>
              <a:spcAft>
                <a:spcPts val="0"/>
              </a:spcAft>
              <a:buSzPts val="1800"/>
              <a:buChar char="•"/>
            </a:pPr>
            <a:r>
              <a:rPr lang="en-US" sz="1800"/>
              <a:t>Core:</a:t>
            </a:r>
            <a:endParaRPr sz="1800"/>
          </a:p>
          <a:p>
            <a:pPr indent="-342900" lvl="1" marL="914400" rtl="0" algn="l">
              <a:spcBef>
                <a:spcPts val="0"/>
              </a:spcBef>
              <a:spcAft>
                <a:spcPts val="0"/>
              </a:spcAft>
              <a:buSzPts val="1800"/>
              <a:buChar char="–"/>
            </a:pPr>
            <a:r>
              <a:rPr lang="en-US" sz="1800"/>
              <a:t>NSF. (n.d.). What is GRFP? Retrieved November 29, 2022, from https://www.nsfgrfp.org/</a:t>
            </a:r>
            <a:endParaRPr sz="1800"/>
          </a:p>
          <a:p>
            <a:pPr indent="-342900" lvl="1" marL="914400" rtl="0" algn="l">
              <a:spcBef>
                <a:spcPts val="0"/>
              </a:spcBef>
              <a:spcAft>
                <a:spcPts val="0"/>
              </a:spcAft>
              <a:buSzPts val="1800"/>
              <a:buChar char="–"/>
            </a:pPr>
            <a:r>
              <a:rPr lang="en-US" sz="1800"/>
              <a:t>COMPASS Science Communication, Inc. (2017). </a:t>
            </a:r>
            <a:r>
              <a:rPr i="1" lang="en-US" sz="1800"/>
              <a:t>The Message Box Workbook</a:t>
            </a:r>
            <a:r>
              <a:rPr lang="en-US" sz="1800"/>
              <a:t>. COMPASS. Retrieved from https://www.compassscicomm.org/</a:t>
            </a:r>
            <a:endParaRPr sz="1800"/>
          </a:p>
          <a:p>
            <a:pPr indent="0" lvl="0" marL="914400" rtl="0" algn="l">
              <a:spcBef>
                <a:spcPts val="400"/>
              </a:spcBef>
              <a:spcAft>
                <a:spcPts val="0"/>
              </a:spcAft>
              <a:buNone/>
            </a:pPr>
            <a:r>
              <a:t/>
            </a:r>
            <a:endParaRPr sz="1800"/>
          </a:p>
          <a:p>
            <a:pPr indent="-342900" lvl="0" marL="457200" rtl="0" algn="l">
              <a:spcBef>
                <a:spcPts val="400"/>
              </a:spcBef>
              <a:spcAft>
                <a:spcPts val="0"/>
              </a:spcAft>
              <a:buSzPts val="1800"/>
              <a:buChar char="•"/>
            </a:pPr>
            <a:r>
              <a:rPr lang="en-US" sz="1800"/>
              <a:t>Supplementary (if you are interested in background)</a:t>
            </a:r>
            <a:endParaRPr sz="1800"/>
          </a:p>
          <a:p>
            <a:pPr indent="-342900" lvl="1" marL="914400" rtl="0" algn="l">
              <a:spcBef>
                <a:spcPts val="0"/>
              </a:spcBef>
              <a:spcAft>
                <a:spcPts val="0"/>
              </a:spcAft>
              <a:buSzPts val="1800"/>
              <a:buChar char="–"/>
            </a:pPr>
            <a:r>
              <a:rPr lang="en-US" sz="1800"/>
              <a:t>Stockes, D. E. (1997). </a:t>
            </a:r>
            <a:r>
              <a:rPr i="1" lang="en-US" sz="1800"/>
              <a:t>Pasteur’s Quadrant</a:t>
            </a:r>
            <a:r>
              <a:rPr lang="en-US" sz="1800"/>
              <a:t>. Washington, DC: Brookings Institution Press.</a:t>
            </a:r>
            <a:endParaRPr sz="1800"/>
          </a:p>
          <a:p>
            <a:pPr indent="-342900" lvl="1" marL="914400" rtl="0" algn="l">
              <a:spcBef>
                <a:spcPts val="0"/>
              </a:spcBef>
              <a:spcAft>
                <a:spcPts val="0"/>
              </a:spcAft>
              <a:buSzPts val="1800"/>
              <a:buChar char="–"/>
            </a:pPr>
            <a:r>
              <a:rPr lang="en-US" sz="1800"/>
              <a:t>Tijssen, R. J. W. (2018). Anatomy of use-inspired researchers: From Pasteur’s Quadrant to Pasteur’s Cube model. </a:t>
            </a:r>
            <a:r>
              <a:rPr i="1" lang="en-US" sz="1800"/>
              <a:t>Research Policy</a:t>
            </a:r>
            <a:r>
              <a:rPr lang="en-US" sz="1800"/>
              <a:t>, </a:t>
            </a:r>
            <a:r>
              <a:rPr i="1" lang="en-US" sz="1800"/>
              <a:t>47</a:t>
            </a:r>
            <a:r>
              <a:rPr lang="en-US" sz="1800"/>
              <a:t>(9), 1626–1638. </a:t>
            </a:r>
            <a:r>
              <a:rPr lang="en-US" sz="1800" u="sng">
                <a:solidFill>
                  <a:schemeClr val="hlink"/>
                </a:solidFill>
                <a:hlinkClick r:id="rId3"/>
              </a:rPr>
              <a:t>https://doi.org/10.1016/j.respol.2018.05.010</a:t>
            </a:r>
            <a:endParaRPr sz="1800"/>
          </a:p>
          <a:p>
            <a:pPr indent="-342900" lvl="1" marL="914400" rtl="0" algn="l">
              <a:spcBef>
                <a:spcPts val="0"/>
              </a:spcBef>
              <a:spcAft>
                <a:spcPts val="0"/>
              </a:spcAft>
              <a:buSzPts val="1800"/>
              <a:buChar char="–"/>
            </a:pPr>
            <a:r>
              <a:rPr lang="en-US" sz="1800"/>
              <a:t>NSF. (n.d.). </a:t>
            </a:r>
            <a:r>
              <a:rPr i="1" lang="en-US" sz="1800"/>
              <a:t>PROPOSAL AND AWARD POLICIES AND PROCEDURES GUIDE</a:t>
            </a:r>
            <a:r>
              <a:rPr lang="en-US" sz="1800"/>
              <a:t>. Retrieved from https://www.nsf.gov/pubs/policydocs/pappg22_1/index.jsp accessed Nov 29 2022</a:t>
            </a:r>
            <a:endParaRPr sz="1800"/>
          </a:p>
        </p:txBody>
      </p:sp>
      <p:sp>
        <p:nvSpPr>
          <p:cNvPr id="1170" name="Google Shape;1170;p129"/>
          <p:cNvSpPr txBox="1"/>
          <p:nvPr>
            <p:ph idx="12" type="sldNum"/>
          </p:nvPr>
        </p:nvSpPr>
        <p:spPr>
          <a:xfrm>
            <a:off x="8367632" y="4893175"/>
            <a:ext cx="727200" cy="147300"/>
          </a:xfrm>
          <a:prstGeom prst="rect">
            <a:avLst/>
          </a:prstGeom>
        </p:spPr>
        <p:txBody>
          <a:bodyPr anchorCtr="0" anchor="t" bIns="29450" lIns="58925" spcFirstLastPara="1" rIns="58925" wrap="square" tIns="2945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A4C2F4"/>
        </a:solidFill>
      </p:bgPr>
    </p:bg>
    <p:spTree>
      <p:nvGrpSpPr>
        <p:cNvPr id="1175" name="Shape 1175"/>
        <p:cNvGrpSpPr/>
        <p:nvPr/>
      </p:nvGrpSpPr>
      <p:grpSpPr>
        <a:xfrm>
          <a:off x="0" y="0"/>
          <a:ext cx="0" cy="0"/>
          <a:chOff x="0" y="0"/>
          <a:chExt cx="0" cy="0"/>
        </a:xfrm>
      </p:grpSpPr>
      <p:sp>
        <p:nvSpPr>
          <p:cNvPr id="1176" name="Google Shape;1176;p130"/>
          <p:cNvSpPr txBox="1"/>
          <p:nvPr>
            <p:ph type="title"/>
          </p:nvPr>
        </p:nvSpPr>
        <p:spPr>
          <a:xfrm>
            <a:off x="687586" y="0"/>
            <a:ext cx="7768800" cy="971100"/>
          </a:xfrm>
          <a:prstGeom prst="rect">
            <a:avLst/>
          </a:prstGeom>
        </p:spPr>
        <p:txBody>
          <a:bodyPr anchorCtr="0" anchor="ctr" bIns="32750" lIns="32750" spcFirstLastPara="1" rIns="69975" wrap="square" tIns="32750">
            <a:noAutofit/>
          </a:bodyPr>
          <a:lstStyle/>
          <a:p>
            <a:pPr indent="0" lvl="0" marL="0" rtl="0" algn="ctr">
              <a:spcBef>
                <a:spcPts val="0"/>
              </a:spcBef>
              <a:spcAft>
                <a:spcPts val="0"/>
              </a:spcAft>
              <a:buNone/>
            </a:pPr>
            <a:r>
              <a:rPr lang="en-US"/>
              <a:t>Review</a:t>
            </a:r>
            <a:endParaRPr/>
          </a:p>
        </p:txBody>
      </p:sp>
      <p:sp>
        <p:nvSpPr>
          <p:cNvPr id="1177" name="Google Shape;1177;p130"/>
          <p:cNvSpPr txBox="1"/>
          <p:nvPr>
            <p:ph idx="1" type="body"/>
          </p:nvPr>
        </p:nvSpPr>
        <p:spPr>
          <a:xfrm>
            <a:off x="426825" y="894775"/>
            <a:ext cx="8392200" cy="3998400"/>
          </a:xfrm>
          <a:prstGeom prst="rect">
            <a:avLst/>
          </a:prstGeom>
        </p:spPr>
        <p:txBody>
          <a:bodyPr anchorCtr="0" anchor="t" bIns="32750" lIns="32750" spcFirstLastPara="1" rIns="69975" wrap="square" tIns="32750">
            <a:noAutofit/>
          </a:bodyPr>
          <a:lstStyle/>
          <a:p>
            <a:pPr indent="-406400" lvl="0" marL="457200" rtl="0" algn="l">
              <a:lnSpc>
                <a:spcPct val="115000"/>
              </a:lnSpc>
              <a:spcBef>
                <a:spcPts val="400"/>
              </a:spcBef>
              <a:spcAft>
                <a:spcPts val="0"/>
              </a:spcAft>
              <a:buSzPts val="2800"/>
              <a:buAutoNum type="arabicPeriod"/>
            </a:pPr>
            <a:r>
              <a:rPr lang="en-US" sz="2800"/>
              <a:t>What</a:t>
            </a:r>
            <a:r>
              <a:rPr lang="en-US" sz="2800"/>
              <a:t> defines a Frequentist and a Bayesian approach?</a:t>
            </a:r>
            <a:endParaRPr sz="2800"/>
          </a:p>
          <a:p>
            <a:pPr indent="-406400" lvl="0" marL="457200" rtl="0" algn="l">
              <a:lnSpc>
                <a:spcPct val="115000"/>
              </a:lnSpc>
              <a:spcBef>
                <a:spcPts val="0"/>
              </a:spcBef>
              <a:spcAft>
                <a:spcPts val="0"/>
              </a:spcAft>
              <a:buSzPts val="2800"/>
              <a:buAutoNum type="arabicPeriod"/>
            </a:pPr>
            <a:r>
              <a:rPr lang="en-US" sz="2800"/>
              <a:t>What are common errors in statistical inference? </a:t>
            </a:r>
            <a:endParaRPr sz="2800"/>
          </a:p>
          <a:p>
            <a:pPr indent="-406400" lvl="0" marL="457200" rtl="0" algn="l">
              <a:lnSpc>
                <a:spcPct val="115000"/>
              </a:lnSpc>
              <a:spcBef>
                <a:spcPts val="0"/>
              </a:spcBef>
              <a:spcAft>
                <a:spcPts val="0"/>
              </a:spcAft>
              <a:buSzPts val="2800"/>
              <a:buAutoNum type="arabicPeriod"/>
            </a:pPr>
            <a:r>
              <a:rPr lang="en-US" sz="2800"/>
              <a:t>How may a Bayesian </a:t>
            </a:r>
            <a:r>
              <a:rPr lang="en-US" sz="2800"/>
              <a:t>approach</a:t>
            </a:r>
            <a:r>
              <a:rPr lang="en-US" sz="2800"/>
              <a:t> help you to avoid Type III errors?</a:t>
            </a:r>
            <a:endParaRPr sz="2800"/>
          </a:p>
          <a:p>
            <a:pPr indent="-406400" lvl="0" marL="457200" rtl="0" algn="l">
              <a:lnSpc>
                <a:spcPct val="115000"/>
              </a:lnSpc>
              <a:spcBef>
                <a:spcPts val="0"/>
              </a:spcBef>
              <a:spcAft>
                <a:spcPts val="0"/>
              </a:spcAft>
              <a:buSzPts val="2800"/>
              <a:buAutoNum type="arabicPeriod"/>
            </a:pPr>
            <a:r>
              <a:rPr lang="en-US" sz="2800"/>
              <a:t>What is a prior, likelihood function, and posterior?</a:t>
            </a:r>
            <a:endParaRPr sz="2800"/>
          </a:p>
          <a:p>
            <a:pPr indent="-406400" lvl="0" marL="457200" rtl="0" algn="l">
              <a:lnSpc>
                <a:spcPct val="115000"/>
              </a:lnSpc>
              <a:spcBef>
                <a:spcPts val="0"/>
              </a:spcBef>
              <a:spcAft>
                <a:spcPts val="0"/>
              </a:spcAft>
              <a:buSzPts val="2800"/>
              <a:buAutoNum type="arabicPeriod"/>
            </a:pPr>
            <a:r>
              <a:rPr lang="en-US" sz="2800"/>
              <a:t>Why may it be difficult to perform statistical inference for real-world models?</a:t>
            </a:r>
            <a:endParaRPr sz="2800"/>
          </a:p>
        </p:txBody>
      </p:sp>
      <p:sp>
        <p:nvSpPr>
          <p:cNvPr id="1178" name="Google Shape;1178;p130"/>
          <p:cNvSpPr txBox="1"/>
          <p:nvPr>
            <p:ph idx="12" type="sldNum"/>
          </p:nvPr>
        </p:nvSpPr>
        <p:spPr>
          <a:xfrm>
            <a:off x="8367632" y="4893175"/>
            <a:ext cx="727200" cy="147300"/>
          </a:xfrm>
          <a:prstGeom prst="rect">
            <a:avLst/>
          </a:prstGeom>
        </p:spPr>
        <p:txBody>
          <a:bodyPr anchorCtr="0" anchor="t" bIns="29450" lIns="58925" spcFirstLastPara="1" rIns="58925" wrap="square" tIns="2945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5A6BD"/>
        </a:solidFill>
      </p:bgPr>
    </p:bg>
    <p:spTree>
      <p:nvGrpSpPr>
        <p:cNvPr id="1183" name="Shape 1183"/>
        <p:cNvGrpSpPr/>
        <p:nvPr/>
      </p:nvGrpSpPr>
      <p:grpSpPr>
        <a:xfrm>
          <a:off x="0" y="0"/>
          <a:ext cx="0" cy="0"/>
          <a:chOff x="0" y="0"/>
          <a:chExt cx="0" cy="0"/>
        </a:xfrm>
      </p:grpSpPr>
      <p:sp>
        <p:nvSpPr>
          <p:cNvPr id="1184" name="Google Shape;1184;p131"/>
          <p:cNvSpPr txBox="1"/>
          <p:nvPr>
            <p:ph type="title"/>
          </p:nvPr>
        </p:nvSpPr>
        <p:spPr>
          <a:xfrm>
            <a:off x="598836" y="2086200"/>
            <a:ext cx="7768800" cy="971100"/>
          </a:xfrm>
          <a:prstGeom prst="rect">
            <a:avLst/>
          </a:prstGeom>
        </p:spPr>
        <p:txBody>
          <a:bodyPr anchorCtr="0" anchor="ctr" bIns="32750" lIns="32750" spcFirstLastPara="1" rIns="69975" wrap="square" tIns="32750">
            <a:noAutofit/>
          </a:bodyPr>
          <a:lstStyle/>
          <a:p>
            <a:pPr indent="0" lvl="0" marL="0" rtl="0" algn="ctr">
              <a:spcBef>
                <a:spcPts val="0"/>
              </a:spcBef>
              <a:spcAft>
                <a:spcPts val="0"/>
              </a:spcAft>
              <a:buNone/>
            </a:pPr>
            <a:r>
              <a:rPr lang="en-US" sz="10200"/>
              <a:t>Reserve Materials </a:t>
            </a:r>
            <a:endParaRPr sz="10200"/>
          </a:p>
        </p:txBody>
      </p:sp>
      <p:sp>
        <p:nvSpPr>
          <p:cNvPr id="1185" name="Google Shape;1185;p131"/>
          <p:cNvSpPr txBox="1"/>
          <p:nvPr>
            <p:ph idx="12" type="sldNum"/>
          </p:nvPr>
        </p:nvSpPr>
        <p:spPr>
          <a:xfrm>
            <a:off x="8367632" y="4893175"/>
            <a:ext cx="727200" cy="147300"/>
          </a:xfrm>
          <a:prstGeom prst="rect">
            <a:avLst/>
          </a:prstGeom>
        </p:spPr>
        <p:txBody>
          <a:bodyPr anchorCtr="0" anchor="t" bIns="29450" lIns="58925" spcFirstLastPara="1" rIns="58925" wrap="square" tIns="2945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0" name="Shape 1190"/>
        <p:cNvGrpSpPr/>
        <p:nvPr/>
      </p:nvGrpSpPr>
      <p:grpSpPr>
        <a:xfrm>
          <a:off x="0" y="0"/>
          <a:ext cx="0" cy="0"/>
          <a:chOff x="0" y="0"/>
          <a:chExt cx="0" cy="0"/>
        </a:xfrm>
      </p:grpSpPr>
      <p:sp>
        <p:nvSpPr>
          <p:cNvPr id="1191" name="Google Shape;1191;p132"/>
          <p:cNvSpPr txBox="1"/>
          <p:nvPr>
            <p:ph type="title"/>
          </p:nvPr>
        </p:nvSpPr>
        <p:spPr>
          <a:xfrm>
            <a:off x="533400" y="1771651"/>
            <a:ext cx="7772400" cy="742800"/>
          </a:xfrm>
          <a:prstGeom prst="rect">
            <a:avLst/>
          </a:prstGeom>
          <a:noFill/>
          <a:ln>
            <a:noFill/>
          </a:ln>
        </p:spPr>
        <p:txBody>
          <a:bodyPr anchorCtr="0" anchor="ctr" bIns="32750" lIns="32750" spcFirstLastPara="1" rIns="69975" wrap="square" tIns="32750">
            <a:noAutofit/>
          </a:bodyPr>
          <a:lstStyle/>
          <a:p>
            <a:pPr indent="0" lvl="0" marL="0" rtl="0" algn="ctr">
              <a:spcBef>
                <a:spcPts val="0"/>
              </a:spcBef>
              <a:spcAft>
                <a:spcPts val="0"/>
              </a:spcAft>
              <a:buNone/>
            </a:pPr>
            <a:r>
              <a:rPr lang="en-US" sz="4800"/>
              <a:t>How might a Bayesian approach inform the design of statistical tests?</a:t>
            </a:r>
            <a:endParaRPr sz="4800"/>
          </a:p>
        </p:txBody>
      </p:sp>
      <p:sp>
        <p:nvSpPr>
          <p:cNvPr id="1192" name="Google Shape;1192;p132"/>
          <p:cNvSpPr txBox="1"/>
          <p:nvPr>
            <p:ph idx="4294967295" type="sldNum"/>
          </p:nvPr>
        </p:nvSpPr>
        <p:spPr>
          <a:xfrm>
            <a:off x="7010400" y="4868174"/>
            <a:ext cx="2133600" cy="273900"/>
          </a:xfrm>
          <a:prstGeom prst="rect">
            <a:avLst/>
          </a:prstGeom>
          <a:noFill/>
          <a:ln>
            <a:noFill/>
          </a:ln>
        </p:spPr>
        <p:txBody>
          <a:bodyPr anchorCtr="0" anchor="t" bIns="41900" lIns="83800" spcFirstLastPara="1" rIns="83800" wrap="square" tIns="41900">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7" name="Shape 1197"/>
        <p:cNvGrpSpPr/>
        <p:nvPr/>
      </p:nvGrpSpPr>
      <p:grpSpPr>
        <a:xfrm>
          <a:off x="0" y="0"/>
          <a:ext cx="0" cy="0"/>
          <a:chOff x="0" y="0"/>
          <a:chExt cx="0" cy="0"/>
        </a:xfrm>
      </p:grpSpPr>
      <p:sp>
        <p:nvSpPr>
          <p:cNvPr id="1198" name="Google Shape;1198;p133"/>
          <p:cNvSpPr txBox="1"/>
          <p:nvPr>
            <p:ph type="title"/>
          </p:nvPr>
        </p:nvSpPr>
        <p:spPr>
          <a:xfrm>
            <a:off x="687586" y="0"/>
            <a:ext cx="7768800" cy="971100"/>
          </a:xfrm>
          <a:prstGeom prst="rect">
            <a:avLst/>
          </a:prstGeom>
          <a:noFill/>
          <a:ln>
            <a:noFill/>
          </a:ln>
        </p:spPr>
        <p:txBody>
          <a:bodyPr anchorCtr="0" anchor="b" bIns="40725" lIns="82925" spcFirstLastPara="1" rIns="82925" wrap="square" tIns="40725">
            <a:noAutofit/>
          </a:bodyPr>
          <a:lstStyle/>
          <a:p>
            <a:pPr indent="0" lvl="0" marL="0" rtl="0" algn="ctr">
              <a:spcBef>
                <a:spcPts val="0"/>
              </a:spcBef>
              <a:spcAft>
                <a:spcPts val="0"/>
              </a:spcAft>
              <a:buNone/>
            </a:pPr>
            <a:r>
              <a:rPr lang="en-US" sz="3200">
                <a:latin typeface="Times New Roman"/>
                <a:ea typeface="Times New Roman"/>
                <a:cs typeface="Times New Roman"/>
                <a:sym typeface="Times New Roman"/>
              </a:rPr>
              <a:t>Bayesian decisions</a:t>
            </a:r>
            <a:endParaRPr/>
          </a:p>
        </p:txBody>
      </p:sp>
      <p:sp>
        <p:nvSpPr>
          <p:cNvPr id="1199" name="Google Shape;1199;p133"/>
          <p:cNvSpPr txBox="1"/>
          <p:nvPr>
            <p:ph idx="1" type="body"/>
          </p:nvPr>
        </p:nvSpPr>
        <p:spPr>
          <a:xfrm>
            <a:off x="535781" y="1145232"/>
            <a:ext cx="8152800" cy="3998400"/>
          </a:xfrm>
          <a:prstGeom prst="rect">
            <a:avLst/>
          </a:prstGeom>
          <a:noFill/>
          <a:ln>
            <a:noFill/>
          </a:ln>
        </p:spPr>
        <p:txBody>
          <a:bodyPr anchorCtr="0" anchor="t" bIns="40725" lIns="82925" spcFirstLastPara="1" rIns="82925" wrap="square" tIns="40725">
            <a:noAutofit/>
          </a:bodyPr>
          <a:lstStyle/>
          <a:p>
            <a:pPr indent="-215900" lvl="0" marL="241300" rtl="0" algn="l">
              <a:lnSpc>
                <a:spcPct val="70000"/>
              </a:lnSpc>
              <a:spcBef>
                <a:spcPts val="0"/>
              </a:spcBef>
              <a:spcAft>
                <a:spcPts val="0"/>
              </a:spcAft>
              <a:buClr>
                <a:schemeClr val="dk1"/>
              </a:buClr>
              <a:buSzPts val="1600"/>
              <a:buChar char="•"/>
            </a:pPr>
            <a:r>
              <a:rPr lang="en-US" sz="1600">
                <a:latin typeface="Times New Roman"/>
                <a:ea typeface="Times New Roman"/>
                <a:cs typeface="Times New Roman"/>
                <a:sym typeface="Times New Roman"/>
              </a:rPr>
              <a:t>Example data:  Of 5 selections w/o replacement, 1 is Red, 4 are Green</a:t>
            </a:r>
            <a:endParaRPr/>
          </a:p>
          <a:p>
            <a:pPr indent="-215900" lvl="0" marL="241300" rtl="0" algn="l">
              <a:lnSpc>
                <a:spcPct val="70000"/>
              </a:lnSpc>
              <a:spcBef>
                <a:spcPts val="400"/>
              </a:spcBef>
              <a:spcAft>
                <a:spcPts val="0"/>
              </a:spcAft>
              <a:buClr>
                <a:schemeClr val="dk1"/>
              </a:buClr>
              <a:buSzPts val="1600"/>
              <a:buChar char="•"/>
            </a:pPr>
            <a:r>
              <a:rPr lang="en-US" sz="1600">
                <a:latin typeface="Times New Roman"/>
                <a:ea typeface="Times New Roman"/>
                <a:cs typeface="Times New Roman"/>
                <a:sym typeface="Times New Roman"/>
              </a:rPr>
              <a:t>Interpretation:</a:t>
            </a:r>
            <a:endParaRPr/>
          </a:p>
          <a:p>
            <a:pPr indent="-190500" lvl="1" marL="469900" rtl="0" algn="l">
              <a:lnSpc>
                <a:spcPct val="70000"/>
              </a:lnSpc>
              <a:spcBef>
                <a:spcPts val="300"/>
              </a:spcBef>
              <a:spcAft>
                <a:spcPts val="0"/>
              </a:spcAft>
              <a:buClr>
                <a:schemeClr val="dk1"/>
              </a:buClr>
              <a:buSzPts val="1400"/>
              <a:buChar char="–"/>
            </a:pPr>
            <a:r>
              <a:rPr lang="en-US" sz="1400">
                <a:latin typeface="Times New Roman"/>
                <a:ea typeface="Times New Roman"/>
                <a:cs typeface="Times New Roman"/>
                <a:sym typeface="Times New Roman"/>
              </a:rPr>
              <a:t>R/(R+G)|U1=0.9</a:t>
            </a:r>
            <a:endParaRPr/>
          </a:p>
          <a:p>
            <a:pPr indent="-190500" lvl="1" marL="469900" rtl="0" algn="l">
              <a:lnSpc>
                <a:spcPct val="70000"/>
              </a:lnSpc>
              <a:spcBef>
                <a:spcPts val="300"/>
              </a:spcBef>
              <a:spcAft>
                <a:spcPts val="0"/>
              </a:spcAft>
              <a:buClr>
                <a:schemeClr val="dk1"/>
              </a:buClr>
              <a:buSzPts val="1400"/>
              <a:buChar char="–"/>
            </a:pPr>
            <a:r>
              <a:rPr lang="en-US" sz="1400">
                <a:latin typeface="Times New Roman"/>
                <a:ea typeface="Times New Roman"/>
                <a:cs typeface="Times New Roman"/>
                <a:sym typeface="Times New Roman"/>
              </a:rPr>
              <a:t>R/(R+G)|U2=0.95</a:t>
            </a:r>
            <a:endParaRPr/>
          </a:p>
          <a:p>
            <a:pPr indent="-190500" lvl="1" marL="469900" rtl="0" algn="l">
              <a:lnSpc>
                <a:spcPct val="70000"/>
              </a:lnSpc>
              <a:spcBef>
                <a:spcPts val="300"/>
              </a:spcBef>
              <a:spcAft>
                <a:spcPts val="0"/>
              </a:spcAft>
              <a:buClr>
                <a:schemeClr val="dk1"/>
              </a:buClr>
              <a:buSzPts val="1400"/>
              <a:buChar char="–"/>
            </a:pPr>
            <a:r>
              <a:rPr lang="en-US" sz="1400">
                <a:latin typeface="Times New Roman"/>
                <a:ea typeface="Times New Roman"/>
                <a:cs typeface="Times New Roman"/>
                <a:sym typeface="Times New Roman"/>
              </a:rPr>
              <a:t>Observed frequency: 0.2</a:t>
            </a:r>
            <a:endParaRPr/>
          </a:p>
          <a:p>
            <a:pPr indent="-190500" lvl="1" marL="469900" rtl="0" algn="l">
              <a:lnSpc>
                <a:spcPct val="70000"/>
              </a:lnSpc>
              <a:spcBef>
                <a:spcPts val="300"/>
              </a:spcBef>
              <a:spcAft>
                <a:spcPts val="0"/>
              </a:spcAft>
              <a:buClr>
                <a:srgbClr val="DC0000"/>
              </a:buClr>
              <a:buSzPts val="1400"/>
              <a:buChar char="–"/>
            </a:pPr>
            <a:r>
              <a:rPr lang="en-US" sz="1400">
                <a:solidFill>
                  <a:srgbClr val="DC0000"/>
                </a:solidFill>
                <a:latin typeface="Times New Roman"/>
                <a:ea typeface="Times New Roman"/>
                <a:cs typeface="Times New Roman"/>
                <a:sym typeface="Times New Roman"/>
              </a:rPr>
              <a:t>Urn 1 seems more likely than urn 2, because the frequency of the sample is closer to urn 1 than to urn 2</a:t>
            </a:r>
            <a:endParaRPr/>
          </a:p>
          <a:p>
            <a:pPr indent="-215900" lvl="0" marL="241300" rtl="0" algn="l">
              <a:lnSpc>
                <a:spcPct val="70000"/>
              </a:lnSpc>
              <a:spcBef>
                <a:spcPts val="400"/>
              </a:spcBef>
              <a:spcAft>
                <a:spcPts val="0"/>
              </a:spcAft>
              <a:buClr>
                <a:schemeClr val="dk1"/>
              </a:buClr>
              <a:buSzPts val="1600"/>
              <a:buChar char="•"/>
            </a:pPr>
            <a:r>
              <a:rPr lang="en-US" sz="1600">
                <a:latin typeface="Times New Roman"/>
                <a:ea typeface="Times New Roman"/>
                <a:cs typeface="Times New Roman"/>
                <a:sym typeface="Times New Roman"/>
              </a:rPr>
              <a:t>You get 100$ if you declare urn 2, and it is correct..</a:t>
            </a:r>
            <a:endParaRPr/>
          </a:p>
          <a:p>
            <a:pPr indent="-215900" lvl="0" marL="241300" rtl="0" algn="l">
              <a:lnSpc>
                <a:spcPct val="70000"/>
              </a:lnSpc>
              <a:spcBef>
                <a:spcPts val="400"/>
              </a:spcBef>
              <a:spcAft>
                <a:spcPts val="0"/>
              </a:spcAft>
              <a:buClr>
                <a:schemeClr val="dk1"/>
              </a:buClr>
              <a:buSzPts val="1600"/>
              <a:buChar char="•"/>
            </a:pPr>
            <a:r>
              <a:rPr lang="en-US" sz="1600">
                <a:latin typeface="Times New Roman"/>
                <a:ea typeface="Times New Roman"/>
                <a:cs typeface="Times New Roman"/>
                <a:sym typeface="Times New Roman"/>
              </a:rPr>
              <a:t>You get 1$ if you declare urn1, and it is correct.</a:t>
            </a:r>
            <a:endParaRPr/>
          </a:p>
          <a:p>
            <a:pPr indent="-215900" lvl="0" marL="241300" rtl="0" algn="l">
              <a:lnSpc>
                <a:spcPct val="70000"/>
              </a:lnSpc>
              <a:spcBef>
                <a:spcPts val="400"/>
              </a:spcBef>
              <a:spcAft>
                <a:spcPts val="0"/>
              </a:spcAft>
              <a:buClr>
                <a:srgbClr val="DC0000"/>
              </a:buClr>
              <a:buSzPts val="1600"/>
              <a:buChar char="•"/>
            </a:pPr>
            <a:r>
              <a:rPr lang="en-US" sz="1600">
                <a:solidFill>
                  <a:srgbClr val="DC0000"/>
                </a:solidFill>
                <a:latin typeface="Times New Roman"/>
                <a:ea typeface="Times New Roman"/>
                <a:cs typeface="Times New Roman"/>
                <a:sym typeface="Times New Roman"/>
              </a:rPr>
              <a:t>Which urn should you declare?</a:t>
            </a:r>
            <a:endParaRPr/>
          </a:p>
        </p:txBody>
      </p:sp>
      <p:sp>
        <p:nvSpPr>
          <p:cNvPr id="1200" name="Google Shape;1200;p133"/>
          <p:cNvSpPr/>
          <p:nvPr/>
        </p:nvSpPr>
        <p:spPr>
          <a:xfrm>
            <a:off x="4874975" y="3106675"/>
            <a:ext cx="3886200" cy="1933800"/>
          </a:xfrm>
          <a:prstGeom prst="rect">
            <a:avLst/>
          </a:prstGeom>
          <a:noFill/>
          <a:ln>
            <a:noFill/>
          </a:ln>
        </p:spPr>
        <p:txBody>
          <a:bodyPr anchorCtr="0" anchor="t" bIns="40725" lIns="82925" spcFirstLastPara="1" rIns="82925" wrap="square" tIns="40725">
            <a:noAutofit/>
          </a:bodyPr>
          <a:lstStyle/>
          <a:p>
            <a:pPr indent="-152400" lvl="0" marL="152400" marR="0" rtl="0" algn="l">
              <a:spcBef>
                <a:spcPts val="0"/>
              </a:spcBef>
              <a:spcAft>
                <a:spcPts val="0"/>
              </a:spcAft>
              <a:buNone/>
            </a:pPr>
            <a:r>
              <a:rPr lang="en-US" sz="1500">
                <a:solidFill>
                  <a:srgbClr val="000000"/>
                </a:solidFill>
                <a:latin typeface="Century Schoolbook"/>
                <a:ea typeface="Century Schoolbook"/>
                <a:cs typeface="Century Schoolbook"/>
                <a:sym typeface="Century Schoolbook"/>
              </a:rPr>
              <a:t>Let’s play a game:</a:t>
            </a:r>
            <a:endParaRPr sz="900"/>
          </a:p>
          <a:p>
            <a:pPr indent="-152400" lvl="0" marL="152400" marR="0" rtl="0" algn="l">
              <a:spcBef>
                <a:spcPts val="0"/>
              </a:spcBef>
              <a:spcAft>
                <a:spcPts val="0"/>
              </a:spcAft>
              <a:buNone/>
            </a:pPr>
            <a:r>
              <a:rPr lang="en-US" sz="1500">
                <a:solidFill>
                  <a:srgbClr val="000000"/>
                </a:solidFill>
                <a:latin typeface="Century Schoolbook"/>
                <a:ea typeface="Century Schoolbook"/>
                <a:cs typeface="Century Schoolbook"/>
                <a:sym typeface="Century Schoolbook"/>
              </a:rPr>
              <a:t>- You can sample a single urn 5 times w/o replacement.</a:t>
            </a:r>
            <a:endParaRPr sz="900"/>
          </a:p>
          <a:p>
            <a:pPr indent="-158750" lvl="0" marL="152400" marR="0" rtl="0" algn="l">
              <a:spcBef>
                <a:spcPts val="0"/>
              </a:spcBef>
              <a:spcAft>
                <a:spcPts val="0"/>
              </a:spcAft>
              <a:buClr>
                <a:srgbClr val="000000"/>
              </a:buClr>
              <a:buSzPts val="1500"/>
              <a:buFont typeface="Century Schoolbook"/>
              <a:buChar char="-"/>
            </a:pPr>
            <a:r>
              <a:rPr lang="en-US" sz="1500">
                <a:solidFill>
                  <a:srgbClr val="000000"/>
                </a:solidFill>
                <a:latin typeface="Century Schoolbook"/>
                <a:ea typeface="Century Schoolbook"/>
                <a:cs typeface="Century Schoolbook"/>
                <a:sym typeface="Century Schoolbook"/>
              </a:rPr>
              <a:t>You know it is either urn 1 or urn 2</a:t>
            </a:r>
            <a:endParaRPr sz="900"/>
          </a:p>
          <a:p>
            <a:pPr indent="-158750" lvl="0" marL="152400" marR="0" rtl="0" algn="l">
              <a:spcBef>
                <a:spcPts val="0"/>
              </a:spcBef>
              <a:spcAft>
                <a:spcPts val="0"/>
              </a:spcAft>
              <a:buClr>
                <a:srgbClr val="000000"/>
              </a:buClr>
              <a:buSzPts val="1500"/>
              <a:buFont typeface="Century Schoolbook"/>
              <a:buChar char="-"/>
            </a:pPr>
            <a:r>
              <a:rPr lang="en-US" sz="1500">
                <a:solidFill>
                  <a:srgbClr val="000000"/>
                </a:solidFill>
                <a:latin typeface="Century Schoolbook"/>
                <a:ea typeface="Century Schoolbook"/>
                <a:cs typeface="Century Schoolbook"/>
                <a:sym typeface="Century Schoolbook"/>
              </a:rPr>
              <a:t>You have to declare which urn you think you have sampled.</a:t>
            </a:r>
            <a:endParaRPr sz="900"/>
          </a:p>
          <a:p>
            <a:pPr indent="-158750" lvl="0" marL="152400" marR="0" rtl="0" algn="l">
              <a:spcBef>
                <a:spcPts val="0"/>
              </a:spcBef>
              <a:spcAft>
                <a:spcPts val="0"/>
              </a:spcAft>
              <a:buClr>
                <a:srgbClr val="000000"/>
              </a:buClr>
              <a:buSzPts val="1500"/>
              <a:buFont typeface="Century Schoolbook"/>
              <a:buChar char="-"/>
            </a:pPr>
            <a:r>
              <a:rPr lang="en-US" sz="1500">
                <a:solidFill>
                  <a:srgbClr val="000000"/>
                </a:solidFill>
                <a:latin typeface="Century Schoolbook"/>
                <a:ea typeface="Century Schoolbook"/>
                <a:cs typeface="Century Schoolbook"/>
                <a:sym typeface="Century Schoolbook"/>
              </a:rPr>
              <a:t>You get a reward if you declared the correct urn.</a:t>
            </a:r>
            <a:endParaRPr sz="900"/>
          </a:p>
          <a:p>
            <a:pPr indent="-152400" lvl="0" marL="152400" marR="0" rtl="0" algn="l">
              <a:spcBef>
                <a:spcPts val="0"/>
              </a:spcBef>
              <a:spcAft>
                <a:spcPts val="0"/>
              </a:spcAft>
              <a:buNone/>
            </a:pPr>
            <a:r>
              <a:t/>
            </a:r>
            <a:endParaRPr sz="1500">
              <a:solidFill>
                <a:srgbClr val="000000"/>
              </a:solidFill>
              <a:latin typeface="Century Schoolbook"/>
              <a:ea typeface="Century Schoolbook"/>
              <a:cs typeface="Century Schoolbook"/>
              <a:sym typeface="Century Schoolbook"/>
            </a:endParaRPr>
          </a:p>
          <a:p>
            <a:pPr indent="-152400" lvl="0" marL="152400" marR="0" rtl="0" algn="l">
              <a:spcBef>
                <a:spcPts val="0"/>
              </a:spcBef>
              <a:spcAft>
                <a:spcPts val="0"/>
              </a:spcAft>
              <a:buNone/>
            </a:pPr>
            <a:r>
              <a:t/>
            </a:r>
            <a:endParaRPr sz="1500">
              <a:solidFill>
                <a:srgbClr val="000000"/>
              </a:solidFill>
              <a:latin typeface="Century Schoolbook"/>
              <a:ea typeface="Century Schoolbook"/>
              <a:cs typeface="Century Schoolbook"/>
              <a:sym typeface="Century Schoolbook"/>
            </a:endParaRPr>
          </a:p>
        </p:txBody>
      </p:sp>
      <p:sp>
        <p:nvSpPr>
          <p:cNvPr id="1201" name="Google Shape;1201;p133"/>
          <p:cNvSpPr txBox="1"/>
          <p:nvPr/>
        </p:nvSpPr>
        <p:spPr>
          <a:xfrm>
            <a:off x="381000" y="4857751"/>
            <a:ext cx="3262500" cy="230700"/>
          </a:xfrm>
          <a:prstGeom prst="rect">
            <a:avLst/>
          </a:prstGeom>
          <a:noFill/>
          <a:ln>
            <a:noFill/>
          </a:ln>
        </p:spPr>
        <p:txBody>
          <a:bodyPr anchorCtr="0" anchor="t" bIns="41900" lIns="83800" spcFirstLastPara="1" rIns="83800" wrap="square" tIns="41900">
            <a:noAutofit/>
          </a:bodyPr>
          <a:lstStyle/>
          <a:p>
            <a:pPr indent="0" lvl="0" marL="0" marR="0" rtl="0" algn="l">
              <a:spcBef>
                <a:spcPts val="0"/>
              </a:spcBef>
              <a:spcAft>
                <a:spcPts val="0"/>
              </a:spcAft>
              <a:buNone/>
            </a:pPr>
            <a:r>
              <a:rPr lang="en-US" sz="700">
                <a:solidFill>
                  <a:schemeClr val="dk1"/>
                </a:solidFill>
                <a:latin typeface="Times New Roman"/>
                <a:ea typeface="Times New Roman"/>
                <a:cs typeface="Times New Roman"/>
                <a:sym typeface="Times New Roman"/>
              </a:rPr>
              <a:t>Heavily modified from ftp.stat.duke.edu/Users/db/DOE_in_Charleston.ppt</a:t>
            </a:r>
            <a:r>
              <a:rPr lang="en-US" sz="1300">
                <a:solidFill>
                  <a:schemeClr val="dk1"/>
                </a:solidFill>
                <a:latin typeface="Times New Roman"/>
                <a:ea typeface="Times New Roman"/>
                <a:cs typeface="Times New Roman"/>
                <a:sym typeface="Times New Roman"/>
              </a:rPr>
              <a:t> </a:t>
            </a:r>
            <a:endParaRPr sz="900"/>
          </a:p>
        </p:txBody>
      </p:sp>
      <p:sp>
        <p:nvSpPr>
          <p:cNvPr id="1202" name="Google Shape;1202;p133"/>
          <p:cNvSpPr/>
          <p:nvPr/>
        </p:nvSpPr>
        <p:spPr>
          <a:xfrm rot="10800000">
            <a:off x="5149376" y="1030844"/>
            <a:ext cx="1313400" cy="1004700"/>
          </a:xfrm>
          <a:prstGeom prst="round2SameRect">
            <a:avLst>
              <a:gd fmla="val 21303" name="adj1"/>
              <a:gd fmla="val 0" name="adj2"/>
            </a:avLst>
          </a:prstGeom>
          <a:noFill/>
          <a:ln cap="flat" cmpd="sng" w="38100">
            <a:solidFill>
              <a:schemeClr val="dk1"/>
            </a:solidFill>
            <a:prstDash val="solid"/>
            <a:round/>
            <a:headEnd len="sm" w="sm" type="none"/>
            <a:tailEnd len="sm" w="sm" type="none"/>
          </a:ln>
          <a:effectLst>
            <a:outerShdw blurRad="40000" rotWithShape="0" dir="5400000" dist="23000">
              <a:srgbClr val="000000">
                <a:alpha val="34900"/>
              </a:srgbClr>
            </a:outerShdw>
          </a:effectLst>
        </p:spPr>
        <p:txBody>
          <a:bodyPr anchorCtr="0" anchor="ctr" bIns="41900" lIns="83800" spcFirstLastPara="1" rIns="83800" wrap="square" tIns="41900">
            <a:noAutofit/>
          </a:bodyPr>
          <a:lstStyle/>
          <a:p>
            <a:pPr indent="0" lvl="0" marL="0" marR="0" rtl="0" algn="ctr">
              <a:spcBef>
                <a:spcPts val="0"/>
              </a:spcBef>
              <a:spcAft>
                <a:spcPts val="0"/>
              </a:spcAft>
              <a:buNone/>
            </a:pPr>
            <a:r>
              <a:t/>
            </a:r>
            <a:endParaRPr sz="2200">
              <a:solidFill>
                <a:schemeClr val="lt1"/>
              </a:solidFill>
              <a:latin typeface="Times New Roman"/>
              <a:ea typeface="Times New Roman"/>
              <a:cs typeface="Times New Roman"/>
              <a:sym typeface="Times New Roman"/>
            </a:endParaRPr>
          </a:p>
        </p:txBody>
      </p:sp>
      <p:sp>
        <p:nvSpPr>
          <p:cNvPr id="1203" name="Google Shape;1203;p133"/>
          <p:cNvSpPr/>
          <p:nvPr/>
        </p:nvSpPr>
        <p:spPr>
          <a:xfrm rot="10800000">
            <a:off x="7041419" y="1030844"/>
            <a:ext cx="1313400" cy="1004700"/>
          </a:xfrm>
          <a:prstGeom prst="round2SameRect">
            <a:avLst>
              <a:gd fmla="val 21303" name="adj1"/>
              <a:gd fmla="val 0" name="adj2"/>
            </a:avLst>
          </a:prstGeom>
          <a:noFill/>
          <a:ln cap="flat" cmpd="sng" w="38100">
            <a:solidFill>
              <a:schemeClr val="dk1"/>
            </a:solidFill>
            <a:prstDash val="solid"/>
            <a:round/>
            <a:headEnd len="sm" w="sm" type="none"/>
            <a:tailEnd len="sm" w="sm" type="none"/>
          </a:ln>
          <a:effectLst>
            <a:outerShdw blurRad="40000" rotWithShape="0" dir="5400000" dist="23000">
              <a:srgbClr val="000000">
                <a:alpha val="34900"/>
              </a:srgbClr>
            </a:outerShdw>
          </a:effectLst>
        </p:spPr>
        <p:txBody>
          <a:bodyPr anchorCtr="0" anchor="ctr" bIns="41900" lIns="83800" spcFirstLastPara="1" rIns="83800" wrap="square" tIns="41900">
            <a:noAutofit/>
          </a:bodyPr>
          <a:lstStyle/>
          <a:p>
            <a:pPr indent="0" lvl="0" marL="0" marR="0" rtl="0" algn="ctr">
              <a:spcBef>
                <a:spcPts val="0"/>
              </a:spcBef>
              <a:spcAft>
                <a:spcPts val="0"/>
              </a:spcAft>
              <a:buNone/>
            </a:pPr>
            <a:r>
              <a:t/>
            </a:r>
            <a:endParaRPr sz="2200">
              <a:solidFill>
                <a:schemeClr val="lt1"/>
              </a:solidFill>
              <a:latin typeface="Times New Roman"/>
              <a:ea typeface="Times New Roman"/>
              <a:cs typeface="Times New Roman"/>
              <a:sym typeface="Times New Roman"/>
            </a:endParaRPr>
          </a:p>
        </p:txBody>
      </p:sp>
      <p:sp>
        <p:nvSpPr>
          <p:cNvPr id="1204" name="Google Shape;1204;p133"/>
          <p:cNvSpPr txBox="1"/>
          <p:nvPr/>
        </p:nvSpPr>
        <p:spPr>
          <a:xfrm>
            <a:off x="5245023" y="2035544"/>
            <a:ext cx="1156800" cy="392400"/>
          </a:xfrm>
          <a:prstGeom prst="rect">
            <a:avLst/>
          </a:prstGeom>
          <a:noFill/>
          <a:ln>
            <a:noFill/>
          </a:ln>
        </p:spPr>
        <p:txBody>
          <a:bodyPr anchorCtr="0" anchor="t" bIns="41900" lIns="83800" spcFirstLastPara="1" rIns="83800" wrap="square" tIns="41900">
            <a:noAutofit/>
          </a:bodyPr>
          <a:lstStyle/>
          <a:p>
            <a:pPr indent="0" lvl="0" marL="0" marR="0" rtl="0" algn="ctr">
              <a:spcBef>
                <a:spcPts val="0"/>
              </a:spcBef>
              <a:spcAft>
                <a:spcPts val="0"/>
              </a:spcAft>
              <a:buNone/>
            </a:pPr>
            <a:r>
              <a:rPr b="1" lang="en-US" sz="2600">
                <a:solidFill>
                  <a:srgbClr val="000000"/>
                </a:solidFill>
                <a:latin typeface="Times New Roman"/>
                <a:ea typeface="Times New Roman"/>
                <a:cs typeface="Times New Roman"/>
                <a:sym typeface="Times New Roman"/>
              </a:rPr>
              <a:t>Urn 1</a:t>
            </a:r>
            <a:endParaRPr sz="900"/>
          </a:p>
        </p:txBody>
      </p:sp>
      <p:sp>
        <p:nvSpPr>
          <p:cNvPr id="1205" name="Google Shape;1205;p133"/>
          <p:cNvSpPr txBox="1"/>
          <p:nvPr/>
        </p:nvSpPr>
        <p:spPr>
          <a:xfrm>
            <a:off x="7162802" y="2049554"/>
            <a:ext cx="1156800" cy="392400"/>
          </a:xfrm>
          <a:prstGeom prst="rect">
            <a:avLst/>
          </a:prstGeom>
          <a:noFill/>
          <a:ln>
            <a:noFill/>
          </a:ln>
        </p:spPr>
        <p:txBody>
          <a:bodyPr anchorCtr="0" anchor="t" bIns="41900" lIns="83800" spcFirstLastPara="1" rIns="83800" wrap="square" tIns="41900">
            <a:noAutofit/>
          </a:bodyPr>
          <a:lstStyle/>
          <a:p>
            <a:pPr indent="0" lvl="0" marL="0" marR="0" rtl="0" algn="ctr">
              <a:spcBef>
                <a:spcPts val="0"/>
              </a:spcBef>
              <a:spcAft>
                <a:spcPts val="0"/>
              </a:spcAft>
              <a:buNone/>
            </a:pPr>
            <a:r>
              <a:rPr b="1" lang="en-US" sz="2600">
                <a:solidFill>
                  <a:srgbClr val="000000"/>
                </a:solidFill>
                <a:latin typeface="Times New Roman"/>
                <a:ea typeface="Times New Roman"/>
                <a:cs typeface="Times New Roman"/>
                <a:sym typeface="Times New Roman"/>
              </a:rPr>
              <a:t>Urn 2</a:t>
            </a:r>
            <a:endParaRPr sz="900"/>
          </a:p>
        </p:txBody>
      </p:sp>
      <p:sp>
        <p:nvSpPr>
          <p:cNvPr id="1206" name="Google Shape;1206;p133"/>
          <p:cNvSpPr txBox="1"/>
          <p:nvPr/>
        </p:nvSpPr>
        <p:spPr>
          <a:xfrm>
            <a:off x="5236325" y="1229936"/>
            <a:ext cx="1156800" cy="531000"/>
          </a:xfrm>
          <a:prstGeom prst="rect">
            <a:avLst/>
          </a:prstGeom>
          <a:noFill/>
          <a:ln>
            <a:noFill/>
          </a:ln>
        </p:spPr>
        <p:txBody>
          <a:bodyPr anchorCtr="0" anchor="t" bIns="41900" lIns="83800" spcFirstLastPara="1" rIns="83800" wrap="square" tIns="41900">
            <a:noAutofit/>
          </a:bodyPr>
          <a:lstStyle/>
          <a:p>
            <a:pPr indent="0" lvl="0" marL="0" marR="0" rtl="0" algn="ctr">
              <a:spcBef>
                <a:spcPts val="0"/>
              </a:spcBef>
              <a:spcAft>
                <a:spcPts val="0"/>
              </a:spcAft>
              <a:buNone/>
            </a:pPr>
            <a:r>
              <a:rPr b="1" lang="en-US" sz="1800">
                <a:solidFill>
                  <a:srgbClr val="FF0000"/>
                </a:solidFill>
                <a:latin typeface="Times New Roman"/>
                <a:ea typeface="Times New Roman"/>
                <a:cs typeface="Times New Roman"/>
                <a:sym typeface="Times New Roman"/>
              </a:rPr>
              <a:t>90 Red</a:t>
            </a:r>
            <a:endParaRPr sz="900"/>
          </a:p>
          <a:p>
            <a:pPr indent="0" lvl="0" marL="0" marR="0" rtl="0" algn="ctr">
              <a:spcBef>
                <a:spcPts val="0"/>
              </a:spcBef>
              <a:spcAft>
                <a:spcPts val="0"/>
              </a:spcAft>
              <a:buNone/>
            </a:pPr>
            <a:r>
              <a:rPr b="1" lang="en-US" sz="1800">
                <a:solidFill>
                  <a:srgbClr val="008000"/>
                </a:solidFill>
                <a:latin typeface="Times New Roman"/>
                <a:ea typeface="Times New Roman"/>
                <a:cs typeface="Times New Roman"/>
                <a:sym typeface="Times New Roman"/>
              </a:rPr>
              <a:t>10 Green</a:t>
            </a:r>
            <a:endParaRPr sz="900"/>
          </a:p>
        </p:txBody>
      </p:sp>
      <p:sp>
        <p:nvSpPr>
          <p:cNvPr id="1207" name="Google Shape;1207;p133"/>
          <p:cNvSpPr txBox="1"/>
          <p:nvPr/>
        </p:nvSpPr>
        <p:spPr>
          <a:xfrm>
            <a:off x="7162802" y="1230191"/>
            <a:ext cx="1156800" cy="531000"/>
          </a:xfrm>
          <a:prstGeom prst="rect">
            <a:avLst/>
          </a:prstGeom>
          <a:noFill/>
          <a:ln>
            <a:noFill/>
          </a:ln>
        </p:spPr>
        <p:txBody>
          <a:bodyPr anchorCtr="0" anchor="t" bIns="41900" lIns="83800" spcFirstLastPara="1" rIns="83800" wrap="square" tIns="41900">
            <a:noAutofit/>
          </a:bodyPr>
          <a:lstStyle/>
          <a:p>
            <a:pPr indent="0" lvl="0" marL="0" marR="0" rtl="0" algn="ctr">
              <a:spcBef>
                <a:spcPts val="0"/>
              </a:spcBef>
              <a:spcAft>
                <a:spcPts val="0"/>
              </a:spcAft>
              <a:buNone/>
            </a:pPr>
            <a:r>
              <a:rPr b="1" lang="en-US" sz="1800">
                <a:solidFill>
                  <a:srgbClr val="FF0000"/>
                </a:solidFill>
                <a:latin typeface="Times New Roman"/>
                <a:ea typeface="Times New Roman"/>
                <a:cs typeface="Times New Roman"/>
                <a:sym typeface="Times New Roman"/>
              </a:rPr>
              <a:t>95 Red</a:t>
            </a:r>
            <a:endParaRPr sz="900"/>
          </a:p>
          <a:p>
            <a:pPr indent="0" lvl="0" marL="0" marR="0" rtl="0" algn="ctr">
              <a:spcBef>
                <a:spcPts val="0"/>
              </a:spcBef>
              <a:spcAft>
                <a:spcPts val="0"/>
              </a:spcAft>
              <a:buNone/>
            </a:pPr>
            <a:r>
              <a:rPr b="1" lang="en-US" sz="1800">
                <a:solidFill>
                  <a:srgbClr val="008000"/>
                </a:solidFill>
                <a:latin typeface="Times New Roman"/>
                <a:ea typeface="Times New Roman"/>
                <a:cs typeface="Times New Roman"/>
                <a:sym typeface="Times New Roman"/>
              </a:rPr>
              <a:t>5 Green</a:t>
            </a:r>
            <a:endParaRPr sz="900"/>
          </a:p>
        </p:txBody>
      </p:sp>
      <p:sp>
        <p:nvSpPr>
          <p:cNvPr id="1208" name="Google Shape;1208;p133"/>
          <p:cNvSpPr txBox="1"/>
          <p:nvPr>
            <p:ph idx="12" type="sldNum"/>
          </p:nvPr>
        </p:nvSpPr>
        <p:spPr>
          <a:xfrm>
            <a:off x="8367632" y="4893175"/>
            <a:ext cx="727200" cy="147300"/>
          </a:xfrm>
          <a:prstGeom prst="rect">
            <a:avLst/>
          </a:prstGeom>
        </p:spPr>
        <p:txBody>
          <a:bodyPr anchorCtr="0" anchor="t" bIns="29450" lIns="58925" spcFirstLastPara="1" rIns="58925" wrap="square" tIns="29450">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3" name="Shape 1213"/>
        <p:cNvGrpSpPr/>
        <p:nvPr/>
      </p:nvGrpSpPr>
      <p:grpSpPr>
        <a:xfrm>
          <a:off x="0" y="0"/>
          <a:ext cx="0" cy="0"/>
          <a:chOff x="0" y="0"/>
          <a:chExt cx="0" cy="0"/>
        </a:xfrm>
      </p:grpSpPr>
      <p:sp>
        <p:nvSpPr>
          <p:cNvPr id="1214" name="Google Shape;1214;p134"/>
          <p:cNvSpPr txBox="1"/>
          <p:nvPr>
            <p:ph idx="1" type="body"/>
          </p:nvPr>
        </p:nvSpPr>
        <p:spPr>
          <a:xfrm>
            <a:off x="535781" y="1145232"/>
            <a:ext cx="8152800" cy="3998400"/>
          </a:xfrm>
          <a:prstGeom prst="rect">
            <a:avLst/>
          </a:prstGeom>
          <a:noFill/>
          <a:ln>
            <a:noFill/>
          </a:ln>
        </p:spPr>
        <p:txBody>
          <a:bodyPr anchorCtr="0" anchor="t" bIns="40725" lIns="82925" spcFirstLastPara="1" rIns="82925" wrap="square" tIns="40725">
            <a:noAutofit/>
          </a:bodyPr>
          <a:lstStyle/>
          <a:p>
            <a:pPr indent="-215900" lvl="0" marL="241300" rtl="0" algn="l">
              <a:spcBef>
                <a:spcPts val="0"/>
              </a:spcBef>
              <a:spcAft>
                <a:spcPts val="0"/>
              </a:spcAft>
              <a:buClr>
                <a:schemeClr val="dk1"/>
              </a:buClr>
              <a:buSzPts val="2200"/>
              <a:buChar char="•"/>
            </a:pPr>
            <a:r>
              <a:rPr lang="en-US" sz="2200">
                <a:latin typeface="Times New Roman"/>
                <a:ea typeface="Times New Roman"/>
                <a:cs typeface="Times New Roman"/>
                <a:sym typeface="Times New Roman"/>
              </a:rPr>
              <a:t>P(1 </a:t>
            </a:r>
            <a:r>
              <a:rPr i="1" lang="en-US">
                <a:latin typeface="Times New Roman"/>
                <a:ea typeface="Times New Roman"/>
                <a:cs typeface="Times New Roman"/>
                <a:sym typeface="Times New Roman"/>
              </a:rPr>
              <a:t>|</a:t>
            </a:r>
            <a:r>
              <a:rPr lang="en-US" sz="2200">
                <a:latin typeface="Times New Roman"/>
                <a:ea typeface="Times New Roman"/>
                <a:cs typeface="Times New Roman"/>
                <a:sym typeface="Times New Roman"/>
              </a:rPr>
              <a:t> Data) is proportional to P(Data </a:t>
            </a:r>
            <a:r>
              <a:rPr i="1" lang="en-US">
                <a:latin typeface="Times New Roman"/>
                <a:ea typeface="Times New Roman"/>
                <a:cs typeface="Times New Roman"/>
                <a:sym typeface="Times New Roman"/>
              </a:rPr>
              <a:t>|</a:t>
            </a:r>
            <a:r>
              <a:rPr lang="en-US" sz="2200">
                <a:latin typeface="Times New Roman"/>
                <a:ea typeface="Times New Roman"/>
                <a:cs typeface="Times New Roman"/>
                <a:sym typeface="Times New Roman"/>
              </a:rPr>
              <a:t>1) P(1)</a:t>
            </a:r>
            <a:br>
              <a:rPr lang="en-US" sz="2200">
                <a:latin typeface="Times New Roman"/>
                <a:ea typeface="Times New Roman"/>
                <a:cs typeface="Times New Roman"/>
                <a:sym typeface="Times New Roman"/>
              </a:rPr>
            </a:br>
            <a:r>
              <a:rPr lang="en-US" sz="2200">
                <a:latin typeface="Times New Roman"/>
                <a:ea typeface="Times New Roman"/>
                <a:cs typeface="Times New Roman"/>
                <a:sym typeface="Times New Roman"/>
              </a:rPr>
              <a:t>(simplified notation of Bayes’ rule)</a:t>
            </a:r>
            <a:endParaRPr/>
          </a:p>
          <a:p>
            <a:pPr indent="-215900" lvl="0" marL="241300" rtl="0" algn="l">
              <a:spcBef>
                <a:spcPts val="400"/>
              </a:spcBef>
              <a:spcAft>
                <a:spcPts val="0"/>
              </a:spcAft>
              <a:buClr>
                <a:schemeClr val="dk1"/>
              </a:buClr>
              <a:buSzPts val="2200"/>
              <a:buChar char="•"/>
            </a:pPr>
            <a:r>
              <a:rPr lang="en-US" sz="2200">
                <a:latin typeface="Times New Roman"/>
                <a:ea typeface="Times New Roman"/>
                <a:cs typeface="Times New Roman"/>
                <a:sym typeface="Times New Roman"/>
              </a:rPr>
              <a:t>P(Data </a:t>
            </a:r>
            <a:r>
              <a:rPr i="1" lang="en-US">
                <a:latin typeface="Times New Roman"/>
                <a:ea typeface="Times New Roman"/>
                <a:cs typeface="Times New Roman"/>
                <a:sym typeface="Times New Roman"/>
              </a:rPr>
              <a:t>|</a:t>
            </a:r>
            <a:r>
              <a:rPr lang="en-US" sz="2200">
                <a:latin typeface="Times New Roman"/>
                <a:ea typeface="Times New Roman"/>
                <a:cs typeface="Times New Roman"/>
                <a:sym typeface="Times New Roman"/>
              </a:rPr>
              <a:t> 1) = 2.51E–4</a:t>
            </a:r>
            <a:endParaRPr/>
          </a:p>
          <a:p>
            <a:pPr indent="-215900" lvl="0" marL="241300" rtl="0" algn="l">
              <a:spcBef>
                <a:spcPts val="400"/>
              </a:spcBef>
              <a:spcAft>
                <a:spcPts val="0"/>
              </a:spcAft>
              <a:buClr>
                <a:schemeClr val="dk1"/>
              </a:buClr>
              <a:buSzPts val="2200"/>
              <a:buChar char="•"/>
            </a:pPr>
            <a:r>
              <a:rPr lang="en-US" sz="2200">
                <a:latin typeface="Times New Roman"/>
                <a:ea typeface="Times New Roman"/>
                <a:cs typeface="Times New Roman"/>
                <a:sym typeface="Times New Roman"/>
              </a:rPr>
              <a:t>P(Data </a:t>
            </a:r>
            <a:r>
              <a:rPr i="1" lang="en-US">
                <a:latin typeface="Times New Roman"/>
                <a:ea typeface="Times New Roman"/>
                <a:cs typeface="Times New Roman"/>
                <a:sym typeface="Times New Roman"/>
              </a:rPr>
              <a:t>|</a:t>
            </a:r>
            <a:r>
              <a:rPr lang="en-US" sz="2200">
                <a:latin typeface="Times New Roman"/>
                <a:ea typeface="Times New Roman"/>
                <a:cs typeface="Times New Roman"/>
                <a:sym typeface="Times New Roman"/>
              </a:rPr>
              <a:t> 2) = 6.31E–6</a:t>
            </a:r>
            <a:br>
              <a:rPr lang="en-US" sz="2200">
                <a:latin typeface="Times New Roman"/>
                <a:ea typeface="Times New Roman"/>
                <a:cs typeface="Times New Roman"/>
                <a:sym typeface="Times New Roman"/>
              </a:rPr>
            </a:br>
            <a:r>
              <a:rPr lang="en-US" sz="2200">
                <a:latin typeface="Times New Roman"/>
                <a:ea typeface="Times New Roman"/>
                <a:cs typeface="Times New Roman"/>
                <a:sym typeface="Times New Roman"/>
              </a:rPr>
              <a:t>(from closed form pdf, look it up in any solid textbook)</a:t>
            </a:r>
            <a:endParaRPr/>
          </a:p>
          <a:p>
            <a:pPr indent="-215900" lvl="0" marL="241300" rtl="0" algn="l">
              <a:spcBef>
                <a:spcPts val="400"/>
              </a:spcBef>
              <a:spcAft>
                <a:spcPts val="0"/>
              </a:spcAft>
              <a:buClr>
                <a:schemeClr val="dk1"/>
              </a:buClr>
              <a:buSzPts val="2200"/>
              <a:buChar char="•"/>
            </a:pPr>
            <a:r>
              <a:rPr lang="en-US" sz="2200">
                <a:latin typeface="Times New Roman"/>
                <a:ea typeface="Times New Roman"/>
                <a:cs typeface="Times New Roman"/>
                <a:sym typeface="Times New Roman"/>
              </a:rPr>
              <a:t>Priors -&gt; ignorant, hence P(1)=P(2)=0.5</a:t>
            </a:r>
            <a:endParaRPr/>
          </a:p>
          <a:p>
            <a:pPr indent="-215900" lvl="0" marL="241300" rtl="0" algn="l">
              <a:spcBef>
                <a:spcPts val="400"/>
              </a:spcBef>
              <a:spcAft>
                <a:spcPts val="0"/>
              </a:spcAft>
              <a:buClr>
                <a:schemeClr val="dk2"/>
              </a:buClr>
              <a:buSzPts val="2200"/>
              <a:buChar char="•"/>
            </a:pPr>
            <a:r>
              <a:rPr lang="en-US" sz="2200">
                <a:solidFill>
                  <a:schemeClr val="dk2"/>
                </a:solidFill>
                <a:latin typeface="Times New Roman"/>
                <a:ea typeface="Times New Roman"/>
                <a:cs typeface="Times New Roman"/>
                <a:sym typeface="Times New Roman"/>
              </a:rPr>
              <a:t>Posterior likelihood ratio:</a:t>
            </a:r>
            <a:endParaRPr/>
          </a:p>
        </p:txBody>
      </p:sp>
      <p:sp>
        <p:nvSpPr>
          <p:cNvPr id="1215" name="Google Shape;1215;p134"/>
          <p:cNvSpPr txBox="1"/>
          <p:nvPr/>
        </p:nvSpPr>
        <p:spPr>
          <a:xfrm>
            <a:off x="228601" y="4819650"/>
            <a:ext cx="2573100" cy="207600"/>
          </a:xfrm>
          <a:prstGeom prst="rect">
            <a:avLst/>
          </a:prstGeom>
          <a:noFill/>
          <a:ln>
            <a:noFill/>
          </a:ln>
        </p:spPr>
        <p:txBody>
          <a:bodyPr anchorCtr="0" anchor="t" bIns="41900" lIns="83800" spcFirstLastPara="1" rIns="83800" wrap="square" tIns="41900">
            <a:noAutofit/>
          </a:bodyPr>
          <a:lstStyle/>
          <a:p>
            <a:pPr indent="0" lvl="0" marL="0" marR="0" rtl="0" algn="l">
              <a:spcBef>
                <a:spcPts val="0"/>
              </a:spcBef>
              <a:spcAft>
                <a:spcPts val="0"/>
              </a:spcAft>
              <a:buNone/>
            </a:pPr>
            <a:r>
              <a:rPr lang="en-US" sz="600">
                <a:solidFill>
                  <a:schemeClr val="dk1"/>
                </a:solidFill>
                <a:latin typeface="Times New Roman"/>
                <a:ea typeface="Times New Roman"/>
                <a:cs typeface="Times New Roman"/>
                <a:sym typeface="Times New Roman"/>
              </a:rPr>
              <a:t>Modified from ftp.stat.duke.edu/Users/db/DOE_in_Charleston.ppt</a:t>
            </a:r>
            <a:r>
              <a:rPr lang="en-US" sz="1100">
                <a:solidFill>
                  <a:schemeClr val="dk1"/>
                </a:solidFill>
                <a:latin typeface="Times New Roman"/>
                <a:ea typeface="Times New Roman"/>
                <a:cs typeface="Times New Roman"/>
                <a:sym typeface="Times New Roman"/>
              </a:rPr>
              <a:t> </a:t>
            </a:r>
            <a:endParaRPr sz="900"/>
          </a:p>
        </p:txBody>
      </p:sp>
      <p:sp>
        <p:nvSpPr>
          <p:cNvPr id="1216" name="Google Shape;1216;p134"/>
          <p:cNvSpPr txBox="1"/>
          <p:nvPr/>
        </p:nvSpPr>
        <p:spPr>
          <a:xfrm>
            <a:off x="838200" y="3714751"/>
            <a:ext cx="7391400" cy="913200"/>
          </a:xfrm>
          <a:prstGeom prst="rect">
            <a:avLst/>
          </a:prstGeom>
          <a:noFill/>
          <a:ln>
            <a:noFill/>
          </a:ln>
        </p:spPr>
        <p:txBody>
          <a:bodyPr anchorCtr="0" anchor="t" bIns="41900" lIns="83800" spcFirstLastPara="1" rIns="83800" wrap="square" tIns="41900">
            <a:noAutofit/>
          </a:bodyPr>
          <a:lstStyle/>
          <a:p>
            <a:pPr indent="-184150" lvl="0" marL="177800" marR="0" rtl="0" algn="l">
              <a:spcBef>
                <a:spcPts val="0"/>
              </a:spcBef>
              <a:spcAft>
                <a:spcPts val="0"/>
              </a:spcAft>
              <a:buClr>
                <a:schemeClr val="dk1"/>
              </a:buClr>
              <a:buSzPts val="1700"/>
              <a:buFont typeface="Times New Roman"/>
              <a:buChar char="•"/>
            </a:pPr>
            <a:r>
              <a:rPr lang="en-US" sz="1700">
                <a:solidFill>
                  <a:schemeClr val="dk1"/>
                </a:solidFill>
                <a:latin typeface="Times New Roman"/>
                <a:ea typeface="Times New Roman"/>
                <a:cs typeface="Times New Roman"/>
                <a:sym typeface="Times New Roman"/>
              </a:rPr>
              <a:t>Urn 1 is 40 times as likely than urn 2, if the game is not rigged.</a:t>
            </a:r>
            <a:endParaRPr sz="900"/>
          </a:p>
          <a:p>
            <a:pPr indent="-184150" lvl="0" marL="177800" marR="0" rtl="0" algn="l">
              <a:spcBef>
                <a:spcPts val="0"/>
              </a:spcBef>
              <a:spcAft>
                <a:spcPts val="0"/>
              </a:spcAft>
              <a:buClr>
                <a:schemeClr val="dk1"/>
              </a:buClr>
              <a:buSzPts val="1700"/>
              <a:buFont typeface="Times New Roman"/>
              <a:buChar char="•"/>
            </a:pPr>
            <a:r>
              <a:rPr lang="en-US" sz="1700">
                <a:solidFill>
                  <a:schemeClr val="dk1"/>
                </a:solidFill>
                <a:latin typeface="Times New Roman"/>
                <a:ea typeface="Times New Roman"/>
                <a:cs typeface="Times New Roman"/>
                <a:sym typeface="Times New Roman"/>
              </a:rPr>
              <a:t>But, the losses associated with being wrong on the two urns are asymetric.</a:t>
            </a:r>
            <a:endParaRPr sz="900"/>
          </a:p>
          <a:p>
            <a:pPr indent="-184150" lvl="0" marL="177800" marR="0" rtl="0" algn="l">
              <a:spcBef>
                <a:spcPts val="0"/>
              </a:spcBef>
              <a:spcAft>
                <a:spcPts val="0"/>
              </a:spcAft>
              <a:buClr>
                <a:schemeClr val="dk1"/>
              </a:buClr>
              <a:buSzPts val="1700"/>
              <a:buFont typeface="Times New Roman"/>
              <a:buChar char="•"/>
            </a:pPr>
            <a:r>
              <a:rPr lang="en-US" sz="1700">
                <a:solidFill>
                  <a:schemeClr val="dk1"/>
                </a:solidFill>
                <a:latin typeface="Times New Roman"/>
                <a:ea typeface="Times New Roman"/>
                <a:cs typeface="Times New Roman"/>
                <a:sym typeface="Times New Roman"/>
              </a:rPr>
              <a:t>A </a:t>
            </a:r>
            <a:r>
              <a:rPr lang="en-US" sz="1700">
                <a:solidFill>
                  <a:srgbClr val="DC0000"/>
                </a:solidFill>
                <a:latin typeface="Times New Roman"/>
                <a:ea typeface="Times New Roman"/>
                <a:cs typeface="Times New Roman"/>
                <a:sym typeface="Times New Roman"/>
              </a:rPr>
              <a:t>maximum likelihood analysis</a:t>
            </a:r>
            <a:r>
              <a:rPr lang="en-US" sz="1700">
                <a:solidFill>
                  <a:schemeClr val="dk1"/>
                </a:solidFill>
                <a:latin typeface="Times New Roman"/>
                <a:ea typeface="Times New Roman"/>
                <a:cs typeface="Times New Roman"/>
                <a:sym typeface="Times New Roman"/>
              </a:rPr>
              <a:t> suggests urn 1.</a:t>
            </a:r>
            <a:endParaRPr sz="900"/>
          </a:p>
          <a:p>
            <a:pPr indent="-184150" lvl="0" marL="177800" marR="0" rtl="0" algn="l">
              <a:spcBef>
                <a:spcPts val="0"/>
              </a:spcBef>
              <a:spcAft>
                <a:spcPts val="0"/>
              </a:spcAft>
              <a:buClr>
                <a:schemeClr val="dk1"/>
              </a:buClr>
              <a:buSzPts val="1700"/>
              <a:buFont typeface="Times New Roman"/>
              <a:buChar char="•"/>
            </a:pPr>
            <a:r>
              <a:rPr lang="en-US" sz="1700">
                <a:solidFill>
                  <a:schemeClr val="dk1"/>
                </a:solidFill>
                <a:latin typeface="Times New Roman"/>
                <a:ea typeface="Times New Roman"/>
                <a:cs typeface="Times New Roman"/>
                <a:sym typeface="Times New Roman"/>
              </a:rPr>
              <a:t>What does a </a:t>
            </a:r>
            <a:r>
              <a:rPr lang="en-US" sz="1700">
                <a:solidFill>
                  <a:srgbClr val="DC0000"/>
                </a:solidFill>
                <a:latin typeface="Times New Roman"/>
                <a:ea typeface="Times New Roman"/>
                <a:cs typeface="Times New Roman"/>
                <a:sym typeface="Times New Roman"/>
              </a:rPr>
              <a:t>maximum payoff analysis</a:t>
            </a:r>
            <a:r>
              <a:rPr lang="en-US" sz="1700">
                <a:solidFill>
                  <a:schemeClr val="dk1"/>
                </a:solidFill>
                <a:latin typeface="Times New Roman"/>
                <a:ea typeface="Times New Roman"/>
                <a:cs typeface="Times New Roman"/>
                <a:sym typeface="Times New Roman"/>
              </a:rPr>
              <a:t> suggest?</a:t>
            </a:r>
            <a:endParaRPr sz="900"/>
          </a:p>
        </p:txBody>
      </p:sp>
      <p:pic>
        <p:nvPicPr>
          <p:cNvPr id="1217" name="Google Shape;1217;p134"/>
          <p:cNvPicPr preferRelativeResize="0"/>
          <p:nvPr/>
        </p:nvPicPr>
        <p:blipFill>
          <a:blip r:embed="rId3">
            <a:alphaModFix/>
          </a:blip>
          <a:stretch>
            <a:fillRect/>
          </a:stretch>
        </p:blipFill>
        <p:spPr>
          <a:xfrm>
            <a:off x="304051" y="2571752"/>
            <a:ext cx="6195932" cy="727036"/>
          </a:xfrm>
          <a:prstGeom prst="rect">
            <a:avLst/>
          </a:prstGeom>
          <a:noFill/>
          <a:ln>
            <a:noFill/>
          </a:ln>
        </p:spPr>
      </p:pic>
      <p:sp>
        <p:nvSpPr>
          <p:cNvPr id="1218" name="Google Shape;1218;p134"/>
          <p:cNvSpPr txBox="1"/>
          <p:nvPr>
            <p:ph type="title"/>
          </p:nvPr>
        </p:nvSpPr>
        <p:spPr>
          <a:xfrm>
            <a:off x="687586" y="0"/>
            <a:ext cx="7768800" cy="971100"/>
          </a:xfrm>
          <a:prstGeom prst="rect">
            <a:avLst/>
          </a:prstGeom>
        </p:spPr>
        <p:txBody>
          <a:bodyPr anchorCtr="0" anchor="ctr" bIns="32750" lIns="32750" spcFirstLastPara="1" rIns="69975" wrap="square" tIns="32750">
            <a:noAutofit/>
          </a:bodyPr>
          <a:lstStyle/>
          <a:p>
            <a:pPr indent="0" lvl="0" marL="0" rtl="0" algn="ctr">
              <a:spcBef>
                <a:spcPts val="0"/>
              </a:spcBef>
              <a:spcAft>
                <a:spcPts val="0"/>
              </a:spcAft>
              <a:buNone/>
            </a:pPr>
            <a:r>
              <a:t/>
            </a:r>
            <a:endParaRPr/>
          </a:p>
        </p:txBody>
      </p:sp>
      <p:sp>
        <p:nvSpPr>
          <p:cNvPr id="1219" name="Google Shape;1219;p134"/>
          <p:cNvSpPr txBox="1"/>
          <p:nvPr>
            <p:ph idx="12" type="sldNum"/>
          </p:nvPr>
        </p:nvSpPr>
        <p:spPr>
          <a:xfrm>
            <a:off x="8367632" y="4893175"/>
            <a:ext cx="727200" cy="147300"/>
          </a:xfrm>
          <a:prstGeom prst="rect">
            <a:avLst/>
          </a:prstGeom>
        </p:spPr>
        <p:txBody>
          <a:bodyPr anchorCtr="0" anchor="t" bIns="29450" lIns="58925" spcFirstLastPara="1" rIns="58925" wrap="square" tIns="29450">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4" name="Shape 1224"/>
        <p:cNvGrpSpPr/>
        <p:nvPr/>
      </p:nvGrpSpPr>
      <p:grpSpPr>
        <a:xfrm>
          <a:off x="0" y="0"/>
          <a:ext cx="0" cy="0"/>
          <a:chOff x="0" y="0"/>
          <a:chExt cx="0" cy="0"/>
        </a:xfrm>
      </p:grpSpPr>
      <p:sp>
        <p:nvSpPr>
          <p:cNvPr id="1225" name="Google Shape;1225;p135"/>
          <p:cNvSpPr txBox="1"/>
          <p:nvPr/>
        </p:nvSpPr>
        <p:spPr>
          <a:xfrm>
            <a:off x="362075" y="282974"/>
            <a:ext cx="8573700" cy="2409300"/>
          </a:xfrm>
          <a:prstGeom prst="rect">
            <a:avLst/>
          </a:prstGeom>
          <a:noFill/>
          <a:ln>
            <a:noFill/>
          </a:ln>
        </p:spPr>
        <p:txBody>
          <a:bodyPr anchorCtr="0" anchor="t" bIns="41900" lIns="83800" spcFirstLastPara="1" rIns="83800" wrap="square" tIns="41900">
            <a:noAutofit/>
          </a:bodyPr>
          <a:lstStyle/>
          <a:p>
            <a:pPr indent="0" lvl="0" marL="0" marR="0" rtl="0" algn="l">
              <a:spcBef>
                <a:spcPts val="0"/>
              </a:spcBef>
              <a:spcAft>
                <a:spcPts val="0"/>
              </a:spcAft>
              <a:buNone/>
            </a:pPr>
            <a:r>
              <a:rPr lang="en-US" sz="1500">
                <a:solidFill>
                  <a:schemeClr val="dk1"/>
                </a:solidFill>
                <a:latin typeface="Arial"/>
                <a:ea typeface="Arial"/>
                <a:cs typeface="Arial"/>
                <a:sym typeface="Arial"/>
              </a:rPr>
              <a:t>“A </a:t>
            </a:r>
            <a:r>
              <a:rPr lang="en-US" sz="1500">
                <a:solidFill>
                  <a:schemeClr val="accent2"/>
                </a:solidFill>
                <a:latin typeface="Arial"/>
                <a:ea typeface="Arial"/>
                <a:cs typeface="Arial"/>
                <a:sym typeface="Arial"/>
              </a:rPr>
              <a:t>Frequentist</a:t>
            </a:r>
            <a:r>
              <a:rPr lang="en-US" sz="1500">
                <a:solidFill>
                  <a:schemeClr val="dk1"/>
                </a:solidFill>
                <a:latin typeface="Arial"/>
                <a:ea typeface="Arial"/>
                <a:cs typeface="Arial"/>
                <a:sym typeface="Arial"/>
              </a:rPr>
              <a:t> uses impeccable logic to answer</a:t>
            </a:r>
            <a:endParaRPr sz="900"/>
          </a:p>
          <a:p>
            <a:pPr indent="0" lvl="0" marL="0" marR="0" rtl="0" algn="l">
              <a:spcBef>
                <a:spcPts val="0"/>
              </a:spcBef>
              <a:spcAft>
                <a:spcPts val="0"/>
              </a:spcAft>
              <a:buNone/>
            </a:pPr>
            <a:r>
              <a:rPr lang="en-US" sz="1500">
                <a:solidFill>
                  <a:schemeClr val="dk1"/>
                </a:solidFill>
                <a:latin typeface="Arial"/>
                <a:ea typeface="Arial"/>
                <a:cs typeface="Arial"/>
                <a:sym typeface="Arial"/>
              </a:rPr>
              <a:t>the </a:t>
            </a:r>
            <a:r>
              <a:rPr lang="en-US" sz="1500">
                <a:solidFill>
                  <a:schemeClr val="accent2"/>
                </a:solidFill>
                <a:latin typeface="Arial"/>
                <a:ea typeface="Arial"/>
                <a:cs typeface="Arial"/>
                <a:sym typeface="Arial"/>
              </a:rPr>
              <a:t>wrong question</a:t>
            </a:r>
            <a:r>
              <a:rPr lang="en-US" sz="1500">
                <a:solidFill>
                  <a:schemeClr val="dk1"/>
                </a:solidFill>
                <a:latin typeface="Arial"/>
                <a:ea typeface="Arial"/>
                <a:cs typeface="Arial"/>
                <a:sym typeface="Arial"/>
              </a:rPr>
              <a:t>, while a </a:t>
            </a:r>
            <a:r>
              <a:rPr lang="en-US" sz="1500">
                <a:solidFill>
                  <a:schemeClr val="dk2"/>
                </a:solidFill>
                <a:latin typeface="Arial"/>
                <a:ea typeface="Arial"/>
                <a:cs typeface="Arial"/>
                <a:sym typeface="Arial"/>
              </a:rPr>
              <a:t>Bayesian</a:t>
            </a:r>
            <a:r>
              <a:rPr lang="en-US" sz="1500">
                <a:solidFill>
                  <a:schemeClr val="dk1"/>
                </a:solidFill>
                <a:latin typeface="Arial"/>
                <a:ea typeface="Arial"/>
                <a:cs typeface="Arial"/>
                <a:sym typeface="Arial"/>
              </a:rPr>
              <a:t> answers</a:t>
            </a:r>
            <a:endParaRPr sz="900"/>
          </a:p>
          <a:p>
            <a:pPr indent="0" lvl="0" marL="0" marR="0" rtl="0" algn="l">
              <a:spcBef>
                <a:spcPts val="0"/>
              </a:spcBef>
              <a:spcAft>
                <a:spcPts val="0"/>
              </a:spcAft>
              <a:buNone/>
            </a:pPr>
            <a:r>
              <a:rPr lang="en-US" sz="1500">
                <a:solidFill>
                  <a:schemeClr val="dk1"/>
                </a:solidFill>
                <a:latin typeface="Arial"/>
                <a:ea typeface="Arial"/>
                <a:cs typeface="Arial"/>
                <a:sym typeface="Arial"/>
              </a:rPr>
              <a:t>the </a:t>
            </a:r>
            <a:r>
              <a:rPr lang="en-US" sz="1500">
                <a:solidFill>
                  <a:schemeClr val="dk2"/>
                </a:solidFill>
                <a:latin typeface="Arial"/>
                <a:ea typeface="Arial"/>
                <a:cs typeface="Arial"/>
                <a:sym typeface="Arial"/>
              </a:rPr>
              <a:t>right question</a:t>
            </a:r>
            <a:r>
              <a:rPr lang="en-US" sz="1500">
                <a:solidFill>
                  <a:schemeClr val="dk1"/>
                </a:solidFill>
                <a:latin typeface="Arial"/>
                <a:ea typeface="Arial"/>
                <a:cs typeface="Arial"/>
                <a:sym typeface="Arial"/>
              </a:rPr>
              <a:t> by making assumptions that </a:t>
            </a:r>
            <a:endParaRPr sz="900"/>
          </a:p>
          <a:p>
            <a:pPr indent="0" lvl="0" marL="0" marR="0" rtl="0" algn="l">
              <a:spcBef>
                <a:spcPts val="0"/>
              </a:spcBef>
              <a:spcAft>
                <a:spcPts val="0"/>
              </a:spcAft>
              <a:buNone/>
            </a:pPr>
            <a:r>
              <a:rPr lang="en-US" sz="1500">
                <a:solidFill>
                  <a:schemeClr val="dk1"/>
                </a:solidFill>
                <a:latin typeface="Arial"/>
                <a:ea typeface="Arial"/>
                <a:cs typeface="Arial"/>
                <a:sym typeface="Arial"/>
              </a:rPr>
              <a:t>nobody can fully believe in.”</a:t>
            </a:r>
            <a:endParaRPr sz="1500">
              <a:solidFill>
                <a:schemeClr val="dk1"/>
              </a:solidFill>
              <a:latin typeface="Arial"/>
              <a:ea typeface="Arial"/>
              <a:cs typeface="Arial"/>
              <a:sym typeface="Arial"/>
            </a:endParaRPr>
          </a:p>
          <a:p>
            <a:pPr indent="0" lvl="0" marL="0" marR="0" rtl="0" algn="l">
              <a:spcBef>
                <a:spcPts val="0"/>
              </a:spcBef>
              <a:spcAft>
                <a:spcPts val="0"/>
              </a:spcAft>
              <a:buNone/>
            </a:pPr>
            <a:r>
              <a:t/>
            </a:r>
            <a:endParaRPr sz="1500">
              <a:solidFill>
                <a:schemeClr val="dk1"/>
              </a:solidFill>
              <a:latin typeface="Arial"/>
              <a:ea typeface="Arial"/>
              <a:cs typeface="Arial"/>
              <a:sym typeface="Arial"/>
            </a:endParaRPr>
          </a:p>
          <a:p>
            <a:pPr indent="0" lvl="0" marL="0" marR="0" rtl="0" algn="l">
              <a:spcBef>
                <a:spcPts val="0"/>
              </a:spcBef>
              <a:spcAft>
                <a:spcPts val="0"/>
              </a:spcAft>
              <a:buNone/>
            </a:pPr>
            <a:r>
              <a:rPr lang="en-US" sz="1500">
                <a:solidFill>
                  <a:schemeClr val="dk1"/>
                </a:solidFill>
                <a:latin typeface="Arial"/>
                <a:ea typeface="Arial"/>
                <a:cs typeface="Arial"/>
                <a:sym typeface="Arial"/>
              </a:rPr>
              <a:t>				P.G. Hamer</a:t>
            </a:r>
            <a:endParaRPr sz="900"/>
          </a:p>
        </p:txBody>
      </p:sp>
      <p:sp>
        <p:nvSpPr>
          <p:cNvPr id="1226" name="Google Shape;1226;p135"/>
          <p:cNvSpPr txBox="1"/>
          <p:nvPr/>
        </p:nvSpPr>
        <p:spPr>
          <a:xfrm>
            <a:off x="685800" y="4686300"/>
            <a:ext cx="7543800" cy="206100"/>
          </a:xfrm>
          <a:prstGeom prst="rect">
            <a:avLst/>
          </a:prstGeom>
          <a:noFill/>
          <a:ln>
            <a:noFill/>
          </a:ln>
        </p:spPr>
        <p:txBody>
          <a:bodyPr anchorCtr="0" anchor="t" bIns="41900" lIns="83800" spcFirstLastPara="1" rIns="83800" wrap="square" tIns="41900">
            <a:noAutofit/>
          </a:bodyPr>
          <a:lstStyle/>
          <a:p>
            <a:pPr indent="0" lvl="0" marL="0" marR="0" rtl="0" algn="l">
              <a:spcBef>
                <a:spcPts val="0"/>
              </a:spcBef>
              <a:spcAft>
                <a:spcPts val="0"/>
              </a:spcAft>
              <a:buNone/>
            </a:pPr>
            <a:r>
              <a:rPr lang="en-US" sz="1100">
                <a:solidFill>
                  <a:srgbClr val="008000"/>
                </a:solidFill>
                <a:latin typeface="Arial"/>
                <a:ea typeface="Arial"/>
                <a:cs typeface="Arial"/>
                <a:sym typeface="Arial"/>
              </a:rPr>
              <a:t>conferences.fnal.gov/cl2k/copies/prosper1.ppt </a:t>
            </a:r>
            <a:endParaRPr sz="900"/>
          </a:p>
        </p:txBody>
      </p:sp>
      <p:sp>
        <p:nvSpPr>
          <p:cNvPr id="1227" name="Google Shape;1227;p135"/>
          <p:cNvSpPr txBox="1"/>
          <p:nvPr>
            <p:ph idx="4294967295" type="sldNum"/>
          </p:nvPr>
        </p:nvSpPr>
        <p:spPr>
          <a:xfrm>
            <a:off x="7010400" y="4868174"/>
            <a:ext cx="2133600" cy="273900"/>
          </a:xfrm>
          <a:prstGeom prst="rect">
            <a:avLst/>
          </a:prstGeom>
          <a:noFill/>
          <a:ln>
            <a:noFill/>
          </a:ln>
        </p:spPr>
        <p:txBody>
          <a:bodyPr anchorCtr="0" anchor="t" bIns="41900" lIns="83800" spcFirstLastPara="1" rIns="83800" wrap="square" tIns="41900">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2" name="Shape 1232"/>
        <p:cNvGrpSpPr/>
        <p:nvPr/>
      </p:nvGrpSpPr>
      <p:grpSpPr>
        <a:xfrm>
          <a:off x="0" y="0"/>
          <a:ext cx="0" cy="0"/>
          <a:chOff x="0" y="0"/>
          <a:chExt cx="0" cy="0"/>
        </a:xfrm>
      </p:grpSpPr>
      <p:sp>
        <p:nvSpPr>
          <p:cNvPr id="1233" name="Google Shape;1233;p136"/>
          <p:cNvSpPr txBox="1"/>
          <p:nvPr>
            <p:ph type="title"/>
          </p:nvPr>
        </p:nvSpPr>
        <p:spPr>
          <a:xfrm>
            <a:off x="687586" y="0"/>
            <a:ext cx="7768800" cy="971100"/>
          </a:xfrm>
          <a:prstGeom prst="rect">
            <a:avLst/>
          </a:prstGeom>
          <a:noFill/>
          <a:ln>
            <a:noFill/>
          </a:ln>
        </p:spPr>
        <p:txBody>
          <a:bodyPr anchorCtr="0" anchor="ctr" bIns="32750" lIns="32750" spcFirstLastPara="1" rIns="69975" wrap="square" tIns="32750">
            <a:noAutofit/>
          </a:bodyPr>
          <a:lstStyle/>
          <a:p>
            <a:pPr indent="0" lvl="0" marL="0" rtl="0" algn="ctr">
              <a:spcBef>
                <a:spcPts val="0"/>
              </a:spcBef>
              <a:spcAft>
                <a:spcPts val="0"/>
              </a:spcAft>
              <a:buNone/>
            </a:pPr>
            <a:r>
              <a:rPr lang="en-US"/>
              <a:t>Where do we get the likelihood from?</a:t>
            </a:r>
            <a:endParaRPr/>
          </a:p>
        </p:txBody>
      </p:sp>
      <p:grpSp>
        <p:nvGrpSpPr>
          <p:cNvPr id="1234" name="Google Shape;1234;p136"/>
          <p:cNvGrpSpPr/>
          <p:nvPr/>
        </p:nvGrpSpPr>
        <p:grpSpPr>
          <a:xfrm>
            <a:off x="1048218" y="1047356"/>
            <a:ext cx="1761300" cy="1167750"/>
            <a:chOff x="739256" y="1548405"/>
            <a:chExt cx="1761300" cy="1557000"/>
          </a:xfrm>
        </p:grpSpPr>
        <p:cxnSp>
          <p:nvCxnSpPr>
            <p:cNvPr id="1235" name="Google Shape;1235;p136"/>
            <p:cNvCxnSpPr/>
            <p:nvPr/>
          </p:nvCxnSpPr>
          <p:spPr>
            <a:xfrm>
              <a:off x="739348" y="1548405"/>
              <a:ext cx="0" cy="1557000"/>
            </a:xfrm>
            <a:prstGeom prst="straightConnector1">
              <a:avLst/>
            </a:prstGeom>
            <a:noFill/>
            <a:ln cap="flat" cmpd="sng" w="38100">
              <a:solidFill>
                <a:schemeClr val="dk1"/>
              </a:solidFill>
              <a:prstDash val="solid"/>
              <a:round/>
              <a:headEnd len="sm" w="sm" type="none"/>
              <a:tailEnd len="sm" w="sm" type="none"/>
            </a:ln>
          </p:spPr>
        </p:cxnSp>
        <p:cxnSp>
          <p:nvCxnSpPr>
            <p:cNvPr id="1236" name="Google Shape;1236;p136"/>
            <p:cNvCxnSpPr/>
            <p:nvPr/>
          </p:nvCxnSpPr>
          <p:spPr>
            <a:xfrm rot="10800000">
              <a:off x="739256" y="3101328"/>
              <a:ext cx="1761300" cy="0"/>
            </a:xfrm>
            <a:prstGeom prst="straightConnector1">
              <a:avLst/>
            </a:prstGeom>
            <a:noFill/>
            <a:ln cap="flat" cmpd="sng" w="38100">
              <a:solidFill>
                <a:schemeClr val="dk1"/>
              </a:solidFill>
              <a:prstDash val="solid"/>
              <a:round/>
              <a:headEnd len="sm" w="sm" type="none"/>
              <a:tailEnd len="sm" w="sm" type="none"/>
            </a:ln>
          </p:spPr>
        </p:cxnSp>
      </p:grpSp>
      <p:grpSp>
        <p:nvGrpSpPr>
          <p:cNvPr id="1237" name="Google Shape;1237;p136"/>
          <p:cNvGrpSpPr/>
          <p:nvPr/>
        </p:nvGrpSpPr>
        <p:grpSpPr>
          <a:xfrm>
            <a:off x="2521576" y="2925240"/>
            <a:ext cx="4558228" cy="1627909"/>
            <a:chOff x="2091740" y="3871014"/>
            <a:chExt cx="4558228" cy="2170546"/>
          </a:xfrm>
        </p:grpSpPr>
        <p:grpSp>
          <p:nvGrpSpPr>
            <p:cNvPr id="1238" name="Google Shape;1238;p136"/>
            <p:cNvGrpSpPr/>
            <p:nvPr/>
          </p:nvGrpSpPr>
          <p:grpSpPr>
            <a:xfrm>
              <a:off x="2091740" y="3871014"/>
              <a:ext cx="4379733" cy="2170546"/>
              <a:chOff x="739348" y="934963"/>
              <a:chExt cx="4379733" cy="2170546"/>
            </a:xfrm>
          </p:grpSpPr>
          <p:cxnSp>
            <p:nvCxnSpPr>
              <p:cNvPr id="1239" name="Google Shape;1239;p136"/>
              <p:cNvCxnSpPr/>
              <p:nvPr/>
            </p:nvCxnSpPr>
            <p:spPr>
              <a:xfrm>
                <a:off x="739348" y="934963"/>
                <a:ext cx="0" cy="2170500"/>
              </a:xfrm>
              <a:prstGeom prst="straightConnector1">
                <a:avLst/>
              </a:prstGeom>
              <a:noFill/>
              <a:ln cap="flat" cmpd="sng" w="38100">
                <a:solidFill>
                  <a:schemeClr val="dk1"/>
                </a:solidFill>
                <a:prstDash val="solid"/>
                <a:round/>
                <a:headEnd len="sm" w="sm" type="none"/>
                <a:tailEnd len="sm" w="sm" type="none"/>
              </a:ln>
            </p:spPr>
          </p:cxnSp>
          <p:cxnSp>
            <p:nvCxnSpPr>
              <p:cNvPr id="1240" name="Google Shape;1240;p136"/>
              <p:cNvCxnSpPr/>
              <p:nvPr/>
            </p:nvCxnSpPr>
            <p:spPr>
              <a:xfrm rot="10800000">
                <a:off x="739381" y="3101309"/>
                <a:ext cx="4379700" cy="4200"/>
              </a:xfrm>
              <a:prstGeom prst="straightConnector1">
                <a:avLst/>
              </a:prstGeom>
              <a:noFill/>
              <a:ln cap="flat" cmpd="sng" w="38100">
                <a:solidFill>
                  <a:schemeClr val="dk1"/>
                </a:solidFill>
                <a:prstDash val="solid"/>
                <a:round/>
                <a:headEnd len="sm" w="sm" type="none"/>
                <a:tailEnd len="sm" w="sm" type="none"/>
              </a:ln>
            </p:spPr>
          </p:cxnSp>
        </p:grpSp>
        <p:cxnSp>
          <p:nvCxnSpPr>
            <p:cNvPr id="1241" name="Google Shape;1241;p136"/>
            <p:cNvCxnSpPr/>
            <p:nvPr/>
          </p:nvCxnSpPr>
          <p:spPr>
            <a:xfrm flipH="1">
              <a:off x="2091756" y="4523431"/>
              <a:ext cx="1535400" cy="1513800"/>
            </a:xfrm>
            <a:prstGeom prst="straightConnector1">
              <a:avLst/>
            </a:prstGeom>
            <a:noFill/>
            <a:ln cap="flat" cmpd="sng" w="38100">
              <a:solidFill>
                <a:schemeClr val="dk1"/>
              </a:solidFill>
              <a:prstDash val="solid"/>
              <a:round/>
              <a:headEnd len="sm" w="sm" type="none"/>
              <a:tailEnd len="sm" w="sm" type="none"/>
            </a:ln>
          </p:spPr>
        </p:cxnSp>
        <p:cxnSp>
          <p:nvCxnSpPr>
            <p:cNvPr id="1242" name="Google Shape;1242;p136"/>
            <p:cNvCxnSpPr/>
            <p:nvPr/>
          </p:nvCxnSpPr>
          <p:spPr>
            <a:xfrm flipH="1">
              <a:off x="2948711" y="4527612"/>
              <a:ext cx="1535400" cy="1513800"/>
            </a:xfrm>
            <a:prstGeom prst="straightConnector1">
              <a:avLst/>
            </a:prstGeom>
            <a:noFill/>
            <a:ln cap="flat" cmpd="sng" w="38100">
              <a:solidFill>
                <a:srgbClr val="D8D8D8"/>
              </a:solidFill>
              <a:prstDash val="dot"/>
              <a:round/>
              <a:headEnd len="sm" w="sm" type="none"/>
              <a:tailEnd len="sm" w="sm" type="none"/>
            </a:ln>
          </p:spPr>
        </p:cxnSp>
        <p:cxnSp>
          <p:nvCxnSpPr>
            <p:cNvPr id="1243" name="Google Shape;1243;p136"/>
            <p:cNvCxnSpPr/>
            <p:nvPr/>
          </p:nvCxnSpPr>
          <p:spPr>
            <a:xfrm flipH="1">
              <a:off x="3983799" y="4527612"/>
              <a:ext cx="1535400" cy="1513800"/>
            </a:xfrm>
            <a:prstGeom prst="straightConnector1">
              <a:avLst/>
            </a:prstGeom>
            <a:noFill/>
            <a:ln cap="flat" cmpd="sng" w="38100">
              <a:solidFill>
                <a:srgbClr val="D8D8D8"/>
              </a:solidFill>
              <a:prstDash val="dot"/>
              <a:round/>
              <a:headEnd len="sm" w="sm" type="none"/>
              <a:tailEnd len="sm" w="sm" type="none"/>
            </a:ln>
          </p:spPr>
        </p:cxnSp>
        <p:cxnSp>
          <p:nvCxnSpPr>
            <p:cNvPr id="1244" name="Google Shape;1244;p136"/>
            <p:cNvCxnSpPr/>
            <p:nvPr/>
          </p:nvCxnSpPr>
          <p:spPr>
            <a:xfrm flipH="1">
              <a:off x="5114568" y="4527612"/>
              <a:ext cx="1535400" cy="1513800"/>
            </a:xfrm>
            <a:prstGeom prst="straightConnector1">
              <a:avLst/>
            </a:prstGeom>
            <a:noFill/>
            <a:ln cap="flat" cmpd="sng" w="38100">
              <a:solidFill>
                <a:srgbClr val="D8D8D8"/>
              </a:solidFill>
              <a:prstDash val="dot"/>
              <a:round/>
              <a:headEnd len="sm" w="sm" type="none"/>
              <a:tailEnd len="sm" w="sm" type="none"/>
            </a:ln>
          </p:spPr>
        </p:cxnSp>
        <p:cxnSp>
          <p:nvCxnSpPr>
            <p:cNvPr id="1245" name="Google Shape;1245;p136"/>
            <p:cNvCxnSpPr/>
            <p:nvPr/>
          </p:nvCxnSpPr>
          <p:spPr>
            <a:xfrm rot="10800000">
              <a:off x="2570273" y="5580836"/>
              <a:ext cx="3901200" cy="4200"/>
            </a:xfrm>
            <a:prstGeom prst="straightConnector1">
              <a:avLst/>
            </a:prstGeom>
            <a:noFill/>
            <a:ln cap="flat" cmpd="sng" w="38100">
              <a:solidFill>
                <a:srgbClr val="D8D8D8"/>
              </a:solidFill>
              <a:prstDash val="dot"/>
              <a:round/>
              <a:headEnd len="sm" w="sm" type="none"/>
              <a:tailEnd len="sm" w="sm" type="none"/>
            </a:ln>
          </p:spPr>
        </p:cxnSp>
        <p:cxnSp>
          <p:nvCxnSpPr>
            <p:cNvPr id="1246" name="Google Shape;1246;p136"/>
            <p:cNvCxnSpPr/>
            <p:nvPr/>
          </p:nvCxnSpPr>
          <p:spPr>
            <a:xfrm rot="10800000">
              <a:off x="3048455" y="5080818"/>
              <a:ext cx="3510000" cy="4200"/>
            </a:xfrm>
            <a:prstGeom prst="straightConnector1">
              <a:avLst/>
            </a:prstGeom>
            <a:noFill/>
            <a:ln cap="flat" cmpd="sng" w="38100">
              <a:solidFill>
                <a:srgbClr val="D8D8D8"/>
              </a:solidFill>
              <a:prstDash val="dot"/>
              <a:round/>
              <a:headEnd len="sm" w="sm" type="none"/>
              <a:tailEnd len="sm" w="sm" type="none"/>
            </a:ln>
          </p:spPr>
        </p:cxnSp>
        <p:cxnSp>
          <p:nvCxnSpPr>
            <p:cNvPr id="1247" name="Google Shape;1247;p136"/>
            <p:cNvCxnSpPr/>
            <p:nvPr/>
          </p:nvCxnSpPr>
          <p:spPr>
            <a:xfrm rot="10800000">
              <a:off x="3568668" y="4593679"/>
              <a:ext cx="3081300" cy="4200"/>
            </a:xfrm>
            <a:prstGeom prst="straightConnector1">
              <a:avLst/>
            </a:prstGeom>
            <a:noFill/>
            <a:ln cap="flat" cmpd="sng" w="38100">
              <a:solidFill>
                <a:srgbClr val="D8D8D8"/>
              </a:solidFill>
              <a:prstDash val="dot"/>
              <a:round/>
              <a:headEnd len="sm" w="sm" type="none"/>
              <a:tailEnd len="sm" w="sm" type="none"/>
            </a:ln>
          </p:spPr>
        </p:cxnSp>
      </p:grpSp>
      <p:sp>
        <p:nvSpPr>
          <p:cNvPr id="1248" name="Google Shape;1248;p136"/>
          <p:cNvSpPr/>
          <p:nvPr/>
        </p:nvSpPr>
        <p:spPr>
          <a:xfrm>
            <a:off x="3335043" y="3283924"/>
            <a:ext cx="1522187" cy="1252789"/>
          </a:xfrm>
          <a:custGeom>
            <a:rect b="b" l="l" r="r" t="t"/>
            <a:pathLst>
              <a:path extrusionOk="0" h="1670385" w="1522187">
                <a:moveTo>
                  <a:pt x="0" y="1670385"/>
                </a:moveTo>
                <a:cubicBezTo>
                  <a:pt x="137722" y="1620366"/>
                  <a:pt x="275444" y="1570347"/>
                  <a:pt x="365325" y="1296332"/>
                </a:cubicBezTo>
                <a:cubicBezTo>
                  <a:pt x="455206" y="1022317"/>
                  <a:pt x="392869" y="172724"/>
                  <a:pt x="539289" y="26292"/>
                </a:cubicBezTo>
                <a:cubicBezTo>
                  <a:pt x="685709" y="-120140"/>
                  <a:pt x="1080029" y="391645"/>
                  <a:pt x="1243845" y="417742"/>
                </a:cubicBezTo>
                <a:cubicBezTo>
                  <a:pt x="1407661" y="443839"/>
                  <a:pt x="1522187" y="182872"/>
                  <a:pt x="1522187" y="182872"/>
                </a:cubicBezTo>
              </a:path>
            </a:pathLst>
          </a:custGeom>
          <a:noFill/>
          <a:ln cap="flat" cmpd="sng" w="50800">
            <a:solidFill>
              <a:schemeClr val="accent1"/>
            </a:solidFill>
            <a:prstDash val="solid"/>
            <a:round/>
            <a:headEnd len="sm" w="sm" type="none"/>
            <a:tailEnd len="sm" w="sm" type="none"/>
          </a:ln>
          <a:effectLst>
            <a:outerShdw blurRad="40000" rotWithShape="0" dir="5400000" dist="20000">
              <a:srgbClr val="000000">
                <a:alpha val="37650"/>
              </a:srgbClr>
            </a:outerShdw>
          </a:effectLst>
        </p:spPr>
        <p:txBody>
          <a:bodyPr anchorCtr="0" anchor="ctr" bIns="41900" lIns="83800" spcFirstLastPara="1" rIns="83800" wrap="square" tIns="41900">
            <a:noAutofit/>
          </a:bodyPr>
          <a:lstStyle/>
          <a:p>
            <a:pPr indent="0" lvl="0" marL="0" marR="0" rtl="0" algn="ctr">
              <a:spcBef>
                <a:spcPts val="0"/>
              </a:spcBef>
              <a:spcAft>
                <a:spcPts val="0"/>
              </a:spcAft>
              <a:buNone/>
            </a:pPr>
            <a:r>
              <a:t/>
            </a:r>
            <a:endParaRPr sz="2200">
              <a:solidFill>
                <a:schemeClr val="dk1"/>
              </a:solidFill>
              <a:latin typeface="Times New Roman"/>
              <a:ea typeface="Times New Roman"/>
              <a:cs typeface="Times New Roman"/>
              <a:sym typeface="Times New Roman"/>
            </a:endParaRPr>
          </a:p>
        </p:txBody>
      </p:sp>
      <p:sp>
        <p:nvSpPr>
          <p:cNvPr id="1249" name="Google Shape;1249;p136"/>
          <p:cNvSpPr/>
          <p:nvPr/>
        </p:nvSpPr>
        <p:spPr>
          <a:xfrm>
            <a:off x="4396224" y="3312809"/>
            <a:ext cx="1513490" cy="1204331"/>
          </a:xfrm>
          <a:custGeom>
            <a:rect b="b" l="l" r="r" t="t"/>
            <a:pathLst>
              <a:path extrusionOk="0" h="1605775" w="1513490">
                <a:moveTo>
                  <a:pt x="0" y="1605775"/>
                </a:moveTo>
                <a:cubicBezTo>
                  <a:pt x="223254" y="1459343"/>
                  <a:pt x="446508" y="1312912"/>
                  <a:pt x="565384" y="1049045"/>
                </a:cubicBezTo>
                <a:cubicBezTo>
                  <a:pt x="684260" y="785178"/>
                  <a:pt x="594378" y="142909"/>
                  <a:pt x="713254" y="22574"/>
                </a:cubicBezTo>
                <a:cubicBezTo>
                  <a:pt x="832130" y="-97761"/>
                  <a:pt x="1145265" y="300939"/>
                  <a:pt x="1278638" y="327036"/>
                </a:cubicBezTo>
                <a:cubicBezTo>
                  <a:pt x="1412011" y="353133"/>
                  <a:pt x="1513490" y="179155"/>
                  <a:pt x="1513490" y="179155"/>
                </a:cubicBezTo>
              </a:path>
            </a:pathLst>
          </a:custGeom>
          <a:noFill/>
          <a:ln cap="flat" cmpd="sng" w="50800">
            <a:solidFill>
              <a:schemeClr val="accent1"/>
            </a:solidFill>
            <a:prstDash val="dash"/>
            <a:round/>
            <a:headEnd len="sm" w="sm" type="none"/>
            <a:tailEnd len="sm" w="sm" type="none"/>
          </a:ln>
          <a:effectLst>
            <a:outerShdw blurRad="40000" rotWithShape="0" dir="5400000" dist="20000">
              <a:srgbClr val="000000">
                <a:alpha val="37650"/>
              </a:srgbClr>
            </a:outerShdw>
          </a:effectLst>
        </p:spPr>
        <p:txBody>
          <a:bodyPr anchorCtr="0" anchor="ctr" bIns="41900" lIns="83800" spcFirstLastPara="1" rIns="83800" wrap="square" tIns="41900">
            <a:noAutofit/>
          </a:bodyPr>
          <a:lstStyle/>
          <a:p>
            <a:pPr indent="0" lvl="0" marL="0" marR="0" rtl="0" algn="ctr">
              <a:spcBef>
                <a:spcPts val="0"/>
              </a:spcBef>
              <a:spcAft>
                <a:spcPts val="0"/>
              </a:spcAft>
              <a:buNone/>
            </a:pPr>
            <a:r>
              <a:t/>
            </a:r>
            <a:endParaRPr sz="2200">
              <a:solidFill>
                <a:schemeClr val="dk1"/>
              </a:solidFill>
              <a:latin typeface="Times New Roman"/>
              <a:ea typeface="Times New Roman"/>
              <a:cs typeface="Times New Roman"/>
              <a:sym typeface="Times New Roman"/>
            </a:endParaRPr>
          </a:p>
        </p:txBody>
      </p:sp>
      <p:sp>
        <p:nvSpPr>
          <p:cNvPr id="1250" name="Google Shape;1250;p136"/>
          <p:cNvSpPr/>
          <p:nvPr/>
        </p:nvSpPr>
        <p:spPr>
          <a:xfrm>
            <a:off x="5526992" y="3447175"/>
            <a:ext cx="1452602" cy="1093802"/>
          </a:xfrm>
          <a:custGeom>
            <a:rect b="b" l="l" r="r" t="t"/>
            <a:pathLst>
              <a:path extrusionOk="0" h="1458403" w="1452602">
                <a:moveTo>
                  <a:pt x="0" y="1435319"/>
                </a:moveTo>
                <a:cubicBezTo>
                  <a:pt x="61612" y="1467215"/>
                  <a:pt x="123225" y="1499111"/>
                  <a:pt x="165266" y="1287438"/>
                </a:cubicBezTo>
                <a:cubicBezTo>
                  <a:pt x="207307" y="1075765"/>
                  <a:pt x="147870" y="287064"/>
                  <a:pt x="252248" y="165279"/>
                </a:cubicBezTo>
                <a:cubicBezTo>
                  <a:pt x="356627" y="43494"/>
                  <a:pt x="591478" y="584276"/>
                  <a:pt x="791537" y="556730"/>
                </a:cubicBezTo>
                <a:cubicBezTo>
                  <a:pt x="991596" y="529183"/>
                  <a:pt x="1452602" y="0"/>
                  <a:pt x="1452602" y="0"/>
                </a:cubicBezTo>
                <a:lnTo>
                  <a:pt x="1452602" y="0"/>
                </a:lnTo>
                <a:lnTo>
                  <a:pt x="1452602" y="0"/>
                </a:lnTo>
              </a:path>
            </a:pathLst>
          </a:custGeom>
          <a:noFill/>
          <a:ln cap="flat" cmpd="sng" w="50800">
            <a:solidFill>
              <a:schemeClr val="accent1"/>
            </a:solidFill>
            <a:prstDash val="dash"/>
            <a:round/>
            <a:headEnd len="sm" w="sm" type="none"/>
            <a:tailEnd len="sm" w="sm" type="none"/>
          </a:ln>
          <a:effectLst>
            <a:outerShdw blurRad="40000" rotWithShape="0" dir="5400000" dist="20000">
              <a:srgbClr val="000000">
                <a:alpha val="37650"/>
              </a:srgbClr>
            </a:outerShdw>
          </a:effectLst>
        </p:spPr>
        <p:txBody>
          <a:bodyPr anchorCtr="0" anchor="ctr" bIns="41900" lIns="83800" spcFirstLastPara="1" rIns="83800" wrap="square" tIns="41900">
            <a:noAutofit/>
          </a:bodyPr>
          <a:lstStyle/>
          <a:p>
            <a:pPr indent="0" lvl="0" marL="0" marR="0" rtl="0" algn="ctr">
              <a:spcBef>
                <a:spcPts val="0"/>
              </a:spcBef>
              <a:spcAft>
                <a:spcPts val="0"/>
              </a:spcAft>
              <a:buNone/>
            </a:pPr>
            <a:r>
              <a:t/>
            </a:r>
            <a:endParaRPr sz="2200">
              <a:solidFill>
                <a:schemeClr val="dk1"/>
              </a:solidFill>
              <a:latin typeface="Times New Roman"/>
              <a:ea typeface="Times New Roman"/>
              <a:cs typeface="Times New Roman"/>
              <a:sym typeface="Times New Roman"/>
            </a:endParaRPr>
          </a:p>
        </p:txBody>
      </p:sp>
      <p:sp>
        <p:nvSpPr>
          <p:cNvPr id="1251" name="Google Shape;1251;p136"/>
          <p:cNvSpPr/>
          <p:nvPr/>
        </p:nvSpPr>
        <p:spPr>
          <a:xfrm>
            <a:off x="1048310" y="1353891"/>
            <a:ext cx="1725204" cy="840931"/>
          </a:xfrm>
          <a:custGeom>
            <a:rect b="b" l="l" r="r" t="t"/>
            <a:pathLst>
              <a:path extrusionOk="0" h="1121241" w="1835323">
                <a:moveTo>
                  <a:pt x="0" y="1096197"/>
                </a:moveTo>
                <a:cubicBezTo>
                  <a:pt x="141346" y="1126643"/>
                  <a:pt x="247899" y="1096197"/>
                  <a:pt x="382721" y="913520"/>
                </a:cubicBezTo>
                <a:cubicBezTo>
                  <a:pt x="517543" y="730843"/>
                  <a:pt x="645118" y="-11463"/>
                  <a:pt x="808934" y="135"/>
                </a:cubicBezTo>
                <a:cubicBezTo>
                  <a:pt x="972750" y="11733"/>
                  <a:pt x="1194554" y="797534"/>
                  <a:pt x="1365619" y="983111"/>
                </a:cubicBezTo>
                <a:cubicBezTo>
                  <a:pt x="1536684" y="1168688"/>
                  <a:pt x="1835323" y="1113595"/>
                  <a:pt x="1835323" y="1113595"/>
                </a:cubicBezTo>
              </a:path>
            </a:pathLst>
          </a:custGeom>
          <a:noFill/>
          <a:ln cap="flat" cmpd="sng" w="38100">
            <a:solidFill>
              <a:schemeClr val="accent1"/>
            </a:solidFill>
            <a:prstDash val="solid"/>
            <a:round/>
            <a:headEnd len="sm" w="sm" type="none"/>
            <a:tailEnd len="sm" w="sm" type="none"/>
          </a:ln>
          <a:effectLst>
            <a:outerShdw blurRad="40000" rotWithShape="0" dir="5400000" dist="20000">
              <a:srgbClr val="000000">
                <a:alpha val="37650"/>
              </a:srgbClr>
            </a:outerShdw>
          </a:effectLst>
        </p:spPr>
        <p:txBody>
          <a:bodyPr anchorCtr="0" anchor="ctr" bIns="41900" lIns="83800" spcFirstLastPara="1" rIns="83800" wrap="square" tIns="41900">
            <a:noAutofit/>
          </a:bodyPr>
          <a:lstStyle/>
          <a:p>
            <a:pPr indent="0" lvl="0" marL="0" marR="0" rtl="0" algn="ctr">
              <a:spcBef>
                <a:spcPts val="0"/>
              </a:spcBef>
              <a:spcAft>
                <a:spcPts val="0"/>
              </a:spcAft>
              <a:buNone/>
            </a:pPr>
            <a:r>
              <a:t/>
            </a:r>
            <a:endParaRPr sz="2200">
              <a:solidFill>
                <a:schemeClr val="dk1"/>
              </a:solidFill>
              <a:latin typeface="Times New Roman"/>
              <a:ea typeface="Times New Roman"/>
              <a:cs typeface="Times New Roman"/>
              <a:sym typeface="Times New Roman"/>
            </a:endParaRPr>
          </a:p>
        </p:txBody>
      </p:sp>
      <p:sp>
        <p:nvSpPr>
          <p:cNvPr id="1252" name="Google Shape;1252;p136"/>
          <p:cNvSpPr/>
          <p:nvPr/>
        </p:nvSpPr>
        <p:spPr>
          <a:xfrm>
            <a:off x="1083104" y="1353891"/>
            <a:ext cx="1725204" cy="838684"/>
          </a:xfrm>
          <a:custGeom>
            <a:rect b="b" l="l" r="r" t="t"/>
            <a:pathLst>
              <a:path extrusionOk="0" h="1118246" w="1835323">
                <a:moveTo>
                  <a:pt x="0" y="1087371"/>
                </a:moveTo>
                <a:cubicBezTo>
                  <a:pt x="141346" y="1117817"/>
                  <a:pt x="371190" y="1155512"/>
                  <a:pt x="586152" y="974285"/>
                </a:cubicBezTo>
                <a:cubicBezTo>
                  <a:pt x="801114" y="793058"/>
                  <a:pt x="1116711" y="-2892"/>
                  <a:pt x="1289774" y="8"/>
                </a:cubicBezTo>
                <a:cubicBezTo>
                  <a:pt x="1462838" y="2908"/>
                  <a:pt x="1533608" y="807557"/>
                  <a:pt x="1624533" y="991684"/>
                </a:cubicBezTo>
                <a:cubicBezTo>
                  <a:pt x="1715458" y="1175811"/>
                  <a:pt x="1835323" y="1104769"/>
                  <a:pt x="1835323" y="1104769"/>
                </a:cubicBezTo>
              </a:path>
            </a:pathLst>
          </a:custGeom>
          <a:noFill/>
          <a:ln cap="flat" cmpd="sng" w="38100">
            <a:solidFill>
              <a:schemeClr val="accent1"/>
            </a:solidFill>
            <a:prstDash val="dash"/>
            <a:round/>
            <a:headEnd len="sm" w="sm" type="none"/>
            <a:tailEnd len="sm" w="sm" type="none"/>
          </a:ln>
          <a:effectLst>
            <a:outerShdw blurRad="40000" rotWithShape="0" dir="5400000" dist="20000">
              <a:srgbClr val="000000">
                <a:alpha val="37650"/>
              </a:srgbClr>
            </a:outerShdw>
          </a:effectLst>
        </p:spPr>
        <p:txBody>
          <a:bodyPr anchorCtr="0" anchor="ctr" bIns="41900" lIns="83800" spcFirstLastPara="1" rIns="83800" wrap="square" tIns="41900">
            <a:noAutofit/>
          </a:bodyPr>
          <a:lstStyle/>
          <a:p>
            <a:pPr indent="0" lvl="0" marL="0" marR="0" rtl="0" algn="ctr">
              <a:spcBef>
                <a:spcPts val="0"/>
              </a:spcBef>
              <a:spcAft>
                <a:spcPts val="0"/>
              </a:spcAft>
              <a:buNone/>
            </a:pPr>
            <a:r>
              <a:t/>
            </a:r>
            <a:endParaRPr sz="2200">
              <a:solidFill>
                <a:schemeClr val="dk1"/>
              </a:solidFill>
              <a:latin typeface="Times New Roman"/>
              <a:ea typeface="Times New Roman"/>
              <a:cs typeface="Times New Roman"/>
              <a:sym typeface="Times New Roman"/>
            </a:endParaRPr>
          </a:p>
        </p:txBody>
      </p:sp>
      <p:sp>
        <p:nvSpPr>
          <p:cNvPr id="1253" name="Google Shape;1253;p136"/>
          <p:cNvSpPr/>
          <p:nvPr/>
        </p:nvSpPr>
        <p:spPr>
          <a:xfrm>
            <a:off x="1083104" y="1391575"/>
            <a:ext cx="1725204" cy="803247"/>
          </a:xfrm>
          <a:custGeom>
            <a:rect b="b" l="l" r="r" t="t"/>
            <a:pathLst>
              <a:path extrusionOk="0" h="1070996" w="1835323">
                <a:moveTo>
                  <a:pt x="0" y="1053598"/>
                </a:moveTo>
                <a:cubicBezTo>
                  <a:pt x="141346" y="1084044"/>
                  <a:pt x="422049" y="32926"/>
                  <a:pt x="576906" y="1030"/>
                </a:cubicBezTo>
                <a:cubicBezTo>
                  <a:pt x="731763" y="-30866"/>
                  <a:pt x="811562" y="686794"/>
                  <a:pt x="929143" y="862222"/>
                </a:cubicBezTo>
                <a:cubicBezTo>
                  <a:pt x="1046725" y="1037650"/>
                  <a:pt x="1112871" y="1053598"/>
                  <a:pt x="1282395" y="1053599"/>
                </a:cubicBezTo>
                <a:cubicBezTo>
                  <a:pt x="1451919" y="1053600"/>
                  <a:pt x="1835323" y="1070996"/>
                  <a:pt x="1835323" y="1070996"/>
                </a:cubicBezTo>
              </a:path>
            </a:pathLst>
          </a:custGeom>
          <a:noFill/>
          <a:ln cap="flat" cmpd="sng" w="38100">
            <a:solidFill>
              <a:schemeClr val="accent1"/>
            </a:solidFill>
            <a:prstDash val="dash"/>
            <a:round/>
            <a:headEnd len="sm" w="sm" type="none"/>
            <a:tailEnd len="sm" w="sm" type="none"/>
          </a:ln>
          <a:effectLst>
            <a:outerShdw blurRad="40000" rotWithShape="0" dir="5400000" dist="20000">
              <a:srgbClr val="000000">
                <a:alpha val="37650"/>
              </a:srgbClr>
            </a:outerShdw>
          </a:effectLst>
        </p:spPr>
        <p:txBody>
          <a:bodyPr anchorCtr="0" anchor="ctr" bIns="41900" lIns="83800" spcFirstLastPara="1" rIns="83800" wrap="square" tIns="41900">
            <a:noAutofit/>
          </a:bodyPr>
          <a:lstStyle/>
          <a:p>
            <a:pPr indent="0" lvl="0" marL="0" marR="0" rtl="0" algn="ctr">
              <a:spcBef>
                <a:spcPts val="0"/>
              </a:spcBef>
              <a:spcAft>
                <a:spcPts val="0"/>
              </a:spcAft>
              <a:buNone/>
            </a:pPr>
            <a:r>
              <a:t/>
            </a:r>
            <a:endParaRPr sz="2200">
              <a:solidFill>
                <a:schemeClr val="dk1"/>
              </a:solidFill>
              <a:latin typeface="Times New Roman"/>
              <a:ea typeface="Times New Roman"/>
              <a:cs typeface="Times New Roman"/>
              <a:sym typeface="Times New Roman"/>
            </a:endParaRPr>
          </a:p>
        </p:txBody>
      </p:sp>
      <p:sp>
        <p:nvSpPr>
          <p:cNvPr id="1254" name="Google Shape;1254;p136"/>
          <p:cNvSpPr txBox="1"/>
          <p:nvPr/>
        </p:nvSpPr>
        <p:spPr>
          <a:xfrm>
            <a:off x="0" y="1047357"/>
            <a:ext cx="1122600" cy="346200"/>
          </a:xfrm>
          <a:prstGeom prst="rect">
            <a:avLst/>
          </a:prstGeom>
          <a:noFill/>
          <a:ln>
            <a:noFill/>
          </a:ln>
        </p:spPr>
        <p:txBody>
          <a:bodyPr anchorCtr="0" anchor="t" bIns="41900" lIns="83800" spcFirstLastPara="1" rIns="83800" wrap="square" tIns="41900">
            <a:noAutofit/>
          </a:bodyPr>
          <a:lstStyle/>
          <a:p>
            <a:pPr indent="0" lvl="0" marL="0" marR="0" rtl="0" algn="ctr">
              <a:spcBef>
                <a:spcPts val="0"/>
              </a:spcBef>
              <a:spcAft>
                <a:spcPts val="0"/>
              </a:spcAft>
              <a:buNone/>
            </a:pPr>
            <a:r>
              <a:rPr lang="en-US" sz="2200">
                <a:solidFill>
                  <a:srgbClr val="000000"/>
                </a:solidFill>
                <a:latin typeface="Times New Roman"/>
                <a:ea typeface="Times New Roman"/>
                <a:cs typeface="Times New Roman"/>
                <a:sym typeface="Times New Roman"/>
              </a:rPr>
              <a:t>P(x|θ)</a:t>
            </a:r>
            <a:endParaRPr sz="900"/>
          </a:p>
        </p:txBody>
      </p:sp>
      <p:sp>
        <p:nvSpPr>
          <p:cNvPr id="1255" name="Google Shape;1255;p136"/>
          <p:cNvSpPr txBox="1"/>
          <p:nvPr/>
        </p:nvSpPr>
        <p:spPr>
          <a:xfrm>
            <a:off x="1334452" y="3013802"/>
            <a:ext cx="1109700" cy="346200"/>
          </a:xfrm>
          <a:prstGeom prst="rect">
            <a:avLst/>
          </a:prstGeom>
          <a:noFill/>
          <a:ln>
            <a:noFill/>
          </a:ln>
        </p:spPr>
        <p:txBody>
          <a:bodyPr anchorCtr="0" anchor="t" bIns="41900" lIns="83800" spcFirstLastPara="1" rIns="83800" wrap="square" tIns="41900">
            <a:noAutofit/>
          </a:bodyPr>
          <a:lstStyle/>
          <a:p>
            <a:pPr indent="0" lvl="0" marL="0" marR="0" rtl="0" algn="ctr">
              <a:spcBef>
                <a:spcPts val="0"/>
              </a:spcBef>
              <a:spcAft>
                <a:spcPts val="0"/>
              </a:spcAft>
              <a:buNone/>
            </a:pPr>
            <a:r>
              <a:rPr lang="en-US" sz="2200">
                <a:solidFill>
                  <a:srgbClr val="000000"/>
                </a:solidFill>
                <a:latin typeface="Times New Roman"/>
                <a:ea typeface="Times New Roman"/>
                <a:cs typeface="Times New Roman"/>
                <a:sym typeface="Times New Roman"/>
              </a:rPr>
              <a:t>P(x, θ)</a:t>
            </a:r>
            <a:endParaRPr sz="900"/>
          </a:p>
        </p:txBody>
      </p:sp>
      <p:sp>
        <p:nvSpPr>
          <p:cNvPr id="1256" name="Google Shape;1256;p136"/>
          <p:cNvSpPr txBox="1"/>
          <p:nvPr/>
        </p:nvSpPr>
        <p:spPr>
          <a:xfrm>
            <a:off x="6092375" y="4573076"/>
            <a:ext cx="669600" cy="346200"/>
          </a:xfrm>
          <a:prstGeom prst="rect">
            <a:avLst/>
          </a:prstGeom>
          <a:noFill/>
          <a:ln>
            <a:noFill/>
          </a:ln>
        </p:spPr>
        <p:txBody>
          <a:bodyPr anchorCtr="0" anchor="t" bIns="41900" lIns="83800" spcFirstLastPara="1" rIns="83800" wrap="square" tIns="41900">
            <a:noAutofit/>
          </a:bodyPr>
          <a:lstStyle/>
          <a:p>
            <a:pPr indent="0" lvl="0" marL="0" marR="0" rtl="0" algn="ctr">
              <a:spcBef>
                <a:spcPts val="0"/>
              </a:spcBef>
              <a:spcAft>
                <a:spcPts val="0"/>
              </a:spcAft>
              <a:buNone/>
            </a:pPr>
            <a:r>
              <a:rPr lang="en-US" sz="2200">
                <a:solidFill>
                  <a:srgbClr val="000000"/>
                </a:solidFill>
                <a:latin typeface="Times New Roman"/>
                <a:ea typeface="Times New Roman"/>
                <a:cs typeface="Times New Roman"/>
                <a:sym typeface="Times New Roman"/>
              </a:rPr>
              <a:t>θ</a:t>
            </a:r>
            <a:endParaRPr sz="2200">
              <a:solidFill>
                <a:srgbClr val="000000"/>
              </a:solidFill>
              <a:latin typeface="Times New Roman"/>
              <a:ea typeface="Times New Roman"/>
              <a:cs typeface="Times New Roman"/>
              <a:sym typeface="Times New Roman"/>
            </a:endParaRPr>
          </a:p>
        </p:txBody>
      </p:sp>
      <p:sp>
        <p:nvSpPr>
          <p:cNvPr id="1257" name="Google Shape;1257;p136"/>
          <p:cNvSpPr txBox="1"/>
          <p:nvPr/>
        </p:nvSpPr>
        <p:spPr>
          <a:xfrm>
            <a:off x="2756434" y="3611802"/>
            <a:ext cx="578700" cy="346200"/>
          </a:xfrm>
          <a:prstGeom prst="rect">
            <a:avLst/>
          </a:prstGeom>
          <a:noFill/>
          <a:ln>
            <a:noFill/>
          </a:ln>
        </p:spPr>
        <p:txBody>
          <a:bodyPr anchorCtr="0" anchor="t" bIns="41900" lIns="83800" spcFirstLastPara="1" rIns="83800" wrap="square" tIns="41900">
            <a:noAutofit/>
          </a:bodyPr>
          <a:lstStyle/>
          <a:p>
            <a:pPr indent="0" lvl="0" marL="0" marR="0" rtl="0" algn="ctr">
              <a:spcBef>
                <a:spcPts val="0"/>
              </a:spcBef>
              <a:spcAft>
                <a:spcPts val="0"/>
              </a:spcAft>
              <a:buNone/>
            </a:pPr>
            <a:r>
              <a:rPr lang="en-US" sz="2200">
                <a:solidFill>
                  <a:srgbClr val="000000"/>
                </a:solidFill>
                <a:latin typeface="Times New Roman"/>
                <a:ea typeface="Times New Roman"/>
                <a:cs typeface="Times New Roman"/>
                <a:sym typeface="Times New Roman"/>
              </a:rPr>
              <a:t>x</a:t>
            </a:r>
            <a:endParaRPr sz="900"/>
          </a:p>
        </p:txBody>
      </p:sp>
      <p:sp>
        <p:nvSpPr>
          <p:cNvPr id="1258" name="Google Shape;1258;p136"/>
          <p:cNvSpPr txBox="1"/>
          <p:nvPr/>
        </p:nvSpPr>
        <p:spPr>
          <a:xfrm>
            <a:off x="2352683" y="2230108"/>
            <a:ext cx="578700" cy="346200"/>
          </a:xfrm>
          <a:prstGeom prst="rect">
            <a:avLst/>
          </a:prstGeom>
          <a:noFill/>
          <a:ln>
            <a:noFill/>
          </a:ln>
        </p:spPr>
        <p:txBody>
          <a:bodyPr anchorCtr="0" anchor="t" bIns="41900" lIns="83800" spcFirstLastPara="1" rIns="83800" wrap="square" tIns="41900">
            <a:noAutofit/>
          </a:bodyPr>
          <a:lstStyle/>
          <a:p>
            <a:pPr indent="0" lvl="0" marL="0" marR="0" rtl="0" algn="ctr">
              <a:spcBef>
                <a:spcPts val="0"/>
              </a:spcBef>
              <a:spcAft>
                <a:spcPts val="0"/>
              </a:spcAft>
              <a:buNone/>
            </a:pPr>
            <a:r>
              <a:rPr lang="en-US" sz="2200">
                <a:solidFill>
                  <a:srgbClr val="000000"/>
                </a:solidFill>
                <a:latin typeface="Times New Roman"/>
                <a:ea typeface="Times New Roman"/>
                <a:cs typeface="Times New Roman"/>
                <a:sym typeface="Times New Roman"/>
              </a:rPr>
              <a:t>x</a:t>
            </a:r>
            <a:endParaRPr sz="900"/>
          </a:p>
        </p:txBody>
      </p:sp>
      <p:grpSp>
        <p:nvGrpSpPr>
          <p:cNvPr id="1259" name="Google Shape;1259;p136"/>
          <p:cNvGrpSpPr/>
          <p:nvPr/>
        </p:nvGrpSpPr>
        <p:grpSpPr>
          <a:xfrm>
            <a:off x="3597586" y="1700496"/>
            <a:ext cx="1132211" cy="1024602"/>
            <a:chOff x="3182213" y="1599315"/>
            <a:chExt cx="1132211" cy="1366136"/>
          </a:xfrm>
        </p:grpSpPr>
        <p:cxnSp>
          <p:nvCxnSpPr>
            <p:cNvPr id="1260" name="Google Shape;1260;p136"/>
            <p:cNvCxnSpPr/>
            <p:nvPr/>
          </p:nvCxnSpPr>
          <p:spPr>
            <a:xfrm>
              <a:off x="3792424" y="1845690"/>
              <a:ext cx="522000" cy="8700"/>
            </a:xfrm>
            <a:prstGeom prst="straightConnector1">
              <a:avLst/>
            </a:prstGeom>
            <a:noFill/>
            <a:ln cap="flat" cmpd="sng" w="50800">
              <a:solidFill>
                <a:schemeClr val="accent1"/>
              </a:solidFill>
              <a:prstDash val="solid"/>
              <a:round/>
              <a:headEnd len="sm" w="sm" type="none"/>
              <a:tailEnd len="sm" w="sm" type="none"/>
            </a:ln>
            <a:effectLst>
              <a:outerShdw blurRad="40000" rotWithShape="0" dir="5400000" dist="20000">
                <a:srgbClr val="000000">
                  <a:alpha val="37650"/>
                </a:srgbClr>
              </a:outerShdw>
            </a:effectLst>
          </p:spPr>
        </p:cxnSp>
        <p:cxnSp>
          <p:nvCxnSpPr>
            <p:cNvPr id="1261" name="Google Shape;1261;p136"/>
            <p:cNvCxnSpPr/>
            <p:nvPr/>
          </p:nvCxnSpPr>
          <p:spPr>
            <a:xfrm>
              <a:off x="3792424" y="2322506"/>
              <a:ext cx="522000" cy="8700"/>
            </a:xfrm>
            <a:prstGeom prst="straightConnector1">
              <a:avLst/>
            </a:prstGeom>
            <a:noFill/>
            <a:ln cap="flat" cmpd="sng" w="50800">
              <a:solidFill>
                <a:schemeClr val="accent1"/>
              </a:solidFill>
              <a:prstDash val="dash"/>
              <a:round/>
              <a:headEnd len="sm" w="sm" type="none"/>
              <a:tailEnd len="sm" w="sm" type="none"/>
            </a:ln>
            <a:effectLst>
              <a:outerShdw blurRad="40000" rotWithShape="0" dir="5400000" dist="20000">
                <a:srgbClr val="000000">
                  <a:alpha val="37650"/>
                </a:srgbClr>
              </a:outerShdw>
            </a:effectLst>
          </p:spPr>
        </p:cxnSp>
        <p:cxnSp>
          <p:nvCxnSpPr>
            <p:cNvPr id="1262" name="Google Shape;1262;p136"/>
            <p:cNvCxnSpPr/>
            <p:nvPr/>
          </p:nvCxnSpPr>
          <p:spPr>
            <a:xfrm>
              <a:off x="3792424" y="2776573"/>
              <a:ext cx="522000" cy="8700"/>
            </a:xfrm>
            <a:prstGeom prst="straightConnector1">
              <a:avLst/>
            </a:prstGeom>
            <a:noFill/>
            <a:ln cap="flat" cmpd="sng" w="50800">
              <a:solidFill>
                <a:schemeClr val="accent1"/>
              </a:solidFill>
              <a:prstDash val="dash"/>
              <a:round/>
              <a:headEnd len="sm" w="sm" type="none"/>
              <a:tailEnd len="sm" w="sm" type="none"/>
            </a:ln>
            <a:effectLst>
              <a:outerShdw blurRad="40000" rotWithShape="0" dir="5400000" dist="20000">
                <a:srgbClr val="000000">
                  <a:alpha val="37650"/>
                </a:srgbClr>
              </a:outerShdw>
            </a:effectLst>
          </p:spPr>
        </p:cxnSp>
        <p:sp>
          <p:nvSpPr>
            <p:cNvPr id="1263" name="Google Shape;1263;p136"/>
            <p:cNvSpPr txBox="1"/>
            <p:nvPr/>
          </p:nvSpPr>
          <p:spPr>
            <a:xfrm>
              <a:off x="3201751" y="1599315"/>
              <a:ext cx="669900" cy="432900"/>
            </a:xfrm>
            <a:prstGeom prst="rect">
              <a:avLst/>
            </a:prstGeom>
            <a:noFill/>
            <a:ln>
              <a:noFill/>
            </a:ln>
          </p:spPr>
          <p:txBody>
            <a:bodyPr anchorCtr="0" anchor="t" bIns="29450" lIns="58925" spcFirstLastPara="1" rIns="58925" wrap="square" tIns="29450">
              <a:noAutofit/>
            </a:bodyPr>
            <a:lstStyle/>
            <a:p>
              <a:pPr indent="0" lvl="0" marL="0" marR="0" rtl="0" algn="ctr">
                <a:spcBef>
                  <a:spcPts val="0"/>
                </a:spcBef>
                <a:spcAft>
                  <a:spcPts val="0"/>
                </a:spcAft>
                <a:buNone/>
              </a:pPr>
              <a:r>
                <a:rPr lang="en-US" sz="2200">
                  <a:solidFill>
                    <a:srgbClr val="000000"/>
                  </a:solidFill>
                  <a:latin typeface="Times New Roman"/>
                  <a:ea typeface="Times New Roman"/>
                  <a:cs typeface="Times New Roman"/>
                  <a:sym typeface="Times New Roman"/>
                </a:rPr>
                <a:t>θ</a:t>
              </a:r>
              <a:r>
                <a:rPr baseline="-25000" lang="en-US" sz="2200">
                  <a:solidFill>
                    <a:srgbClr val="000000"/>
                  </a:solidFill>
                  <a:latin typeface="Times New Roman"/>
                  <a:ea typeface="Times New Roman"/>
                  <a:cs typeface="Times New Roman"/>
                  <a:sym typeface="Times New Roman"/>
                </a:rPr>
                <a:t>1</a:t>
              </a:r>
              <a:endParaRPr sz="900"/>
            </a:p>
          </p:txBody>
        </p:sp>
        <p:sp>
          <p:nvSpPr>
            <p:cNvPr id="1264" name="Google Shape;1264;p136"/>
            <p:cNvSpPr txBox="1"/>
            <p:nvPr/>
          </p:nvSpPr>
          <p:spPr>
            <a:xfrm>
              <a:off x="3185312" y="2058618"/>
              <a:ext cx="669900" cy="432900"/>
            </a:xfrm>
            <a:prstGeom prst="rect">
              <a:avLst/>
            </a:prstGeom>
            <a:noFill/>
            <a:ln>
              <a:noFill/>
            </a:ln>
          </p:spPr>
          <p:txBody>
            <a:bodyPr anchorCtr="0" anchor="t" bIns="29450" lIns="58925" spcFirstLastPara="1" rIns="58925" wrap="square" tIns="29450">
              <a:noAutofit/>
            </a:bodyPr>
            <a:lstStyle/>
            <a:p>
              <a:pPr indent="0" lvl="0" marL="0" marR="0" rtl="0" algn="ctr">
                <a:spcBef>
                  <a:spcPts val="0"/>
                </a:spcBef>
                <a:spcAft>
                  <a:spcPts val="0"/>
                </a:spcAft>
                <a:buNone/>
              </a:pPr>
              <a:r>
                <a:rPr lang="en-US" sz="2200">
                  <a:solidFill>
                    <a:srgbClr val="000000"/>
                  </a:solidFill>
                  <a:latin typeface="Times New Roman"/>
                  <a:ea typeface="Times New Roman"/>
                  <a:cs typeface="Times New Roman"/>
                  <a:sym typeface="Times New Roman"/>
                </a:rPr>
                <a:t>θ</a:t>
              </a:r>
              <a:r>
                <a:rPr baseline="-25000" lang="en-US" sz="2200">
                  <a:solidFill>
                    <a:srgbClr val="000000"/>
                  </a:solidFill>
                  <a:latin typeface="Times New Roman"/>
                  <a:ea typeface="Times New Roman"/>
                  <a:cs typeface="Times New Roman"/>
                  <a:sym typeface="Times New Roman"/>
                </a:rPr>
                <a:t>2</a:t>
              </a:r>
              <a:endParaRPr sz="900"/>
            </a:p>
          </p:txBody>
        </p:sp>
        <p:sp>
          <p:nvSpPr>
            <p:cNvPr id="1265" name="Google Shape;1265;p136"/>
            <p:cNvSpPr txBox="1"/>
            <p:nvPr/>
          </p:nvSpPr>
          <p:spPr>
            <a:xfrm>
              <a:off x="3182213" y="2532551"/>
              <a:ext cx="669900" cy="432900"/>
            </a:xfrm>
            <a:prstGeom prst="rect">
              <a:avLst/>
            </a:prstGeom>
            <a:noFill/>
            <a:ln>
              <a:noFill/>
            </a:ln>
          </p:spPr>
          <p:txBody>
            <a:bodyPr anchorCtr="0" anchor="t" bIns="29450" lIns="58925" spcFirstLastPara="1" rIns="58925" wrap="square" tIns="29450">
              <a:noAutofit/>
            </a:bodyPr>
            <a:lstStyle/>
            <a:p>
              <a:pPr indent="0" lvl="0" marL="0" marR="0" rtl="0" algn="ctr">
                <a:spcBef>
                  <a:spcPts val="0"/>
                </a:spcBef>
                <a:spcAft>
                  <a:spcPts val="0"/>
                </a:spcAft>
                <a:buNone/>
              </a:pPr>
              <a:r>
                <a:rPr lang="en-US" sz="2200">
                  <a:solidFill>
                    <a:srgbClr val="000000"/>
                  </a:solidFill>
                  <a:latin typeface="Times New Roman"/>
                  <a:ea typeface="Times New Roman"/>
                  <a:cs typeface="Times New Roman"/>
                  <a:sym typeface="Times New Roman"/>
                </a:rPr>
                <a:t>θ</a:t>
              </a:r>
              <a:r>
                <a:rPr baseline="-25000" lang="en-US" sz="2200">
                  <a:solidFill>
                    <a:srgbClr val="000000"/>
                  </a:solidFill>
                  <a:latin typeface="Times New Roman"/>
                  <a:ea typeface="Times New Roman"/>
                  <a:cs typeface="Times New Roman"/>
                  <a:sym typeface="Times New Roman"/>
                </a:rPr>
                <a:t>3</a:t>
              </a:r>
              <a:endParaRPr sz="900"/>
            </a:p>
          </p:txBody>
        </p:sp>
      </p:grpSp>
      <p:sp>
        <p:nvSpPr>
          <p:cNvPr id="1266" name="Google Shape;1266;p136"/>
          <p:cNvSpPr txBox="1"/>
          <p:nvPr/>
        </p:nvSpPr>
        <p:spPr>
          <a:xfrm>
            <a:off x="3043652" y="4536713"/>
            <a:ext cx="669600" cy="346200"/>
          </a:xfrm>
          <a:prstGeom prst="rect">
            <a:avLst/>
          </a:prstGeom>
          <a:noFill/>
          <a:ln>
            <a:noFill/>
          </a:ln>
        </p:spPr>
        <p:txBody>
          <a:bodyPr anchorCtr="0" anchor="t" bIns="41900" lIns="83800" spcFirstLastPara="1" rIns="83800" wrap="square" tIns="41900">
            <a:noAutofit/>
          </a:bodyPr>
          <a:lstStyle/>
          <a:p>
            <a:pPr indent="0" lvl="0" marL="0" marR="0" rtl="0" algn="ctr">
              <a:spcBef>
                <a:spcPts val="0"/>
              </a:spcBef>
              <a:spcAft>
                <a:spcPts val="0"/>
              </a:spcAft>
              <a:buNone/>
            </a:pPr>
            <a:r>
              <a:rPr lang="en-US" sz="2200">
                <a:solidFill>
                  <a:srgbClr val="000000"/>
                </a:solidFill>
                <a:latin typeface="Times New Roman"/>
                <a:ea typeface="Times New Roman"/>
                <a:cs typeface="Times New Roman"/>
                <a:sym typeface="Times New Roman"/>
              </a:rPr>
              <a:t>θ</a:t>
            </a:r>
            <a:r>
              <a:rPr baseline="-25000" lang="en-US" sz="2200">
                <a:solidFill>
                  <a:srgbClr val="000000"/>
                </a:solidFill>
                <a:latin typeface="Times New Roman"/>
                <a:ea typeface="Times New Roman"/>
                <a:cs typeface="Times New Roman"/>
                <a:sym typeface="Times New Roman"/>
              </a:rPr>
              <a:t>1</a:t>
            </a:r>
            <a:endParaRPr sz="900"/>
          </a:p>
        </p:txBody>
      </p:sp>
      <p:sp>
        <p:nvSpPr>
          <p:cNvPr id="1267" name="Google Shape;1267;p136"/>
          <p:cNvSpPr txBox="1"/>
          <p:nvPr/>
        </p:nvSpPr>
        <p:spPr>
          <a:xfrm>
            <a:off x="4067867" y="4560802"/>
            <a:ext cx="669600" cy="346200"/>
          </a:xfrm>
          <a:prstGeom prst="rect">
            <a:avLst/>
          </a:prstGeom>
          <a:noFill/>
          <a:ln>
            <a:noFill/>
          </a:ln>
        </p:spPr>
        <p:txBody>
          <a:bodyPr anchorCtr="0" anchor="t" bIns="41900" lIns="83800" spcFirstLastPara="1" rIns="83800" wrap="square" tIns="41900">
            <a:noAutofit/>
          </a:bodyPr>
          <a:lstStyle/>
          <a:p>
            <a:pPr indent="0" lvl="0" marL="0" marR="0" rtl="0" algn="ctr">
              <a:spcBef>
                <a:spcPts val="0"/>
              </a:spcBef>
              <a:spcAft>
                <a:spcPts val="0"/>
              </a:spcAft>
              <a:buNone/>
            </a:pPr>
            <a:r>
              <a:rPr lang="en-US" sz="2200">
                <a:solidFill>
                  <a:srgbClr val="000000"/>
                </a:solidFill>
                <a:latin typeface="Times New Roman"/>
                <a:ea typeface="Times New Roman"/>
                <a:cs typeface="Times New Roman"/>
                <a:sym typeface="Times New Roman"/>
              </a:rPr>
              <a:t>θ</a:t>
            </a:r>
            <a:r>
              <a:rPr baseline="-25000" lang="en-US" sz="2200">
                <a:solidFill>
                  <a:srgbClr val="000000"/>
                </a:solidFill>
                <a:latin typeface="Times New Roman"/>
                <a:ea typeface="Times New Roman"/>
                <a:cs typeface="Times New Roman"/>
                <a:sym typeface="Times New Roman"/>
              </a:rPr>
              <a:t>2</a:t>
            </a:r>
            <a:endParaRPr sz="900"/>
          </a:p>
        </p:txBody>
      </p:sp>
      <p:sp>
        <p:nvSpPr>
          <p:cNvPr id="1268" name="Google Shape;1268;p136"/>
          <p:cNvSpPr txBox="1"/>
          <p:nvPr/>
        </p:nvSpPr>
        <p:spPr>
          <a:xfrm>
            <a:off x="5218753" y="4564561"/>
            <a:ext cx="669600" cy="346200"/>
          </a:xfrm>
          <a:prstGeom prst="rect">
            <a:avLst/>
          </a:prstGeom>
          <a:noFill/>
          <a:ln>
            <a:noFill/>
          </a:ln>
        </p:spPr>
        <p:txBody>
          <a:bodyPr anchorCtr="0" anchor="t" bIns="41900" lIns="83800" spcFirstLastPara="1" rIns="83800" wrap="square" tIns="41900">
            <a:noAutofit/>
          </a:bodyPr>
          <a:lstStyle/>
          <a:p>
            <a:pPr indent="0" lvl="0" marL="0" marR="0" rtl="0" algn="ctr">
              <a:spcBef>
                <a:spcPts val="0"/>
              </a:spcBef>
              <a:spcAft>
                <a:spcPts val="0"/>
              </a:spcAft>
              <a:buNone/>
            </a:pPr>
            <a:r>
              <a:rPr lang="en-US" sz="2200">
                <a:solidFill>
                  <a:srgbClr val="000000"/>
                </a:solidFill>
                <a:latin typeface="Times New Roman"/>
                <a:ea typeface="Times New Roman"/>
                <a:cs typeface="Times New Roman"/>
                <a:sym typeface="Times New Roman"/>
              </a:rPr>
              <a:t>θ</a:t>
            </a:r>
            <a:r>
              <a:rPr baseline="-25000" lang="en-US" sz="2200">
                <a:solidFill>
                  <a:srgbClr val="000000"/>
                </a:solidFill>
                <a:latin typeface="Times New Roman"/>
                <a:ea typeface="Times New Roman"/>
                <a:cs typeface="Times New Roman"/>
                <a:sym typeface="Times New Roman"/>
              </a:rPr>
              <a:t>3</a:t>
            </a:r>
            <a:endParaRPr sz="900"/>
          </a:p>
        </p:txBody>
      </p:sp>
      <p:cxnSp>
        <p:nvCxnSpPr>
          <p:cNvPr id="1269" name="Google Shape;1269;p136"/>
          <p:cNvCxnSpPr/>
          <p:nvPr/>
        </p:nvCxnSpPr>
        <p:spPr>
          <a:xfrm flipH="1" rot="-5400000">
            <a:off x="15338" y="3173747"/>
            <a:ext cx="1811100" cy="481800"/>
          </a:xfrm>
          <a:prstGeom prst="bentConnector3">
            <a:avLst>
              <a:gd fmla="val 99764" name="adj1"/>
            </a:avLst>
          </a:prstGeom>
          <a:noFill/>
          <a:ln cap="flat" cmpd="sng" w="63500">
            <a:solidFill>
              <a:schemeClr val="dk1"/>
            </a:solidFill>
            <a:prstDash val="solid"/>
            <a:round/>
            <a:headEnd len="sm" w="sm" type="none"/>
            <a:tailEnd len="med" w="med" type="stealth"/>
          </a:ln>
          <a:effectLst>
            <a:outerShdw blurRad="40000" rotWithShape="0" dir="5400000" dist="20000">
              <a:srgbClr val="000000">
                <a:alpha val="37650"/>
              </a:srgbClr>
            </a:outerShdw>
          </a:effectLst>
        </p:spPr>
      </p:cxnSp>
      <p:pic>
        <p:nvPicPr>
          <p:cNvPr id="1270" name="Google Shape;1270;p136"/>
          <p:cNvPicPr preferRelativeResize="0"/>
          <p:nvPr/>
        </p:nvPicPr>
        <p:blipFill rotWithShape="1">
          <a:blip r:embed="rId3">
            <a:alphaModFix/>
          </a:blip>
          <a:srcRect b="0" l="0" r="0" t="0"/>
          <a:stretch/>
        </p:blipFill>
        <p:spPr>
          <a:xfrm>
            <a:off x="2680621" y="789618"/>
            <a:ext cx="2290761" cy="663178"/>
          </a:xfrm>
          <a:prstGeom prst="rect">
            <a:avLst/>
          </a:prstGeom>
          <a:noFill/>
          <a:ln>
            <a:noFill/>
          </a:ln>
        </p:spPr>
      </p:pic>
      <p:sp>
        <p:nvSpPr>
          <p:cNvPr id="1271" name="Google Shape;1271;p136"/>
          <p:cNvSpPr txBox="1"/>
          <p:nvPr>
            <p:ph idx="1" type="body"/>
          </p:nvPr>
        </p:nvSpPr>
        <p:spPr>
          <a:xfrm>
            <a:off x="535781" y="1145232"/>
            <a:ext cx="8152800" cy="3998400"/>
          </a:xfrm>
          <a:prstGeom prst="rect">
            <a:avLst/>
          </a:prstGeom>
        </p:spPr>
        <p:txBody>
          <a:bodyPr anchorCtr="0" anchor="t" bIns="32750" lIns="32750" spcFirstLastPara="1" rIns="69975" wrap="square" tIns="32750">
            <a:noAutofit/>
          </a:bodyPr>
          <a:lstStyle/>
          <a:p>
            <a:pPr indent="0" lvl="0" marL="0" rtl="0" algn="l">
              <a:spcBef>
                <a:spcPts val="400"/>
              </a:spcBef>
              <a:spcAft>
                <a:spcPts val="0"/>
              </a:spcAft>
              <a:buNone/>
            </a:pPr>
            <a:r>
              <a:t/>
            </a:r>
            <a:endParaRPr/>
          </a:p>
        </p:txBody>
      </p:sp>
      <p:sp>
        <p:nvSpPr>
          <p:cNvPr id="1272" name="Google Shape;1272;p136"/>
          <p:cNvSpPr txBox="1"/>
          <p:nvPr>
            <p:ph idx="12" type="sldNum"/>
          </p:nvPr>
        </p:nvSpPr>
        <p:spPr>
          <a:xfrm>
            <a:off x="8367632" y="4893175"/>
            <a:ext cx="727200" cy="147300"/>
          </a:xfrm>
          <a:prstGeom prst="rect">
            <a:avLst/>
          </a:prstGeom>
        </p:spPr>
        <p:txBody>
          <a:bodyPr anchorCtr="0" anchor="t" bIns="29450" lIns="58925" spcFirstLastPara="1" rIns="58925" wrap="square" tIns="29450">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7" name="Shape 1277"/>
        <p:cNvGrpSpPr/>
        <p:nvPr/>
      </p:nvGrpSpPr>
      <p:grpSpPr>
        <a:xfrm>
          <a:off x="0" y="0"/>
          <a:ext cx="0" cy="0"/>
          <a:chOff x="0" y="0"/>
          <a:chExt cx="0" cy="0"/>
        </a:xfrm>
      </p:grpSpPr>
      <p:sp>
        <p:nvSpPr>
          <p:cNvPr id="1278" name="Google Shape;1278;p137"/>
          <p:cNvSpPr txBox="1"/>
          <p:nvPr>
            <p:ph type="title"/>
          </p:nvPr>
        </p:nvSpPr>
        <p:spPr>
          <a:xfrm>
            <a:off x="687586" y="0"/>
            <a:ext cx="7768800" cy="971100"/>
          </a:xfrm>
          <a:prstGeom prst="rect">
            <a:avLst/>
          </a:prstGeom>
          <a:noFill/>
          <a:ln>
            <a:noFill/>
          </a:ln>
        </p:spPr>
        <p:txBody>
          <a:bodyPr anchorCtr="0" anchor="ctr" bIns="32750" lIns="32750" spcFirstLastPara="1" rIns="69975" wrap="square" tIns="32750">
            <a:noAutofit/>
          </a:bodyPr>
          <a:lstStyle/>
          <a:p>
            <a:pPr indent="0" lvl="0" marL="0" rtl="0" algn="ctr">
              <a:spcBef>
                <a:spcPts val="0"/>
              </a:spcBef>
              <a:spcAft>
                <a:spcPts val="0"/>
              </a:spcAft>
              <a:buNone/>
            </a:pPr>
            <a:r>
              <a:rPr lang="en-US"/>
              <a:t>Where do we get the likelihood from?</a:t>
            </a:r>
            <a:endParaRPr/>
          </a:p>
        </p:txBody>
      </p:sp>
      <p:grpSp>
        <p:nvGrpSpPr>
          <p:cNvPr id="1279" name="Google Shape;1279;p137"/>
          <p:cNvGrpSpPr/>
          <p:nvPr/>
        </p:nvGrpSpPr>
        <p:grpSpPr>
          <a:xfrm>
            <a:off x="1048218" y="1047356"/>
            <a:ext cx="1761300" cy="1167750"/>
            <a:chOff x="739256" y="1548405"/>
            <a:chExt cx="1761300" cy="1557000"/>
          </a:xfrm>
        </p:grpSpPr>
        <p:cxnSp>
          <p:nvCxnSpPr>
            <p:cNvPr id="1280" name="Google Shape;1280;p137"/>
            <p:cNvCxnSpPr/>
            <p:nvPr/>
          </p:nvCxnSpPr>
          <p:spPr>
            <a:xfrm>
              <a:off x="739348" y="1548405"/>
              <a:ext cx="0" cy="1557000"/>
            </a:xfrm>
            <a:prstGeom prst="straightConnector1">
              <a:avLst/>
            </a:prstGeom>
            <a:noFill/>
            <a:ln cap="flat" cmpd="sng" w="38100">
              <a:solidFill>
                <a:schemeClr val="dk1"/>
              </a:solidFill>
              <a:prstDash val="solid"/>
              <a:round/>
              <a:headEnd len="sm" w="sm" type="none"/>
              <a:tailEnd len="sm" w="sm" type="none"/>
            </a:ln>
          </p:spPr>
        </p:cxnSp>
        <p:cxnSp>
          <p:nvCxnSpPr>
            <p:cNvPr id="1281" name="Google Shape;1281;p137"/>
            <p:cNvCxnSpPr/>
            <p:nvPr/>
          </p:nvCxnSpPr>
          <p:spPr>
            <a:xfrm rot="10800000">
              <a:off x="739256" y="3101328"/>
              <a:ext cx="1761300" cy="0"/>
            </a:xfrm>
            <a:prstGeom prst="straightConnector1">
              <a:avLst/>
            </a:prstGeom>
            <a:noFill/>
            <a:ln cap="flat" cmpd="sng" w="38100">
              <a:solidFill>
                <a:schemeClr val="dk1"/>
              </a:solidFill>
              <a:prstDash val="solid"/>
              <a:round/>
              <a:headEnd len="sm" w="sm" type="none"/>
              <a:tailEnd len="sm" w="sm" type="none"/>
            </a:ln>
          </p:spPr>
        </p:cxnSp>
      </p:grpSp>
      <p:grpSp>
        <p:nvGrpSpPr>
          <p:cNvPr id="1282" name="Google Shape;1282;p137"/>
          <p:cNvGrpSpPr/>
          <p:nvPr/>
        </p:nvGrpSpPr>
        <p:grpSpPr>
          <a:xfrm>
            <a:off x="6890975" y="1040832"/>
            <a:ext cx="1761300" cy="1167750"/>
            <a:chOff x="739256" y="1548405"/>
            <a:chExt cx="1761300" cy="1557000"/>
          </a:xfrm>
        </p:grpSpPr>
        <p:cxnSp>
          <p:nvCxnSpPr>
            <p:cNvPr id="1283" name="Google Shape;1283;p137"/>
            <p:cNvCxnSpPr/>
            <p:nvPr/>
          </p:nvCxnSpPr>
          <p:spPr>
            <a:xfrm>
              <a:off x="739348" y="1548405"/>
              <a:ext cx="0" cy="1557000"/>
            </a:xfrm>
            <a:prstGeom prst="straightConnector1">
              <a:avLst/>
            </a:prstGeom>
            <a:noFill/>
            <a:ln cap="flat" cmpd="sng" w="38100">
              <a:solidFill>
                <a:schemeClr val="dk1"/>
              </a:solidFill>
              <a:prstDash val="solid"/>
              <a:round/>
              <a:headEnd len="sm" w="sm" type="none"/>
              <a:tailEnd len="sm" w="sm" type="none"/>
            </a:ln>
          </p:spPr>
        </p:cxnSp>
        <p:cxnSp>
          <p:nvCxnSpPr>
            <p:cNvPr id="1284" name="Google Shape;1284;p137"/>
            <p:cNvCxnSpPr/>
            <p:nvPr/>
          </p:nvCxnSpPr>
          <p:spPr>
            <a:xfrm rot="10800000">
              <a:off x="739256" y="3101328"/>
              <a:ext cx="1761300" cy="0"/>
            </a:xfrm>
            <a:prstGeom prst="straightConnector1">
              <a:avLst/>
            </a:prstGeom>
            <a:noFill/>
            <a:ln cap="flat" cmpd="sng" w="38100">
              <a:solidFill>
                <a:schemeClr val="dk1"/>
              </a:solidFill>
              <a:prstDash val="solid"/>
              <a:round/>
              <a:headEnd len="sm" w="sm" type="none"/>
              <a:tailEnd len="sm" w="sm" type="none"/>
            </a:ln>
          </p:spPr>
        </p:cxnSp>
      </p:grpSp>
      <p:grpSp>
        <p:nvGrpSpPr>
          <p:cNvPr id="1285" name="Google Shape;1285;p137"/>
          <p:cNvGrpSpPr/>
          <p:nvPr/>
        </p:nvGrpSpPr>
        <p:grpSpPr>
          <a:xfrm>
            <a:off x="2521576" y="2925240"/>
            <a:ext cx="4558228" cy="1627909"/>
            <a:chOff x="2091740" y="3871014"/>
            <a:chExt cx="4558228" cy="2170546"/>
          </a:xfrm>
        </p:grpSpPr>
        <p:grpSp>
          <p:nvGrpSpPr>
            <p:cNvPr id="1286" name="Google Shape;1286;p137"/>
            <p:cNvGrpSpPr/>
            <p:nvPr/>
          </p:nvGrpSpPr>
          <p:grpSpPr>
            <a:xfrm>
              <a:off x="2091740" y="3871014"/>
              <a:ext cx="4379733" cy="2170546"/>
              <a:chOff x="739348" y="934963"/>
              <a:chExt cx="4379733" cy="2170546"/>
            </a:xfrm>
          </p:grpSpPr>
          <p:cxnSp>
            <p:nvCxnSpPr>
              <p:cNvPr id="1287" name="Google Shape;1287;p137"/>
              <p:cNvCxnSpPr/>
              <p:nvPr/>
            </p:nvCxnSpPr>
            <p:spPr>
              <a:xfrm>
                <a:off x="739348" y="934963"/>
                <a:ext cx="0" cy="2170500"/>
              </a:xfrm>
              <a:prstGeom prst="straightConnector1">
                <a:avLst/>
              </a:prstGeom>
              <a:noFill/>
              <a:ln cap="flat" cmpd="sng" w="38100">
                <a:solidFill>
                  <a:schemeClr val="dk1"/>
                </a:solidFill>
                <a:prstDash val="solid"/>
                <a:round/>
                <a:headEnd len="sm" w="sm" type="none"/>
                <a:tailEnd len="sm" w="sm" type="none"/>
              </a:ln>
            </p:spPr>
          </p:cxnSp>
          <p:cxnSp>
            <p:nvCxnSpPr>
              <p:cNvPr id="1288" name="Google Shape;1288;p137"/>
              <p:cNvCxnSpPr/>
              <p:nvPr/>
            </p:nvCxnSpPr>
            <p:spPr>
              <a:xfrm rot="10800000">
                <a:off x="739381" y="3101309"/>
                <a:ext cx="4379700" cy="4200"/>
              </a:xfrm>
              <a:prstGeom prst="straightConnector1">
                <a:avLst/>
              </a:prstGeom>
              <a:noFill/>
              <a:ln cap="flat" cmpd="sng" w="38100">
                <a:solidFill>
                  <a:schemeClr val="dk1"/>
                </a:solidFill>
                <a:prstDash val="solid"/>
                <a:round/>
                <a:headEnd len="sm" w="sm" type="none"/>
                <a:tailEnd len="sm" w="sm" type="none"/>
              </a:ln>
            </p:spPr>
          </p:cxnSp>
        </p:grpSp>
        <p:cxnSp>
          <p:nvCxnSpPr>
            <p:cNvPr id="1289" name="Google Shape;1289;p137"/>
            <p:cNvCxnSpPr/>
            <p:nvPr/>
          </p:nvCxnSpPr>
          <p:spPr>
            <a:xfrm flipH="1">
              <a:off x="2091756" y="4523431"/>
              <a:ext cx="1535400" cy="1513800"/>
            </a:xfrm>
            <a:prstGeom prst="straightConnector1">
              <a:avLst/>
            </a:prstGeom>
            <a:noFill/>
            <a:ln cap="flat" cmpd="sng" w="38100">
              <a:solidFill>
                <a:schemeClr val="dk1"/>
              </a:solidFill>
              <a:prstDash val="solid"/>
              <a:round/>
              <a:headEnd len="sm" w="sm" type="none"/>
              <a:tailEnd len="sm" w="sm" type="none"/>
            </a:ln>
          </p:spPr>
        </p:cxnSp>
        <p:cxnSp>
          <p:nvCxnSpPr>
            <p:cNvPr id="1290" name="Google Shape;1290;p137"/>
            <p:cNvCxnSpPr/>
            <p:nvPr/>
          </p:nvCxnSpPr>
          <p:spPr>
            <a:xfrm flipH="1">
              <a:off x="2948711" y="4527612"/>
              <a:ext cx="1535400" cy="1513800"/>
            </a:xfrm>
            <a:prstGeom prst="straightConnector1">
              <a:avLst/>
            </a:prstGeom>
            <a:noFill/>
            <a:ln cap="flat" cmpd="sng" w="38100">
              <a:solidFill>
                <a:srgbClr val="D8D8D8"/>
              </a:solidFill>
              <a:prstDash val="dot"/>
              <a:round/>
              <a:headEnd len="sm" w="sm" type="none"/>
              <a:tailEnd len="sm" w="sm" type="none"/>
            </a:ln>
          </p:spPr>
        </p:cxnSp>
        <p:cxnSp>
          <p:nvCxnSpPr>
            <p:cNvPr id="1291" name="Google Shape;1291;p137"/>
            <p:cNvCxnSpPr/>
            <p:nvPr/>
          </p:nvCxnSpPr>
          <p:spPr>
            <a:xfrm flipH="1">
              <a:off x="3983799" y="4527612"/>
              <a:ext cx="1535400" cy="1513800"/>
            </a:xfrm>
            <a:prstGeom prst="straightConnector1">
              <a:avLst/>
            </a:prstGeom>
            <a:noFill/>
            <a:ln cap="flat" cmpd="sng" w="38100">
              <a:solidFill>
                <a:srgbClr val="D8D8D8"/>
              </a:solidFill>
              <a:prstDash val="dot"/>
              <a:round/>
              <a:headEnd len="sm" w="sm" type="none"/>
              <a:tailEnd len="sm" w="sm" type="none"/>
            </a:ln>
          </p:spPr>
        </p:cxnSp>
        <p:cxnSp>
          <p:nvCxnSpPr>
            <p:cNvPr id="1292" name="Google Shape;1292;p137"/>
            <p:cNvCxnSpPr/>
            <p:nvPr/>
          </p:nvCxnSpPr>
          <p:spPr>
            <a:xfrm flipH="1">
              <a:off x="5114568" y="4527612"/>
              <a:ext cx="1535400" cy="1513800"/>
            </a:xfrm>
            <a:prstGeom prst="straightConnector1">
              <a:avLst/>
            </a:prstGeom>
            <a:noFill/>
            <a:ln cap="flat" cmpd="sng" w="38100">
              <a:solidFill>
                <a:srgbClr val="D8D8D8"/>
              </a:solidFill>
              <a:prstDash val="dot"/>
              <a:round/>
              <a:headEnd len="sm" w="sm" type="none"/>
              <a:tailEnd len="sm" w="sm" type="none"/>
            </a:ln>
          </p:spPr>
        </p:cxnSp>
        <p:cxnSp>
          <p:nvCxnSpPr>
            <p:cNvPr id="1293" name="Google Shape;1293;p137"/>
            <p:cNvCxnSpPr/>
            <p:nvPr/>
          </p:nvCxnSpPr>
          <p:spPr>
            <a:xfrm rot="10800000">
              <a:off x="2570273" y="5580836"/>
              <a:ext cx="3901200" cy="4200"/>
            </a:xfrm>
            <a:prstGeom prst="straightConnector1">
              <a:avLst/>
            </a:prstGeom>
            <a:noFill/>
            <a:ln cap="flat" cmpd="sng" w="38100">
              <a:solidFill>
                <a:srgbClr val="D8D8D8"/>
              </a:solidFill>
              <a:prstDash val="dot"/>
              <a:round/>
              <a:headEnd len="sm" w="sm" type="none"/>
              <a:tailEnd len="sm" w="sm" type="none"/>
            </a:ln>
          </p:spPr>
        </p:cxnSp>
        <p:cxnSp>
          <p:nvCxnSpPr>
            <p:cNvPr id="1294" name="Google Shape;1294;p137"/>
            <p:cNvCxnSpPr/>
            <p:nvPr/>
          </p:nvCxnSpPr>
          <p:spPr>
            <a:xfrm rot="10800000">
              <a:off x="3048455" y="5080818"/>
              <a:ext cx="3510000" cy="4200"/>
            </a:xfrm>
            <a:prstGeom prst="straightConnector1">
              <a:avLst/>
            </a:prstGeom>
            <a:noFill/>
            <a:ln cap="flat" cmpd="sng" w="38100">
              <a:solidFill>
                <a:srgbClr val="D8D8D8"/>
              </a:solidFill>
              <a:prstDash val="dot"/>
              <a:round/>
              <a:headEnd len="sm" w="sm" type="none"/>
              <a:tailEnd len="sm" w="sm" type="none"/>
            </a:ln>
          </p:spPr>
        </p:cxnSp>
        <p:cxnSp>
          <p:nvCxnSpPr>
            <p:cNvPr id="1295" name="Google Shape;1295;p137"/>
            <p:cNvCxnSpPr/>
            <p:nvPr/>
          </p:nvCxnSpPr>
          <p:spPr>
            <a:xfrm rot="10800000">
              <a:off x="3568668" y="4593679"/>
              <a:ext cx="3081300" cy="4200"/>
            </a:xfrm>
            <a:prstGeom prst="straightConnector1">
              <a:avLst/>
            </a:prstGeom>
            <a:noFill/>
            <a:ln cap="flat" cmpd="sng" w="38100">
              <a:solidFill>
                <a:srgbClr val="D8D8D8"/>
              </a:solidFill>
              <a:prstDash val="dot"/>
              <a:round/>
              <a:headEnd len="sm" w="sm" type="none"/>
              <a:tailEnd len="sm" w="sm" type="none"/>
            </a:ln>
          </p:spPr>
        </p:cxnSp>
      </p:grpSp>
      <p:sp>
        <p:nvSpPr>
          <p:cNvPr id="1296" name="Google Shape;1296;p137"/>
          <p:cNvSpPr/>
          <p:nvPr/>
        </p:nvSpPr>
        <p:spPr>
          <a:xfrm>
            <a:off x="3013206" y="3995124"/>
            <a:ext cx="3853310" cy="231328"/>
          </a:xfrm>
          <a:custGeom>
            <a:rect b="b" l="l" r="r" t="t"/>
            <a:pathLst>
              <a:path extrusionOk="0" h="308438" w="3853310">
                <a:moveTo>
                  <a:pt x="0" y="269776"/>
                </a:moveTo>
                <a:cubicBezTo>
                  <a:pt x="205858" y="240779"/>
                  <a:pt x="411716" y="211783"/>
                  <a:pt x="721952" y="208883"/>
                </a:cubicBezTo>
                <a:cubicBezTo>
                  <a:pt x="1032188" y="205983"/>
                  <a:pt x="1533786" y="287174"/>
                  <a:pt x="1861419" y="252378"/>
                </a:cubicBezTo>
                <a:cubicBezTo>
                  <a:pt x="2189052" y="217582"/>
                  <a:pt x="2415205" y="-5689"/>
                  <a:pt x="2687749" y="110"/>
                </a:cubicBezTo>
                <a:cubicBezTo>
                  <a:pt x="2960293" y="5909"/>
                  <a:pt x="3302423" y="239330"/>
                  <a:pt x="3496683" y="287174"/>
                </a:cubicBezTo>
                <a:cubicBezTo>
                  <a:pt x="3690943" y="335018"/>
                  <a:pt x="3853310" y="287174"/>
                  <a:pt x="3853310" y="287174"/>
                </a:cubicBezTo>
                <a:lnTo>
                  <a:pt x="3853310" y="287174"/>
                </a:lnTo>
                <a:lnTo>
                  <a:pt x="3853310" y="287174"/>
                </a:lnTo>
                <a:lnTo>
                  <a:pt x="3853310" y="287174"/>
                </a:lnTo>
              </a:path>
            </a:pathLst>
          </a:custGeom>
          <a:noFill/>
          <a:ln cap="flat" cmpd="sng" w="50800">
            <a:solidFill>
              <a:srgbClr val="FF0000"/>
            </a:solidFill>
            <a:prstDash val="solid"/>
            <a:round/>
            <a:headEnd len="sm" w="sm" type="none"/>
            <a:tailEnd len="sm" w="sm" type="none"/>
          </a:ln>
          <a:effectLst>
            <a:outerShdw blurRad="40000" rotWithShape="0" dir="5400000" dist="20000">
              <a:srgbClr val="000000">
                <a:alpha val="37650"/>
              </a:srgbClr>
            </a:outerShdw>
          </a:effectLst>
        </p:spPr>
        <p:txBody>
          <a:bodyPr anchorCtr="0" anchor="ctr" bIns="41900" lIns="83800" spcFirstLastPara="1" rIns="83800" wrap="square" tIns="41900">
            <a:noAutofit/>
          </a:bodyPr>
          <a:lstStyle/>
          <a:p>
            <a:pPr indent="0" lvl="0" marL="0" marR="0" rtl="0" algn="ctr">
              <a:spcBef>
                <a:spcPts val="0"/>
              </a:spcBef>
              <a:spcAft>
                <a:spcPts val="0"/>
              </a:spcAft>
              <a:buNone/>
            </a:pPr>
            <a:r>
              <a:t/>
            </a:r>
            <a:endParaRPr sz="2200">
              <a:solidFill>
                <a:schemeClr val="dk1"/>
              </a:solidFill>
              <a:latin typeface="Times New Roman"/>
              <a:ea typeface="Times New Roman"/>
              <a:cs typeface="Times New Roman"/>
              <a:sym typeface="Times New Roman"/>
            </a:endParaRPr>
          </a:p>
        </p:txBody>
      </p:sp>
      <p:sp>
        <p:nvSpPr>
          <p:cNvPr id="1297" name="Google Shape;1297;p137"/>
          <p:cNvSpPr/>
          <p:nvPr/>
        </p:nvSpPr>
        <p:spPr>
          <a:xfrm>
            <a:off x="3509005" y="3311107"/>
            <a:ext cx="3461890" cy="554674"/>
          </a:xfrm>
          <a:custGeom>
            <a:rect b="b" l="l" r="r" t="t"/>
            <a:pathLst>
              <a:path extrusionOk="0" h="739565" w="3461890">
                <a:moveTo>
                  <a:pt x="0" y="668562"/>
                </a:moveTo>
                <a:cubicBezTo>
                  <a:pt x="154393" y="725105"/>
                  <a:pt x="308787" y="781648"/>
                  <a:pt x="408816" y="677261"/>
                </a:cubicBezTo>
                <a:cubicBezTo>
                  <a:pt x="508846" y="572874"/>
                  <a:pt x="407367" y="133579"/>
                  <a:pt x="600177" y="42241"/>
                </a:cubicBezTo>
                <a:cubicBezTo>
                  <a:pt x="792987" y="-49097"/>
                  <a:pt x="1240946" y="20494"/>
                  <a:pt x="1565679" y="129230"/>
                </a:cubicBezTo>
                <a:cubicBezTo>
                  <a:pt x="1890412" y="237966"/>
                  <a:pt x="2232542" y="598971"/>
                  <a:pt x="2548577" y="694659"/>
                </a:cubicBezTo>
                <a:cubicBezTo>
                  <a:pt x="2864612" y="790347"/>
                  <a:pt x="3461890" y="703358"/>
                  <a:pt x="3461890" y="703358"/>
                </a:cubicBezTo>
                <a:lnTo>
                  <a:pt x="3461890" y="703358"/>
                </a:lnTo>
              </a:path>
            </a:pathLst>
          </a:custGeom>
          <a:noFill/>
          <a:ln cap="flat" cmpd="sng" w="50800">
            <a:solidFill>
              <a:srgbClr val="FF0000"/>
            </a:solidFill>
            <a:prstDash val="dash"/>
            <a:round/>
            <a:headEnd len="sm" w="sm" type="none"/>
            <a:tailEnd len="sm" w="sm" type="none"/>
          </a:ln>
          <a:effectLst>
            <a:outerShdw blurRad="40000" rotWithShape="0" dir="5400000" dist="20000">
              <a:srgbClr val="000000">
                <a:alpha val="37650"/>
              </a:srgbClr>
            </a:outerShdw>
          </a:effectLst>
        </p:spPr>
        <p:txBody>
          <a:bodyPr anchorCtr="0" anchor="ctr" bIns="41900" lIns="83800" spcFirstLastPara="1" rIns="83800" wrap="square" tIns="41900">
            <a:noAutofit/>
          </a:bodyPr>
          <a:lstStyle/>
          <a:p>
            <a:pPr indent="0" lvl="0" marL="0" marR="0" rtl="0" algn="ctr">
              <a:spcBef>
                <a:spcPts val="0"/>
              </a:spcBef>
              <a:spcAft>
                <a:spcPts val="0"/>
              </a:spcAft>
              <a:buNone/>
            </a:pPr>
            <a:r>
              <a:t/>
            </a:r>
            <a:endParaRPr sz="2200">
              <a:solidFill>
                <a:schemeClr val="dk1"/>
              </a:solidFill>
              <a:latin typeface="Times New Roman"/>
              <a:ea typeface="Times New Roman"/>
              <a:cs typeface="Times New Roman"/>
              <a:sym typeface="Times New Roman"/>
            </a:endParaRPr>
          </a:p>
        </p:txBody>
      </p:sp>
      <p:sp>
        <p:nvSpPr>
          <p:cNvPr id="1298" name="Google Shape;1298;p137"/>
          <p:cNvSpPr/>
          <p:nvPr/>
        </p:nvSpPr>
        <p:spPr>
          <a:xfrm>
            <a:off x="3335043" y="3283924"/>
            <a:ext cx="1522187" cy="1252789"/>
          </a:xfrm>
          <a:custGeom>
            <a:rect b="b" l="l" r="r" t="t"/>
            <a:pathLst>
              <a:path extrusionOk="0" h="1670385" w="1522187">
                <a:moveTo>
                  <a:pt x="0" y="1670385"/>
                </a:moveTo>
                <a:cubicBezTo>
                  <a:pt x="137722" y="1620366"/>
                  <a:pt x="275444" y="1570347"/>
                  <a:pt x="365325" y="1296332"/>
                </a:cubicBezTo>
                <a:cubicBezTo>
                  <a:pt x="455206" y="1022317"/>
                  <a:pt x="392869" y="172724"/>
                  <a:pt x="539289" y="26292"/>
                </a:cubicBezTo>
                <a:cubicBezTo>
                  <a:pt x="685709" y="-120140"/>
                  <a:pt x="1080029" y="391645"/>
                  <a:pt x="1243845" y="417742"/>
                </a:cubicBezTo>
                <a:cubicBezTo>
                  <a:pt x="1407661" y="443839"/>
                  <a:pt x="1522187" y="182872"/>
                  <a:pt x="1522187" y="182872"/>
                </a:cubicBezTo>
              </a:path>
            </a:pathLst>
          </a:custGeom>
          <a:noFill/>
          <a:ln cap="flat" cmpd="sng" w="50800">
            <a:solidFill>
              <a:schemeClr val="accent1"/>
            </a:solidFill>
            <a:prstDash val="solid"/>
            <a:round/>
            <a:headEnd len="sm" w="sm" type="none"/>
            <a:tailEnd len="sm" w="sm" type="none"/>
          </a:ln>
          <a:effectLst>
            <a:outerShdw blurRad="40000" rotWithShape="0" dir="5400000" dist="20000">
              <a:srgbClr val="000000">
                <a:alpha val="37650"/>
              </a:srgbClr>
            </a:outerShdw>
          </a:effectLst>
        </p:spPr>
        <p:txBody>
          <a:bodyPr anchorCtr="0" anchor="ctr" bIns="41900" lIns="83800" spcFirstLastPara="1" rIns="83800" wrap="square" tIns="41900">
            <a:noAutofit/>
          </a:bodyPr>
          <a:lstStyle/>
          <a:p>
            <a:pPr indent="0" lvl="0" marL="0" marR="0" rtl="0" algn="ctr">
              <a:spcBef>
                <a:spcPts val="0"/>
              </a:spcBef>
              <a:spcAft>
                <a:spcPts val="0"/>
              </a:spcAft>
              <a:buNone/>
            </a:pPr>
            <a:r>
              <a:t/>
            </a:r>
            <a:endParaRPr sz="2200">
              <a:solidFill>
                <a:schemeClr val="dk1"/>
              </a:solidFill>
              <a:latin typeface="Times New Roman"/>
              <a:ea typeface="Times New Roman"/>
              <a:cs typeface="Times New Roman"/>
              <a:sym typeface="Times New Roman"/>
            </a:endParaRPr>
          </a:p>
        </p:txBody>
      </p:sp>
      <p:sp>
        <p:nvSpPr>
          <p:cNvPr id="1299" name="Google Shape;1299;p137"/>
          <p:cNvSpPr/>
          <p:nvPr/>
        </p:nvSpPr>
        <p:spPr>
          <a:xfrm>
            <a:off x="4396224" y="3312809"/>
            <a:ext cx="1513490" cy="1204331"/>
          </a:xfrm>
          <a:custGeom>
            <a:rect b="b" l="l" r="r" t="t"/>
            <a:pathLst>
              <a:path extrusionOk="0" h="1605775" w="1513490">
                <a:moveTo>
                  <a:pt x="0" y="1605775"/>
                </a:moveTo>
                <a:cubicBezTo>
                  <a:pt x="223254" y="1459343"/>
                  <a:pt x="446508" y="1312912"/>
                  <a:pt x="565384" y="1049045"/>
                </a:cubicBezTo>
                <a:cubicBezTo>
                  <a:pt x="684260" y="785178"/>
                  <a:pt x="594378" y="142909"/>
                  <a:pt x="713254" y="22574"/>
                </a:cubicBezTo>
                <a:cubicBezTo>
                  <a:pt x="832130" y="-97761"/>
                  <a:pt x="1145265" y="300939"/>
                  <a:pt x="1278638" y="327036"/>
                </a:cubicBezTo>
                <a:cubicBezTo>
                  <a:pt x="1412011" y="353133"/>
                  <a:pt x="1513490" y="179155"/>
                  <a:pt x="1513490" y="179155"/>
                </a:cubicBezTo>
              </a:path>
            </a:pathLst>
          </a:custGeom>
          <a:noFill/>
          <a:ln cap="flat" cmpd="sng" w="50800">
            <a:solidFill>
              <a:schemeClr val="accent1"/>
            </a:solidFill>
            <a:prstDash val="dash"/>
            <a:round/>
            <a:headEnd len="sm" w="sm" type="none"/>
            <a:tailEnd len="sm" w="sm" type="none"/>
          </a:ln>
          <a:effectLst>
            <a:outerShdw blurRad="40000" rotWithShape="0" dir="5400000" dist="20000">
              <a:srgbClr val="000000">
                <a:alpha val="37650"/>
              </a:srgbClr>
            </a:outerShdw>
          </a:effectLst>
        </p:spPr>
        <p:txBody>
          <a:bodyPr anchorCtr="0" anchor="ctr" bIns="41900" lIns="83800" spcFirstLastPara="1" rIns="83800" wrap="square" tIns="41900">
            <a:noAutofit/>
          </a:bodyPr>
          <a:lstStyle/>
          <a:p>
            <a:pPr indent="0" lvl="0" marL="0" marR="0" rtl="0" algn="ctr">
              <a:spcBef>
                <a:spcPts val="0"/>
              </a:spcBef>
              <a:spcAft>
                <a:spcPts val="0"/>
              </a:spcAft>
              <a:buNone/>
            </a:pPr>
            <a:r>
              <a:t/>
            </a:r>
            <a:endParaRPr sz="2200">
              <a:solidFill>
                <a:schemeClr val="dk1"/>
              </a:solidFill>
              <a:latin typeface="Times New Roman"/>
              <a:ea typeface="Times New Roman"/>
              <a:cs typeface="Times New Roman"/>
              <a:sym typeface="Times New Roman"/>
            </a:endParaRPr>
          </a:p>
        </p:txBody>
      </p:sp>
      <p:sp>
        <p:nvSpPr>
          <p:cNvPr id="1300" name="Google Shape;1300;p137"/>
          <p:cNvSpPr/>
          <p:nvPr/>
        </p:nvSpPr>
        <p:spPr>
          <a:xfrm>
            <a:off x="5526992" y="3447175"/>
            <a:ext cx="1452602" cy="1093802"/>
          </a:xfrm>
          <a:custGeom>
            <a:rect b="b" l="l" r="r" t="t"/>
            <a:pathLst>
              <a:path extrusionOk="0" h="1458403" w="1452602">
                <a:moveTo>
                  <a:pt x="0" y="1435319"/>
                </a:moveTo>
                <a:cubicBezTo>
                  <a:pt x="61612" y="1467215"/>
                  <a:pt x="123225" y="1499111"/>
                  <a:pt x="165266" y="1287438"/>
                </a:cubicBezTo>
                <a:cubicBezTo>
                  <a:pt x="207307" y="1075765"/>
                  <a:pt x="147870" y="287064"/>
                  <a:pt x="252248" y="165279"/>
                </a:cubicBezTo>
                <a:cubicBezTo>
                  <a:pt x="356627" y="43494"/>
                  <a:pt x="591478" y="584276"/>
                  <a:pt x="791537" y="556730"/>
                </a:cubicBezTo>
                <a:cubicBezTo>
                  <a:pt x="991596" y="529183"/>
                  <a:pt x="1452602" y="0"/>
                  <a:pt x="1452602" y="0"/>
                </a:cubicBezTo>
                <a:lnTo>
                  <a:pt x="1452602" y="0"/>
                </a:lnTo>
                <a:lnTo>
                  <a:pt x="1452602" y="0"/>
                </a:lnTo>
              </a:path>
            </a:pathLst>
          </a:custGeom>
          <a:noFill/>
          <a:ln cap="flat" cmpd="sng" w="50800">
            <a:solidFill>
              <a:schemeClr val="accent1"/>
            </a:solidFill>
            <a:prstDash val="dash"/>
            <a:round/>
            <a:headEnd len="sm" w="sm" type="none"/>
            <a:tailEnd len="sm" w="sm" type="none"/>
          </a:ln>
          <a:effectLst>
            <a:outerShdw blurRad="40000" rotWithShape="0" dir="5400000" dist="20000">
              <a:srgbClr val="000000">
                <a:alpha val="37650"/>
              </a:srgbClr>
            </a:outerShdw>
          </a:effectLst>
        </p:spPr>
        <p:txBody>
          <a:bodyPr anchorCtr="0" anchor="ctr" bIns="41900" lIns="83800" spcFirstLastPara="1" rIns="83800" wrap="square" tIns="41900">
            <a:noAutofit/>
          </a:bodyPr>
          <a:lstStyle/>
          <a:p>
            <a:pPr indent="0" lvl="0" marL="0" marR="0" rtl="0" algn="ctr">
              <a:spcBef>
                <a:spcPts val="0"/>
              </a:spcBef>
              <a:spcAft>
                <a:spcPts val="0"/>
              </a:spcAft>
              <a:buNone/>
            </a:pPr>
            <a:r>
              <a:t/>
            </a:r>
            <a:endParaRPr sz="2200">
              <a:solidFill>
                <a:schemeClr val="dk1"/>
              </a:solidFill>
              <a:latin typeface="Times New Roman"/>
              <a:ea typeface="Times New Roman"/>
              <a:cs typeface="Times New Roman"/>
              <a:sym typeface="Times New Roman"/>
            </a:endParaRPr>
          </a:p>
        </p:txBody>
      </p:sp>
      <p:sp>
        <p:nvSpPr>
          <p:cNvPr id="1301" name="Google Shape;1301;p137"/>
          <p:cNvSpPr/>
          <p:nvPr/>
        </p:nvSpPr>
        <p:spPr>
          <a:xfrm>
            <a:off x="1048310" y="1353891"/>
            <a:ext cx="1725204" cy="840931"/>
          </a:xfrm>
          <a:custGeom>
            <a:rect b="b" l="l" r="r" t="t"/>
            <a:pathLst>
              <a:path extrusionOk="0" h="1121241" w="1835323">
                <a:moveTo>
                  <a:pt x="0" y="1096197"/>
                </a:moveTo>
                <a:cubicBezTo>
                  <a:pt x="141346" y="1126643"/>
                  <a:pt x="247899" y="1096197"/>
                  <a:pt x="382721" y="913520"/>
                </a:cubicBezTo>
                <a:cubicBezTo>
                  <a:pt x="517543" y="730843"/>
                  <a:pt x="645118" y="-11463"/>
                  <a:pt x="808934" y="135"/>
                </a:cubicBezTo>
                <a:cubicBezTo>
                  <a:pt x="972750" y="11733"/>
                  <a:pt x="1194554" y="797534"/>
                  <a:pt x="1365619" y="983111"/>
                </a:cubicBezTo>
                <a:cubicBezTo>
                  <a:pt x="1536684" y="1168688"/>
                  <a:pt x="1835323" y="1113595"/>
                  <a:pt x="1835323" y="1113595"/>
                </a:cubicBezTo>
              </a:path>
            </a:pathLst>
          </a:custGeom>
          <a:noFill/>
          <a:ln cap="flat" cmpd="sng" w="38100">
            <a:solidFill>
              <a:schemeClr val="accent1"/>
            </a:solidFill>
            <a:prstDash val="solid"/>
            <a:round/>
            <a:headEnd len="sm" w="sm" type="none"/>
            <a:tailEnd len="sm" w="sm" type="none"/>
          </a:ln>
          <a:effectLst>
            <a:outerShdw blurRad="40000" rotWithShape="0" dir="5400000" dist="20000">
              <a:srgbClr val="000000">
                <a:alpha val="37650"/>
              </a:srgbClr>
            </a:outerShdw>
          </a:effectLst>
        </p:spPr>
        <p:txBody>
          <a:bodyPr anchorCtr="0" anchor="ctr" bIns="41900" lIns="83800" spcFirstLastPara="1" rIns="83800" wrap="square" tIns="41900">
            <a:noAutofit/>
          </a:bodyPr>
          <a:lstStyle/>
          <a:p>
            <a:pPr indent="0" lvl="0" marL="0" marR="0" rtl="0" algn="ctr">
              <a:spcBef>
                <a:spcPts val="0"/>
              </a:spcBef>
              <a:spcAft>
                <a:spcPts val="0"/>
              </a:spcAft>
              <a:buNone/>
            </a:pPr>
            <a:r>
              <a:t/>
            </a:r>
            <a:endParaRPr sz="2200">
              <a:solidFill>
                <a:schemeClr val="dk1"/>
              </a:solidFill>
              <a:latin typeface="Times New Roman"/>
              <a:ea typeface="Times New Roman"/>
              <a:cs typeface="Times New Roman"/>
              <a:sym typeface="Times New Roman"/>
            </a:endParaRPr>
          </a:p>
        </p:txBody>
      </p:sp>
      <p:sp>
        <p:nvSpPr>
          <p:cNvPr id="1302" name="Google Shape;1302;p137"/>
          <p:cNvSpPr/>
          <p:nvPr/>
        </p:nvSpPr>
        <p:spPr>
          <a:xfrm>
            <a:off x="1083104" y="1353891"/>
            <a:ext cx="1725204" cy="838684"/>
          </a:xfrm>
          <a:custGeom>
            <a:rect b="b" l="l" r="r" t="t"/>
            <a:pathLst>
              <a:path extrusionOk="0" h="1118246" w="1835323">
                <a:moveTo>
                  <a:pt x="0" y="1087371"/>
                </a:moveTo>
                <a:cubicBezTo>
                  <a:pt x="141346" y="1117817"/>
                  <a:pt x="371190" y="1155512"/>
                  <a:pt x="586152" y="974285"/>
                </a:cubicBezTo>
                <a:cubicBezTo>
                  <a:pt x="801114" y="793058"/>
                  <a:pt x="1116711" y="-2892"/>
                  <a:pt x="1289774" y="8"/>
                </a:cubicBezTo>
                <a:cubicBezTo>
                  <a:pt x="1462838" y="2908"/>
                  <a:pt x="1533608" y="807557"/>
                  <a:pt x="1624533" y="991684"/>
                </a:cubicBezTo>
                <a:cubicBezTo>
                  <a:pt x="1715458" y="1175811"/>
                  <a:pt x="1835323" y="1104769"/>
                  <a:pt x="1835323" y="1104769"/>
                </a:cubicBezTo>
              </a:path>
            </a:pathLst>
          </a:custGeom>
          <a:noFill/>
          <a:ln cap="flat" cmpd="sng" w="38100">
            <a:solidFill>
              <a:schemeClr val="accent1"/>
            </a:solidFill>
            <a:prstDash val="dash"/>
            <a:round/>
            <a:headEnd len="sm" w="sm" type="none"/>
            <a:tailEnd len="sm" w="sm" type="none"/>
          </a:ln>
          <a:effectLst>
            <a:outerShdw blurRad="40000" rotWithShape="0" dir="5400000" dist="20000">
              <a:srgbClr val="000000">
                <a:alpha val="37650"/>
              </a:srgbClr>
            </a:outerShdw>
          </a:effectLst>
        </p:spPr>
        <p:txBody>
          <a:bodyPr anchorCtr="0" anchor="ctr" bIns="41900" lIns="83800" spcFirstLastPara="1" rIns="83800" wrap="square" tIns="41900">
            <a:noAutofit/>
          </a:bodyPr>
          <a:lstStyle/>
          <a:p>
            <a:pPr indent="0" lvl="0" marL="0" marR="0" rtl="0" algn="ctr">
              <a:spcBef>
                <a:spcPts val="0"/>
              </a:spcBef>
              <a:spcAft>
                <a:spcPts val="0"/>
              </a:spcAft>
              <a:buNone/>
            </a:pPr>
            <a:r>
              <a:t/>
            </a:r>
            <a:endParaRPr sz="2200">
              <a:solidFill>
                <a:schemeClr val="dk1"/>
              </a:solidFill>
              <a:latin typeface="Times New Roman"/>
              <a:ea typeface="Times New Roman"/>
              <a:cs typeface="Times New Roman"/>
              <a:sym typeface="Times New Roman"/>
            </a:endParaRPr>
          </a:p>
        </p:txBody>
      </p:sp>
      <p:sp>
        <p:nvSpPr>
          <p:cNvPr id="1303" name="Google Shape;1303;p137"/>
          <p:cNvSpPr/>
          <p:nvPr/>
        </p:nvSpPr>
        <p:spPr>
          <a:xfrm>
            <a:off x="1083104" y="1391575"/>
            <a:ext cx="1725204" cy="803247"/>
          </a:xfrm>
          <a:custGeom>
            <a:rect b="b" l="l" r="r" t="t"/>
            <a:pathLst>
              <a:path extrusionOk="0" h="1070996" w="1835323">
                <a:moveTo>
                  <a:pt x="0" y="1053598"/>
                </a:moveTo>
                <a:cubicBezTo>
                  <a:pt x="141346" y="1084044"/>
                  <a:pt x="422049" y="32926"/>
                  <a:pt x="576906" y="1030"/>
                </a:cubicBezTo>
                <a:cubicBezTo>
                  <a:pt x="731763" y="-30866"/>
                  <a:pt x="811562" y="686794"/>
                  <a:pt x="929143" y="862222"/>
                </a:cubicBezTo>
                <a:cubicBezTo>
                  <a:pt x="1046725" y="1037650"/>
                  <a:pt x="1112871" y="1053598"/>
                  <a:pt x="1282395" y="1053599"/>
                </a:cubicBezTo>
                <a:cubicBezTo>
                  <a:pt x="1451919" y="1053600"/>
                  <a:pt x="1835323" y="1070996"/>
                  <a:pt x="1835323" y="1070996"/>
                </a:cubicBezTo>
              </a:path>
            </a:pathLst>
          </a:custGeom>
          <a:noFill/>
          <a:ln cap="flat" cmpd="sng" w="38100">
            <a:solidFill>
              <a:schemeClr val="accent1"/>
            </a:solidFill>
            <a:prstDash val="dash"/>
            <a:round/>
            <a:headEnd len="sm" w="sm" type="none"/>
            <a:tailEnd len="sm" w="sm" type="none"/>
          </a:ln>
          <a:effectLst>
            <a:outerShdw blurRad="40000" rotWithShape="0" dir="5400000" dist="20000">
              <a:srgbClr val="000000">
                <a:alpha val="37650"/>
              </a:srgbClr>
            </a:outerShdw>
          </a:effectLst>
        </p:spPr>
        <p:txBody>
          <a:bodyPr anchorCtr="0" anchor="ctr" bIns="41900" lIns="83800" spcFirstLastPara="1" rIns="83800" wrap="square" tIns="41900">
            <a:noAutofit/>
          </a:bodyPr>
          <a:lstStyle/>
          <a:p>
            <a:pPr indent="0" lvl="0" marL="0" marR="0" rtl="0" algn="ctr">
              <a:spcBef>
                <a:spcPts val="0"/>
              </a:spcBef>
              <a:spcAft>
                <a:spcPts val="0"/>
              </a:spcAft>
              <a:buNone/>
            </a:pPr>
            <a:r>
              <a:t/>
            </a:r>
            <a:endParaRPr sz="2200">
              <a:solidFill>
                <a:schemeClr val="dk1"/>
              </a:solidFill>
              <a:latin typeface="Times New Roman"/>
              <a:ea typeface="Times New Roman"/>
              <a:cs typeface="Times New Roman"/>
              <a:sym typeface="Times New Roman"/>
            </a:endParaRPr>
          </a:p>
        </p:txBody>
      </p:sp>
      <p:sp>
        <p:nvSpPr>
          <p:cNvPr id="1304" name="Google Shape;1304;p137"/>
          <p:cNvSpPr/>
          <p:nvPr/>
        </p:nvSpPr>
        <p:spPr>
          <a:xfrm>
            <a:off x="6891068" y="1647499"/>
            <a:ext cx="1762889" cy="231328"/>
          </a:xfrm>
          <a:custGeom>
            <a:rect b="b" l="l" r="r" t="t"/>
            <a:pathLst>
              <a:path extrusionOk="0" h="308438" w="3853310">
                <a:moveTo>
                  <a:pt x="0" y="269776"/>
                </a:moveTo>
                <a:cubicBezTo>
                  <a:pt x="205858" y="240779"/>
                  <a:pt x="411716" y="211783"/>
                  <a:pt x="721952" y="208883"/>
                </a:cubicBezTo>
                <a:cubicBezTo>
                  <a:pt x="1032188" y="205983"/>
                  <a:pt x="1533786" y="287174"/>
                  <a:pt x="1861419" y="252378"/>
                </a:cubicBezTo>
                <a:cubicBezTo>
                  <a:pt x="2189052" y="217582"/>
                  <a:pt x="2415205" y="-5689"/>
                  <a:pt x="2687749" y="110"/>
                </a:cubicBezTo>
                <a:cubicBezTo>
                  <a:pt x="2960293" y="5909"/>
                  <a:pt x="3302423" y="239330"/>
                  <a:pt x="3496683" y="287174"/>
                </a:cubicBezTo>
                <a:cubicBezTo>
                  <a:pt x="3690943" y="335018"/>
                  <a:pt x="3853310" y="287174"/>
                  <a:pt x="3853310" y="287174"/>
                </a:cubicBezTo>
                <a:lnTo>
                  <a:pt x="3853310" y="287174"/>
                </a:lnTo>
                <a:lnTo>
                  <a:pt x="3853310" y="287174"/>
                </a:lnTo>
                <a:lnTo>
                  <a:pt x="3853310" y="287174"/>
                </a:lnTo>
              </a:path>
            </a:pathLst>
          </a:custGeom>
          <a:noFill/>
          <a:ln cap="flat" cmpd="sng" w="50800">
            <a:solidFill>
              <a:srgbClr val="FF0000"/>
            </a:solidFill>
            <a:prstDash val="solid"/>
            <a:round/>
            <a:headEnd len="sm" w="sm" type="none"/>
            <a:tailEnd len="sm" w="sm" type="none"/>
          </a:ln>
          <a:effectLst>
            <a:outerShdw blurRad="40000" rotWithShape="0" dir="5400000" dist="20000">
              <a:srgbClr val="000000">
                <a:alpha val="37650"/>
              </a:srgbClr>
            </a:outerShdw>
          </a:effectLst>
        </p:spPr>
        <p:txBody>
          <a:bodyPr anchorCtr="0" anchor="ctr" bIns="41900" lIns="83800" spcFirstLastPara="1" rIns="83800" wrap="square" tIns="41900">
            <a:noAutofit/>
          </a:bodyPr>
          <a:lstStyle/>
          <a:p>
            <a:pPr indent="0" lvl="0" marL="0" marR="0" rtl="0" algn="ctr">
              <a:spcBef>
                <a:spcPts val="0"/>
              </a:spcBef>
              <a:spcAft>
                <a:spcPts val="0"/>
              </a:spcAft>
              <a:buNone/>
            </a:pPr>
            <a:r>
              <a:t/>
            </a:r>
            <a:endParaRPr sz="2200">
              <a:solidFill>
                <a:schemeClr val="dk1"/>
              </a:solidFill>
              <a:latin typeface="Times New Roman"/>
              <a:ea typeface="Times New Roman"/>
              <a:cs typeface="Times New Roman"/>
              <a:sym typeface="Times New Roman"/>
            </a:endParaRPr>
          </a:p>
        </p:txBody>
      </p:sp>
      <p:sp>
        <p:nvSpPr>
          <p:cNvPr id="1305" name="Google Shape;1305;p137"/>
          <p:cNvSpPr/>
          <p:nvPr/>
        </p:nvSpPr>
        <p:spPr>
          <a:xfrm>
            <a:off x="6891067" y="1452796"/>
            <a:ext cx="1756909" cy="554674"/>
          </a:xfrm>
          <a:custGeom>
            <a:rect b="b" l="l" r="r" t="t"/>
            <a:pathLst>
              <a:path extrusionOk="0" h="739565" w="3461890">
                <a:moveTo>
                  <a:pt x="0" y="668562"/>
                </a:moveTo>
                <a:cubicBezTo>
                  <a:pt x="154393" y="725105"/>
                  <a:pt x="308787" y="781648"/>
                  <a:pt x="408816" y="677261"/>
                </a:cubicBezTo>
                <a:cubicBezTo>
                  <a:pt x="508846" y="572874"/>
                  <a:pt x="407367" y="133579"/>
                  <a:pt x="600177" y="42241"/>
                </a:cubicBezTo>
                <a:cubicBezTo>
                  <a:pt x="792987" y="-49097"/>
                  <a:pt x="1240946" y="20494"/>
                  <a:pt x="1565679" y="129230"/>
                </a:cubicBezTo>
                <a:cubicBezTo>
                  <a:pt x="1890412" y="237966"/>
                  <a:pt x="2232542" y="598971"/>
                  <a:pt x="2548577" y="694659"/>
                </a:cubicBezTo>
                <a:cubicBezTo>
                  <a:pt x="2864612" y="790347"/>
                  <a:pt x="3461890" y="703358"/>
                  <a:pt x="3461890" y="703358"/>
                </a:cubicBezTo>
                <a:lnTo>
                  <a:pt x="3461890" y="703358"/>
                </a:lnTo>
              </a:path>
            </a:pathLst>
          </a:custGeom>
          <a:noFill/>
          <a:ln cap="flat" cmpd="sng" w="50800">
            <a:solidFill>
              <a:srgbClr val="FF0000"/>
            </a:solidFill>
            <a:prstDash val="dash"/>
            <a:round/>
            <a:headEnd len="sm" w="sm" type="none"/>
            <a:tailEnd len="sm" w="sm" type="none"/>
          </a:ln>
          <a:effectLst>
            <a:outerShdw blurRad="40000" rotWithShape="0" dir="5400000" dist="20000">
              <a:srgbClr val="000000">
                <a:alpha val="37650"/>
              </a:srgbClr>
            </a:outerShdw>
          </a:effectLst>
        </p:spPr>
        <p:txBody>
          <a:bodyPr anchorCtr="0" anchor="ctr" bIns="41900" lIns="83800" spcFirstLastPara="1" rIns="83800" wrap="square" tIns="41900">
            <a:noAutofit/>
          </a:bodyPr>
          <a:lstStyle/>
          <a:p>
            <a:pPr indent="0" lvl="0" marL="0" marR="0" rtl="0" algn="ctr">
              <a:spcBef>
                <a:spcPts val="0"/>
              </a:spcBef>
              <a:spcAft>
                <a:spcPts val="0"/>
              </a:spcAft>
              <a:buNone/>
            </a:pPr>
            <a:r>
              <a:t/>
            </a:r>
            <a:endParaRPr sz="2200">
              <a:solidFill>
                <a:schemeClr val="dk1"/>
              </a:solidFill>
              <a:latin typeface="Times New Roman"/>
              <a:ea typeface="Times New Roman"/>
              <a:cs typeface="Times New Roman"/>
              <a:sym typeface="Times New Roman"/>
            </a:endParaRPr>
          </a:p>
        </p:txBody>
      </p:sp>
      <p:sp>
        <p:nvSpPr>
          <p:cNvPr id="1306" name="Google Shape;1306;p137"/>
          <p:cNvSpPr txBox="1"/>
          <p:nvPr/>
        </p:nvSpPr>
        <p:spPr>
          <a:xfrm>
            <a:off x="0" y="1047357"/>
            <a:ext cx="1122600" cy="346200"/>
          </a:xfrm>
          <a:prstGeom prst="rect">
            <a:avLst/>
          </a:prstGeom>
          <a:noFill/>
          <a:ln>
            <a:noFill/>
          </a:ln>
        </p:spPr>
        <p:txBody>
          <a:bodyPr anchorCtr="0" anchor="t" bIns="41900" lIns="83800" spcFirstLastPara="1" rIns="83800" wrap="square" tIns="41900">
            <a:noAutofit/>
          </a:bodyPr>
          <a:lstStyle/>
          <a:p>
            <a:pPr indent="0" lvl="0" marL="0" marR="0" rtl="0" algn="ctr">
              <a:spcBef>
                <a:spcPts val="0"/>
              </a:spcBef>
              <a:spcAft>
                <a:spcPts val="0"/>
              </a:spcAft>
              <a:buNone/>
            </a:pPr>
            <a:r>
              <a:rPr lang="en-US" sz="2200">
                <a:solidFill>
                  <a:srgbClr val="000000"/>
                </a:solidFill>
                <a:latin typeface="Times New Roman"/>
                <a:ea typeface="Times New Roman"/>
                <a:cs typeface="Times New Roman"/>
                <a:sym typeface="Times New Roman"/>
              </a:rPr>
              <a:t>P(x|θ)</a:t>
            </a:r>
            <a:endParaRPr sz="900"/>
          </a:p>
        </p:txBody>
      </p:sp>
      <p:sp>
        <p:nvSpPr>
          <p:cNvPr id="1307" name="Google Shape;1307;p137"/>
          <p:cNvSpPr txBox="1"/>
          <p:nvPr/>
        </p:nvSpPr>
        <p:spPr>
          <a:xfrm>
            <a:off x="5814937" y="1084508"/>
            <a:ext cx="1076100" cy="346200"/>
          </a:xfrm>
          <a:prstGeom prst="rect">
            <a:avLst/>
          </a:prstGeom>
          <a:noFill/>
          <a:ln>
            <a:noFill/>
          </a:ln>
        </p:spPr>
        <p:txBody>
          <a:bodyPr anchorCtr="0" anchor="t" bIns="41900" lIns="83800" spcFirstLastPara="1" rIns="83800" wrap="square" tIns="41900">
            <a:noAutofit/>
          </a:bodyPr>
          <a:lstStyle/>
          <a:p>
            <a:pPr indent="0" lvl="0" marL="0" marR="0" rtl="0" algn="ctr">
              <a:spcBef>
                <a:spcPts val="0"/>
              </a:spcBef>
              <a:spcAft>
                <a:spcPts val="0"/>
              </a:spcAft>
              <a:buNone/>
            </a:pPr>
            <a:r>
              <a:rPr lang="en-US" sz="2200">
                <a:solidFill>
                  <a:srgbClr val="000000"/>
                </a:solidFill>
                <a:latin typeface="Times New Roman"/>
                <a:ea typeface="Times New Roman"/>
                <a:cs typeface="Times New Roman"/>
                <a:sym typeface="Times New Roman"/>
              </a:rPr>
              <a:t>P(x|θ)</a:t>
            </a:r>
            <a:endParaRPr sz="900"/>
          </a:p>
        </p:txBody>
      </p:sp>
      <p:sp>
        <p:nvSpPr>
          <p:cNvPr id="1308" name="Google Shape;1308;p137"/>
          <p:cNvSpPr txBox="1"/>
          <p:nvPr/>
        </p:nvSpPr>
        <p:spPr>
          <a:xfrm>
            <a:off x="1334452" y="3013802"/>
            <a:ext cx="1109700" cy="346200"/>
          </a:xfrm>
          <a:prstGeom prst="rect">
            <a:avLst/>
          </a:prstGeom>
          <a:noFill/>
          <a:ln>
            <a:noFill/>
          </a:ln>
        </p:spPr>
        <p:txBody>
          <a:bodyPr anchorCtr="0" anchor="t" bIns="41900" lIns="83800" spcFirstLastPara="1" rIns="83800" wrap="square" tIns="41900">
            <a:noAutofit/>
          </a:bodyPr>
          <a:lstStyle/>
          <a:p>
            <a:pPr indent="0" lvl="0" marL="0" marR="0" rtl="0" algn="ctr">
              <a:spcBef>
                <a:spcPts val="0"/>
              </a:spcBef>
              <a:spcAft>
                <a:spcPts val="0"/>
              </a:spcAft>
              <a:buNone/>
            </a:pPr>
            <a:r>
              <a:rPr lang="en-US" sz="2200">
                <a:solidFill>
                  <a:srgbClr val="000000"/>
                </a:solidFill>
                <a:latin typeface="Times New Roman"/>
                <a:ea typeface="Times New Roman"/>
                <a:cs typeface="Times New Roman"/>
                <a:sym typeface="Times New Roman"/>
              </a:rPr>
              <a:t>P(x, θ)</a:t>
            </a:r>
            <a:endParaRPr sz="900"/>
          </a:p>
        </p:txBody>
      </p:sp>
      <p:sp>
        <p:nvSpPr>
          <p:cNvPr id="1309" name="Google Shape;1309;p137"/>
          <p:cNvSpPr txBox="1"/>
          <p:nvPr/>
        </p:nvSpPr>
        <p:spPr>
          <a:xfrm>
            <a:off x="6092375" y="4573076"/>
            <a:ext cx="669600" cy="346200"/>
          </a:xfrm>
          <a:prstGeom prst="rect">
            <a:avLst/>
          </a:prstGeom>
          <a:noFill/>
          <a:ln>
            <a:noFill/>
          </a:ln>
        </p:spPr>
        <p:txBody>
          <a:bodyPr anchorCtr="0" anchor="t" bIns="41900" lIns="83800" spcFirstLastPara="1" rIns="83800" wrap="square" tIns="41900">
            <a:noAutofit/>
          </a:bodyPr>
          <a:lstStyle/>
          <a:p>
            <a:pPr indent="0" lvl="0" marL="0" marR="0" rtl="0" algn="ctr">
              <a:spcBef>
                <a:spcPts val="0"/>
              </a:spcBef>
              <a:spcAft>
                <a:spcPts val="0"/>
              </a:spcAft>
              <a:buNone/>
            </a:pPr>
            <a:r>
              <a:rPr lang="en-US" sz="2200">
                <a:solidFill>
                  <a:srgbClr val="000000"/>
                </a:solidFill>
                <a:latin typeface="Times New Roman"/>
                <a:ea typeface="Times New Roman"/>
                <a:cs typeface="Times New Roman"/>
                <a:sym typeface="Times New Roman"/>
              </a:rPr>
              <a:t>θ</a:t>
            </a:r>
            <a:endParaRPr sz="2200">
              <a:solidFill>
                <a:srgbClr val="000000"/>
              </a:solidFill>
              <a:latin typeface="Times New Roman"/>
              <a:ea typeface="Times New Roman"/>
              <a:cs typeface="Times New Roman"/>
              <a:sym typeface="Times New Roman"/>
            </a:endParaRPr>
          </a:p>
        </p:txBody>
      </p:sp>
      <p:sp>
        <p:nvSpPr>
          <p:cNvPr id="1310" name="Google Shape;1310;p137"/>
          <p:cNvSpPr txBox="1"/>
          <p:nvPr/>
        </p:nvSpPr>
        <p:spPr>
          <a:xfrm>
            <a:off x="2756434" y="3611802"/>
            <a:ext cx="578700" cy="346200"/>
          </a:xfrm>
          <a:prstGeom prst="rect">
            <a:avLst/>
          </a:prstGeom>
          <a:noFill/>
          <a:ln>
            <a:noFill/>
          </a:ln>
        </p:spPr>
        <p:txBody>
          <a:bodyPr anchorCtr="0" anchor="t" bIns="41900" lIns="83800" spcFirstLastPara="1" rIns="83800" wrap="square" tIns="41900">
            <a:noAutofit/>
          </a:bodyPr>
          <a:lstStyle/>
          <a:p>
            <a:pPr indent="0" lvl="0" marL="0" marR="0" rtl="0" algn="ctr">
              <a:spcBef>
                <a:spcPts val="0"/>
              </a:spcBef>
              <a:spcAft>
                <a:spcPts val="0"/>
              </a:spcAft>
              <a:buNone/>
            </a:pPr>
            <a:r>
              <a:rPr lang="en-US" sz="2200">
                <a:solidFill>
                  <a:srgbClr val="000000"/>
                </a:solidFill>
                <a:latin typeface="Times New Roman"/>
                <a:ea typeface="Times New Roman"/>
                <a:cs typeface="Times New Roman"/>
                <a:sym typeface="Times New Roman"/>
              </a:rPr>
              <a:t>x</a:t>
            </a:r>
            <a:endParaRPr sz="900"/>
          </a:p>
        </p:txBody>
      </p:sp>
      <p:sp>
        <p:nvSpPr>
          <p:cNvPr id="1311" name="Google Shape;1311;p137"/>
          <p:cNvSpPr txBox="1"/>
          <p:nvPr/>
        </p:nvSpPr>
        <p:spPr>
          <a:xfrm>
            <a:off x="2352683" y="2230108"/>
            <a:ext cx="578700" cy="346200"/>
          </a:xfrm>
          <a:prstGeom prst="rect">
            <a:avLst/>
          </a:prstGeom>
          <a:noFill/>
          <a:ln>
            <a:noFill/>
          </a:ln>
        </p:spPr>
        <p:txBody>
          <a:bodyPr anchorCtr="0" anchor="t" bIns="41900" lIns="83800" spcFirstLastPara="1" rIns="83800" wrap="square" tIns="41900">
            <a:noAutofit/>
          </a:bodyPr>
          <a:lstStyle/>
          <a:p>
            <a:pPr indent="0" lvl="0" marL="0" marR="0" rtl="0" algn="ctr">
              <a:spcBef>
                <a:spcPts val="0"/>
              </a:spcBef>
              <a:spcAft>
                <a:spcPts val="0"/>
              </a:spcAft>
              <a:buNone/>
            </a:pPr>
            <a:r>
              <a:rPr lang="en-US" sz="2200">
                <a:solidFill>
                  <a:srgbClr val="000000"/>
                </a:solidFill>
                <a:latin typeface="Times New Roman"/>
                <a:ea typeface="Times New Roman"/>
                <a:cs typeface="Times New Roman"/>
                <a:sym typeface="Times New Roman"/>
              </a:rPr>
              <a:t>x</a:t>
            </a:r>
            <a:endParaRPr sz="900"/>
          </a:p>
        </p:txBody>
      </p:sp>
      <p:sp>
        <p:nvSpPr>
          <p:cNvPr id="1312" name="Google Shape;1312;p137"/>
          <p:cNvSpPr txBox="1"/>
          <p:nvPr/>
        </p:nvSpPr>
        <p:spPr>
          <a:xfrm>
            <a:off x="7991212" y="2223584"/>
            <a:ext cx="669600" cy="346200"/>
          </a:xfrm>
          <a:prstGeom prst="rect">
            <a:avLst/>
          </a:prstGeom>
          <a:noFill/>
          <a:ln>
            <a:noFill/>
          </a:ln>
        </p:spPr>
        <p:txBody>
          <a:bodyPr anchorCtr="0" anchor="t" bIns="41900" lIns="83800" spcFirstLastPara="1" rIns="83800" wrap="square" tIns="41900">
            <a:noAutofit/>
          </a:bodyPr>
          <a:lstStyle/>
          <a:p>
            <a:pPr indent="0" lvl="0" marL="0" marR="0" rtl="0" algn="ctr">
              <a:spcBef>
                <a:spcPts val="0"/>
              </a:spcBef>
              <a:spcAft>
                <a:spcPts val="0"/>
              </a:spcAft>
              <a:buNone/>
            </a:pPr>
            <a:r>
              <a:rPr lang="en-US" sz="2200">
                <a:solidFill>
                  <a:srgbClr val="000000"/>
                </a:solidFill>
                <a:latin typeface="Times New Roman"/>
                <a:ea typeface="Times New Roman"/>
                <a:cs typeface="Times New Roman"/>
                <a:sym typeface="Times New Roman"/>
              </a:rPr>
              <a:t>θ</a:t>
            </a:r>
            <a:endParaRPr sz="2200">
              <a:solidFill>
                <a:srgbClr val="000000"/>
              </a:solidFill>
              <a:latin typeface="Times New Roman"/>
              <a:ea typeface="Times New Roman"/>
              <a:cs typeface="Times New Roman"/>
              <a:sym typeface="Times New Roman"/>
            </a:endParaRPr>
          </a:p>
        </p:txBody>
      </p:sp>
      <p:grpSp>
        <p:nvGrpSpPr>
          <p:cNvPr id="1313" name="Google Shape;1313;p137"/>
          <p:cNvGrpSpPr/>
          <p:nvPr/>
        </p:nvGrpSpPr>
        <p:grpSpPr>
          <a:xfrm>
            <a:off x="3597586" y="1700496"/>
            <a:ext cx="2632815" cy="1024602"/>
            <a:chOff x="3182213" y="1599315"/>
            <a:chExt cx="2632815" cy="1366136"/>
          </a:xfrm>
        </p:grpSpPr>
        <p:cxnSp>
          <p:nvCxnSpPr>
            <p:cNvPr id="1314" name="Google Shape;1314;p137"/>
            <p:cNvCxnSpPr/>
            <p:nvPr/>
          </p:nvCxnSpPr>
          <p:spPr>
            <a:xfrm>
              <a:off x="3792424" y="1845690"/>
              <a:ext cx="522000" cy="8700"/>
            </a:xfrm>
            <a:prstGeom prst="straightConnector1">
              <a:avLst/>
            </a:prstGeom>
            <a:noFill/>
            <a:ln cap="flat" cmpd="sng" w="50800">
              <a:solidFill>
                <a:schemeClr val="accent1"/>
              </a:solidFill>
              <a:prstDash val="solid"/>
              <a:round/>
              <a:headEnd len="sm" w="sm" type="none"/>
              <a:tailEnd len="sm" w="sm" type="none"/>
            </a:ln>
            <a:effectLst>
              <a:outerShdw blurRad="40000" rotWithShape="0" dir="5400000" dist="20000">
                <a:srgbClr val="000000">
                  <a:alpha val="37650"/>
                </a:srgbClr>
              </a:outerShdw>
            </a:effectLst>
          </p:spPr>
        </p:cxnSp>
        <p:cxnSp>
          <p:nvCxnSpPr>
            <p:cNvPr id="1315" name="Google Shape;1315;p137"/>
            <p:cNvCxnSpPr/>
            <p:nvPr/>
          </p:nvCxnSpPr>
          <p:spPr>
            <a:xfrm>
              <a:off x="3792424" y="2322506"/>
              <a:ext cx="522000" cy="8700"/>
            </a:xfrm>
            <a:prstGeom prst="straightConnector1">
              <a:avLst/>
            </a:prstGeom>
            <a:noFill/>
            <a:ln cap="flat" cmpd="sng" w="50800">
              <a:solidFill>
                <a:schemeClr val="accent1"/>
              </a:solidFill>
              <a:prstDash val="dash"/>
              <a:round/>
              <a:headEnd len="sm" w="sm" type="none"/>
              <a:tailEnd len="sm" w="sm" type="none"/>
            </a:ln>
            <a:effectLst>
              <a:outerShdw blurRad="40000" rotWithShape="0" dir="5400000" dist="20000">
                <a:srgbClr val="000000">
                  <a:alpha val="37650"/>
                </a:srgbClr>
              </a:outerShdw>
            </a:effectLst>
          </p:spPr>
        </p:cxnSp>
        <p:cxnSp>
          <p:nvCxnSpPr>
            <p:cNvPr id="1316" name="Google Shape;1316;p137"/>
            <p:cNvCxnSpPr/>
            <p:nvPr/>
          </p:nvCxnSpPr>
          <p:spPr>
            <a:xfrm>
              <a:off x="3792424" y="2776573"/>
              <a:ext cx="522000" cy="8700"/>
            </a:xfrm>
            <a:prstGeom prst="straightConnector1">
              <a:avLst/>
            </a:prstGeom>
            <a:noFill/>
            <a:ln cap="flat" cmpd="sng" w="50800">
              <a:solidFill>
                <a:schemeClr val="accent1"/>
              </a:solidFill>
              <a:prstDash val="dash"/>
              <a:round/>
              <a:headEnd len="sm" w="sm" type="none"/>
              <a:tailEnd len="sm" w="sm" type="none"/>
            </a:ln>
            <a:effectLst>
              <a:outerShdw blurRad="40000" rotWithShape="0" dir="5400000" dist="20000">
                <a:srgbClr val="000000">
                  <a:alpha val="37650"/>
                </a:srgbClr>
              </a:outerShdw>
            </a:effectLst>
          </p:spPr>
        </p:cxnSp>
        <p:cxnSp>
          <p:nvCxnSpPr>
            <p:cNvPr id="1317" name="Google Shape;1317;p137"/>
            <p:cNvCxnSpPr/>
            <p:nvPr/>
          </p:nvCxnSpPr>
          <p:spPr>
            <a:xfrm>
              <a:off x="4714435" y="2054085"/>
              <a:ext cx="522000" cy="8700"/>
            </a:xfrm>
            <a:prstGeom prst="straightConnector1">
              <a:avLst/>
            </a:prstGeom>
            <a:noFill/>
            <a:ln cap="flat" cmpd="sng" w="50800">
              <a:solidFill>
                <a:srgbClr val="FF0000"/>
              </a:solidFill>
              <a:prstDash val="solid"/>
              <a:round/>
              <a:headEnd len="sm" w="sm" type="none"/>
              <a:tailEnd len="sm" w="sm" type="none"/>
            </a:ln>
            <a:effectLst>
              <a:outerShdw blurRad="40000" rotWithShape="0" dir="5400000" dist="20000">
                <a:srgbClr val="000000">
                  <a:alpha val="37650"/>
                </a:srgbClr>
              </a:outerShdw>
            </a:effectLst>
          </p:spPr>
        </p:cxnSp>
        <p:cxnSp>
          <p:nvCxnSpPr>
            <p:cNvPr id="1318" name="Google Shape;1318;p137"/>
            <p:cNvCxnSpPr/>
            <p:nvPr/>
          </p:nvCxnSpPr>
          <p:spPr>
            <a:xfrm>
              <a:off x="4714435" y="2523852"/>
              <a:ext cx="522000" cy="8700"/>
            </a:xfrm>
            <a:prstGeom prst="straightConnector1">
              <a:avLst/>
            </a:prstGeom>
            <a:noFill/>
            <a:ln cap="flat" cmpd="sng" w="50800">
              <a:solidFill>
                <a:srgbClr val="FF0000"/>
              </a:solidFill>
              <a:prstDash val="dash"/>
              <a:round/>
              <a:headEnd len="sm" w="sm" type="none"/>
              <a:tailEnd len="sm" w="sm" type="none"/>
            </a:ln>
            <a:effectLst>
              <a:outerShdw blurRad="40000" rotWithShape="0" dir="5400000" dist="20000">
                <a:srgbClr val="000000">
                  <a:alpha val="37650"/>
                </a:srgbClr>
              </a:outerShdw>
            </a:effectLst>
          </p:spPr>
        </p:cxnSp>
        <p:sp>
          <p:nvSpPr>
            <p:cNvPr id="1319" name="Google Shape;1319;p137"/>
            <p:cNvSpPr txBox="1"/>
            <p:nvPr/>
          </p:nvSpPr>
          <p:spPr>
            <a:xfrm>
              <a:off x="3201751" y="1599315"/>
              <a:ext cx="669900" cy="432900"/>
            </a:xfrm>
            <a:prstGeom prst="rect">
              <a:avLst/>
            </a:prstGeom>
            <a:noFill/>
            <a:ln>
              <a:noFill/>
            </a:ln>
          </p:spPr>
          <p:txBody>
            <a:bodyPr anchorCtr="0" anchor="t" bIns="29450" lIns="58925" spcFirstLastPara="1" rIns="58925" wrap="square" tIns="29450">
              <a:noAutofit/>
            </a:bodyPr>
            <a:lstStyle/>
            <a:p>
              <a:pPr indent="0" lvl="0" marL="0" marR="0" rtl="0" algn="ctr">
                <a:spcBef>
                  <a:spcPts val="0"/>
                </a:spcBef>
                <a:spcAft>
                  <a:spcPts val="0"/>
                </a:spcAft>
                <a:buNone/>
              </a:pPr>
              <a:r>
                <a:rPr lang="en-US" sz="2200">
                  <a:solidFill>
                    <a:srgbClr val="000000"/>
                  </a:solidFill>
                  <a:latin typeface="Times New Roman"/>
                  <a:ea typeface="Times New Roman"/>
                  <a:cs typeface="Times New Roman"/>
                  <a:sym typeface="Times New Roman"/>
                </a:rPr>
                <a:t>θ</a:t>
              </a:r>
              <a:r>
                <a:rPr baseline="-25000" lang="en-US" sz="2200">
                  <a:solidFill>
                    <a:srgbClr val="000000"/>
                  </a:solidFill>
                  <a:latin typeface="Times New Roman"/>
                  <a:ea typeface="Times New Roman"/>
                  <a:cs typeface="Times New Roman"/>
                  <a:sym typeface="Times New Roman"/>
                </a:rPr>
                <a:t>1</a:t>
              </a:r>
              <a:endParaRPr sz="900"/>
            </a:p>
          </p:txBody>
        </p:sp>
        <p:sp>
          <p:nvSpPr>
            <p:cNvPr id="1320" name="Google Shape;1320;p137"/>
            <p:cNvSpPr txBox="1"/>
            <p:nvPr/>
          </p:nvSpPr>
          <p:spPr>
            <a:xfrm>
              <a:off x="3185312" y="2058618"/>
              <a:ext cx="669900" cy="432900"/>
            </a:xfrm>
            <a:prstGeom prst="rect">
              <a:avLst/>
            </a:prstGeom>
            <a:noFill/>
            <a:ln>
              <a:noFill/>
            </a:ln>
          </p:spPr>
          <p:txBody>
            <a:bodyPr anchorCtr="0" anchor="t" bIns="29450" lIns="58925" spcFirstLastPara="1" rIns="58925" wrap="square" tIns="29450">
              <a:noAutofit/>
            </a:bodyPr>
            <a:lstStyle/>
            <a:p>
              <a:pPr indent="0" lvl="0" marL="0" marR="0" rtl="0" algn="ctr">
                <a:spcBef>
                  <a:spcPts val="0"/>
                </a:spcBef>
                <a:spcAft>
                  <a:spcPts val="0"/>
                </a:spcAft>
                <a:buNone/>
              </a:pPr>
              <a:r>
                <a:rPr lang="en-US" sz="2200">
                  <a:solidFill>
                    <a:srgbClr val="000000"/>
                  </a:solidFill>
                  <a:latin typeface="Times New Roman"/>
                  <a:ea typeface="Times New Roman"/>
                  <a:cs typeface="Times New Roman"/>
                  <a:sym typeface="Times New Roman"/>
                </a:rPr>
                <a:t>θ</a:t>
              </a:r>
              <a:r>
                <a:rPr baseline="-25000" lang="en-US" sz="2200">
                  <a:solidFill>
                    <a:srgbClr val="000000"/>
                  </a:solidFill>
                  <a:latin typeface="Times New Roman"/>
                  <a:ea typeface="Times New Roman"/>
                  <a:cs typeface="Times New Roman"/>
                  <a:sym typeface="Times New Roman"/>
                </a:rPr>
                <a:t>2</a:t>
              </a:r>
              <a:endParaRPr sz="900"/>
            </a:p>
          </p:txBody>
        </p:sp>
        <p:sp>
          <p:nvSpPr>
            <p:cNvPr id="1321" name="Google Shape;1321;p137"/>
            <p:cNvSpPr txBox="1"/>
            <p:nvPr/>
          </p:nvSpPr>
          <p:spPr>
            <a:xfrm>
              <a:off x="3182213" y="2532551"/>
              <a:ext cx="669900" cy="432900"/>
            </a:xfrm>
            <a:prstGeom prst="rect">
              <a:avLst/>
            </a:prstGeom>
            <a:noFill/>
            <a:ln>
              <a:noFill/>
            </a:ln>
          </p:spPr>
          <p:txBody>
            <a:bodyPr anchorCtr="0" anchor="t" bIns="29450" lIns="58925" spcFirstLastPara="1" rIns="58925" wrap="square" tIns="29450">
              <a:noAutofit/>
            </a:bodyPr>
            <a:lstStyle/>
            <a:p>
              <a:pPr indent="0" lvl="0" marL="0" marR="0" rtl="0" algn="ctr">
                <a:spcBef>
                  <a:spcPts val="0"/>
                </a:spcBef>
                <a:spcAft>
                  <a:spcPts val="0"/>
                </a:spcAft>
                <a:buNone/>
              </a:pPr>
              <a:r>
                <a:rPr lang="en-US" sz="2200">
                  <a:solidFill>
                    <a:srgbClr val="000000"/>
                  </a:solidFill>
                  <a:latin typeface="Times New Roman"/>
                  <a:ea typeface="Times New Roman"/>
                  <a:cs typeface="Times New Roman"/>
                  <a:sym typeface="Times New Roman"/>
                </a:rPr>
                <a:t>θ</a:t>
              </a:r>
              <a:r>
                <a:rPr baseline="-25000" lang="en-US" sz="2200">
                  <a:solidFill>
                    <a:srgbClr val="000000"/>
                  </a:solidFill>
                  <a:latin typeface="Times New Roman"/>
                  <a:ea typeface="Times New Roman"/>
                  <a:cs typeface="Times New Roman"/>
                  <a:sym typeface="Times New Roman"/>
                </a:rPr>
                <a:t>3</a:t>
              </a:r>
              <a:endParaRPr sz="900"/>
            </a:p>
          </p:txBody>
        </p:sp>
        <p:sp>
          <p:nvSpPr>
            <p:cNvPr id="1322" name="Google Shape;1322;p137"/>
            <p:cNvSpPr txBox="1"/>
            <p:nvPr/>
          </p:nvSpPr>
          <p:spPr>
            <a:xfrm>
              <a:off x="5236328" y="1798083"/>
              <a:ext cx="578700" cy="432900"/>
            </a:xfrm>
            <a:prstGeom prst="rect">
              <a:avLst/>
            </a:prstGeom>
            <a:noFill/>
            <a:ln>
              <a:noFill/>
            </a:ln>
          </p:spPr>
          <p:txBody>
            <a:bodyPr anchorCtr="0" anchor="t" bIns="29450" lIns="58925" spcFirstLastPara="1" rIns="58925" wrap="square" tIns="29450">
              <a:noAutofit/>
            </a:bodyPr>
            <a:lstStyle/>
            <a:p>
              <a:pPr indent="0" lvl="0" marL="0" marR="0" rtl="0" algn="ctr">
                <a:spcBef>
                  <a:spcPts val="0"/>
                </a:spcBef>
                <a:spcAft>
                  <a:spcPts val="0"/>
                </a:spcAft>
                <a:buNone/>
              </a:pPr>
              <a:r>
                <a:rPr lang="en-US" sz="2200">
                  <a:solidFill>
                    <a:srgbClr val="000000"/>
                  </a:solidFill>
                  <a:latin typeface="Times New Roman"/>
                  <a:ea typeface="Times New Roman"/>
                  <a:cs typeface="Times New Roman"/>
                  <a:sym typeface="Times New Roman"/>
                </a:rPr>
                <a:t>x</a:t>
              </a:r>
              <a:r>
                <a:rPr baseline="-25000" lang="en-US" sz="2200">
                  <a:solidFill>
                    <a:srgbClr val="000000"/>
                  </a:solidFill>
                  <a:latin typeface="Times New Roman"/>
                  <a:ea typeface="Times New Roman"/>
                  <a:cs typeface="Times New Roman"/>
                  <a:sym typeface="Times New Roman"/>
                </a:rPr>
                <a:t>1</a:t>
              </a:r>
              <a:endParaRPr sz="900"/>
            </a:p>
          </p:txBody>
        </p:sp>
        <p:sp>
          <p:nvSpPr>
            <p:cNvPr id="1323" name="Google Shape;1323;p137"/>
            <p:cNvSpPr txBox="1"/>
            <p:nvPr/>
          </p:nvSpPr>
          <p:spPr>
            <a:xfrm>
              <a:off x="5236328" y="2270803"/>
              <a:ext cx="578700" cy="432900"/>
            </a:xfrm>
            <a:prstGeom prst="rect">
              <a:avLst/>
            </a:prstGeom>
            <a:noFill/>
            <a:ln>
              <a:noFill/>
            </a:ln>
          </p:spPr>
          <p:txBody>
            <a:bodyPr anchorCtr="0" anchor="t" bIns="29450" lIns="58925" spcFirstLastPara="1" rIns="58925" wrap="square" tIns="29450">
              <a:noAutofit/>
            </a:bodyPr>
            <a:lstStyle/>
            <a:p>
              <a:pPr indent="0" lvl="0" marL="0" marR="0" rtl="0" algn="ctr">
                <a:spcBef>
                  <a:spcPts val="0"/>
                </a:spcBef>
                <a:spcAft>
                  <a:spcPts val="0"/>
                </a:spcAft>
                <a:buNone/>
              </a:pPr>
              <a:r>
                <a:rPr lang="en-US" sz="2200">
                  <a:solidFill>
                    <a:srgbClr val="000000"/>
                  </a:solidFill>
                  <a:latin typeface="Times New Roman"/>
                  <a:ea typeface="Times New Roman"/>
                  <a:cs typeface="Times New Roman"/>
                  <a:sym typeface="Times New Roman"/>
                </a:rPr>
                <a:t>x</a:t>
              </a:r>
              <a:r>
                <a:rPr baseline="-25000" lang="en-US" sz="2200">
                  <a:solidFill>
                    <a:srgbClr val="000000"/>
                  </a:solidFill>
                  <a:latin typeface="Times New Roman"/>
                  <a:ea typeface="Times New Roman"/>
                  <a:cs typeface="Times New Roman"/>
                  <a:sym typeface="Times New Roman"/>
                </a:rPr>
                <a:t>2</a:t>
              </a:r>
              <a:endParaRPr sz="900"/>
            </a:p>
          </p:txBody>
        </p:sp>
      </p:grpSp>
      <p:sp>
        <p:nvSpPr>
          <p:cNvPr id="1324" name="Google Shape;1324;p137"/>
          <p:cNvSpPr txBox="1"/>
          <p:nvPr/>
        </p:nvSpPr>
        <p:spPr>
          <a:xfrm>
            <a:off x="6941689" y="4034498"/>
            <a:ext cx="578700" cy="346200"/>
          </a:xfrm>
          <a:prstGeom prst="rect">
            <a:avLst/>
          </a:prstGeom>
          <a:noFill/>
          <a:ln>
            <a:noFill/>
          </a:ln>
        </p:spPr>
        <p:txBody>
          <a:bodyPr anchorCtr="0" anchor="t" bIns="41900" lIns="83800" spcFirstLastPara="1" rIns="83800" wrap="square" tIns="41900">
            <a:noAutofit/>
          </a:bodyPr>
          <a:lstStyle/>
          <a:p>
            <a:pPr indent="0" lvl="0" marL="0" marR="0" rtl="0" algn="ctr">
              <a:spcBef>
                <a:spcPts val="0"/>
              </a:spcBef>
              <a:spcAft>
                <a:spcPts val="0"/>
              </a:spcAft>
              <a:buNone/>
            </a:pPr>
            <a:r>
              <a:rPr lang="en-US" sz="2200">
                <a:solidFill>
                  <a:srgbClr val="000000"/>
                </a:solidFill>
                <a:latin typeface="Times New Roman"/>
                <a:ea typeface="Times New Roman"/>
                <a:cs typeface="Times New Roman"/>
                <a:sym typeface="Times New Roman"/>
              </a:rPr>
              <a:t>x</a:t>
            </a:r>
            <a:r>
              <a:rPr baseline="-25000" lang="en-US" sz="2200">
                <a:solidFill>
                  <a:srgbClr val="000000"/>
                </a:solidFill>
                <a:latin typeface="Times New Roman"/>
                <a:ea typeface="Times New Roman"/>
                <a:cs typeface="Times New Roman"/>
                <a:sym typeface="Times New Roman"/>
              </a:rPr>
              <a:t>1</a:t>
            </a:r>
            <a:endParaRPr sz="900"/>
          </a:p>
        </p:txBody>
      </p:sp>
      <p:sp>
        <p:nvSpPr>
          <p:cNvPr id="1325" name="Google Shape;1325;p137"/>
          <p:cNvSpPr txBox="1"/>
          <p:nvPr/>
        </p:nvSpPr>
        <p:spPr>
          <a:xfrm>
            <a:off x="6988291" y="3663854"/>
            <a:ext cx="578700" cy="346200"/>
          </a:xfrm>
          <a:prstGeom prst="rect">
            <a:avLst/>
          </a:prstGeom>
          <a:noFill/>
          <a:ln>
            <a:noFill/>
          </a:ln>
        </p:spPr>
        <p:txBody>
          <a:bodyPr anchorCtr="0" anchor="t" bIns="41900" lIns="83800" spcFirstLastPara="1" rIns="83800" wrap="square" tIns="41900">
            <a:noAutofit/>
          </a:bodyPr>
          <a:lstStyle/>
          <a:p>
            <a:pPr indent="0" lvl="0" marL="0" marR="0" rtl="0" algn="ctr">
              <a:spcBef>
                <a:spcPts val="0"/>
              </a:spcBef>
              <a:spcAft>
                <a:spcPts val="0"/>
              </a:spcAft>
              <a:buNone/>
            </a:pPr>
            <a:r>
              <a:rPr lang="en-US" sz="2200">
                <a:solidFill>
                  <a:srgbClr val="000000"/>
                </a:solidFill>
                <a:latin typeface="Times New Roman"/>
                <a:ea typeface="Times New Roman"/>
                <a:cs typeface="Times New Roman"/>
                <a:sym typeface="Times New Roman"/>
              </a:rPr>
              <a:t>x</a:t>
            </a:r>
            <a:r>
              <a:rPr baseline="-25000" lang="en-US" sz="2200">
                <a:solidFill>
                  <a:srgbClr val="000000"/>
                </a:solidFill>
                <a:latin typeface="Times New Roman"/>
                <a:ea typeface="Times New Roman"/>
                <a:cs typeface="Times New Roman"/>
                <a:sym typeface="Times New Roman"/>
              </a:rPr>
              <a:t>2</a:t>
            </a:r>
            <a:endParaRPr sz="900"/>
          </a:p>
        </p:txBody>
      </p:sp>
      <p:sp>
        <p:nvSpPr>
          <p:cNvPr id="1326" name="Google Shape;1326;p137"/>
          <p:cNvSpPr txBox="1"/>
          <p:nvPr/>
        </p:nvSpPr>
        <p:spPr>
          <a:xfrm>
            <a:off x="3043652" y="4536713"/>
            <a:ext cx="669600" cy="346200"/>
          </a:xfrm>
          <a:prstGeom prst="rect">
            <a:avLst/>
          </a:prstGeom>
          <a:noFill/>
          <a:ln>
            <a:noFill/>
          </a:ln>
        </p:spPr>
        <p:txBody>
          <a:bodyPr anchorCtr="0" anchor="t" bIns="41900" lIns="83800" spcFirstLastPara="1" rIns="83800" wrap="square" tIns="41900">
            <a:noAutofit/>
          </a:bodyPr>
          <a:lstStyle/>
          <a:p>
            <a:pPr indent="0" lvl="0" marL="0" marR="0" rtl="0" algn="ctr">
              <a:spcBef>
                <a:spcPts val="0"/>
              </a:spcBef>
              <a:spcAft>
                <a:spcPts val="0"/>
              </a:spcAft>
              <a:buNone/>
            </a:pPr>
            <a:r>
              <a:rPr lang="en-US" sz="2200">
                <a:solidFill>
                  <a:srgbClr val="000000"/>
                </a:solidFill>
                <a:latin typeface="Times New Roman"/>
                <a:ea typeface="Times New Roman"/>
                <a:cs typeface="Times New Roman"/>
                <a:sym typeface="Times New Roman"/>
              </a:rPr>
              <a:t>θ</a:t>
            </a:r>
            <a:r>
              <a:rPr baseline="-25000" lang="en-US" sz="2200">
                <a:solidFill>
                  <a:srgbClr val="000000"/>
                </a:solidFill>
                <a:latin typeface="Times New Roman"/>
                <a:ea typeface="Times New Roman"/>
                <a:cs typeface="Times New Roman"/>
                <a:sym typeface="Times New Roman"/>
              </a:rPr>
              <a:t>1</a:t>
            </a:r>
            <a:endParaRPr sz="900"/>
          </a:p>
        </p:txBody>
      </p:sp>
      <p:sp>
        <p:nvSpPr>
          <p:cNvPr id="1327" name="Google Shape;1327;p137"/>
          <p:cNvSpPr txBox="1"/>
          <p:nvPr/>
        </p:nvSpPr>
        <p:spPr>
          <a:xfrm>
            <a:off x="4067867" y="4560802"/>
            <a:ext cx="669600" cy="346200"/>
          </a:xfrm>
          <a:prstGeom prst="rect">
            <a:avLst/>
          </a:prstGeom>
          <a:noFill/>
          <a:ln>
            <a:noFill/>
          </a:ln>
        </p:spPr>
        <p:txBody>
          <a:bodyPr anchorCtr="0" anchor="t" bIns="41900" lIns="83800" spcFirstLastPara="1" rIns="83800" wrap="square" tIns="41900">
            <a:noAutofit/>
          </a:bodyPr>
          <a:lstStyle/>
          <a:p>
            <a:pPr indent="0" lvl="0" marL="0" marR="0" rtl="0" algn="ctr">
              <a:spcBef>
                <a:spcPts val="0"/>
              </a:spcBef>
              <a:spcAft>
                <a:spcPts val="0"/>
              </a:spcAft>
              <a:buNone/>
            </a:pPr>
            <a:r>
              <a:rPr lang="en-US" sz="2200">
                <a:solidFill>
                  <a:srgbClr val="000000"/>
                </a:solidFill>
                <a:latin typeface="Times New Roman"/>
                <a:ea typeface="Times New Roman"/>
                <a:cs typeface="Times New Roman"/>
                <a:sym typeface="Times New Roman"/>
              </a:rPr>
              <a:t>θ</a:t>
            </a:r>
            <a:r>
              <a:rPr baseline="-25000" lang="en-US" sz="2200">
                <a:solidFill>
                  <a:srgbClr val="000000"/>
                </a:solidFill>
                <a:latin typeface="Times New Roman"/>
                <a:ea typeface="Times New Roman"/>
                <a:cs typeface="Times New Roman"/>
                <a:sym typeface="Times New Roman"/>
              </a:rPr>
              <a:t>2</a:t>
            </a:r>
            <a:endParaRPr sz="900"/>
          </a:p>
        </p:txBody>
      </p:sp>
      <p:sp>
        <p:nvSpPr>
          <p:cNvPr id="1328" name="Google Shape;1328;p137"/>
          <p:cNvSpPr txBox="1"/>
          <p:nvPr/>
        </p:nvSpPr>
        <p:spPr>
          <a:xfrm>
            <a:off x="5218753" y="4564561"/>
            <a:ext cx="669600" cy="346200"/>
          </a:xfrm>
          <a:prstGeom prst="rect">
            <a:avLst/>
          </a:prstGeom>
          <a:noFill/>
          <a:ln>
            <a:noFill/>
          </a:ln>
        </p:spPr>
        <p:txBody>
          <a:bodyPr anchorCtr="0" anchor="t" bIns="41900" lIns="83800" spcFirstLastPara="1" rIns="83800" wrap="square" tIns="41900">
            <a:noAutofit/>
          </a:bodyPr>
          <a:lstStyle/>
          <a:p>
            <a:pPr indent="0" lvl="0" marL="0" marR="0" rtl="0" algn="ctr">
              <a:spcBef>
                <a:spcPts val="0"/>
              </a:spcBef>
              <a:spcAft>
                <a:spcPts val="0"/>
              </a:spcAft>
              <a:buNone/>
            </a:pPr>
            <a:r>
              <a:rPr lang="en-US" sz="2200">
                <a:solidFill>
                  <a:srgbClr val="000000"/>
                </a:solidFill>
                <a:latin typeface="Times New Roman"/>
                <a:ea typeface="Times New Roman"/>
                <a:cs typeface="Times New Roman"/>
                <a:sym typeface="Times New Roman"/>
              </a:rPr>
              <a:t>θ</a:t>
            </a:r>
            <a:r>
              <a:rPr baseline="-25000" lang="en-US" sz="2200">
                <a:solidFill>
                  <a:srgbClr val="000000"/>
                </a:solidFill>
                <a:latin typeface="Times New Roman"/>
                <a:ea typeface="Times New Roman"/>
                <a:cs typeface="Times New Roman"/>
                <a:sym typeface="Times New Roman"/>
              </a:rPr>
              <a:t>3</a:t>
            </a:r>
            <a:endParaRPr sz="900"/>
          </a:p>
        </p:txBody>
      </p:sp>
      <p:cxnSp>
        <p:nvCxnSpPr>
          <p:cNvPr id="1329" name="Google Shape;1329;p137"/>
          <p:cNvCxnSpPr/>
          <p:nvPr/>
        </p:nvCxnSpPr>
        <p:spPr>
          <a:xfrm flipH="1" rot="-5400000">
            <a:off x="15338" y="3173747"/>
            <a:ext cx="1811100" cy="481800"/>
          </a:xfrm>
          <a:prstGeom prst="bentConnector3">
            <a:avLst>
              <a:gd fmla="val 99764" name="adj1"/>
            </a:avLst>
          </a:prstGeom>
          <a:noFill/>
          <a:ln cap="flat" cmpd="sng" w="63500">
            <a:solidFill>
              <a:schemeClr val="dk1"/>
            </a:solidFill>
            <a:prstDash val="solid"/>
            <a:round/>
            <a:headEnd len="sm" w="sm" type="none"/>
            <a:tailEnd len="med" w="med" type="stealth"/>
          </a:ln>
          <a:effectLst>
            <a:outerShdw blurRad="40000" rotWithShape="0" dir="5400000" dist="20000">
              <a:srgbClr val="000000">
                <a:alpha val="37650"/>
              </a:srgbClr>
            </a:outerShdw>
          </a:effectLst>
        </p:spPr>
      </p:cxnSp>
      <p:cxnSp>
        <p:nvCxnSpPr>
          <p:cNvPr id="1330" name="Google Shape;1330;p137"/>
          <p:cNvCxnSpPr/>
          <p:nvPr/>
        </p:nvCxnSpPr>
        <p:spPr>
          <a:xfrm rot="-5400000">
            <a:off x="7357926" y="3312748"/>
            <a:ext cx="1545000" cy="591000"/>
          </a:xfrm>
          <a:prstGeom prst="bentConnector3">
            <a:avLst>
              <a:gd fmla="val -273" name="adj1"/>
            </a:avLst>
          </a:prstGeom>
          <a:noFill/>
          <a:ln cap="flat" cmpd="sng" w="63500">
            <a:solidFill>
              <a:schemeClr val="dk1"/>
            </a:solidFill>
            <a:prstDash val="solid"/>
            <a:round/>
            <a:headEnd len="sm" w="sm" type="none"/>
            <a:tailEnd len="med" w="med" type="stealth"/>
          </a:ln>
          <a:effectLst>
            <a:outerShdw blurRad="40000" rotWithShape="0" dir="5400000" dist="20000">
              <a:srgbClr val="000000">
                <a:alpha val="37650"/>
              </a:srgbClr>
            </a:outerShdw>
          </a:effectLst>
        </p:spPr>
      </p:cxnSp>
      <p:pic>
        <p:nvPicPr>
          <p:cNvPr id="1331" name="Google Shape;1331;p137"/>
          <p:cNvPicPr preferRelativeResize="0"/>
          <p:nvPr/>
        </p:nvPicPr>
        <p:blipFill rotWithShape="1">
          <a:blip r:embed="rId3">
            <a:alphaModFix/>
          </a:blip>
          <a:srcRect b="0" l="0" r="0" t="0"/>
          <a:stretch/>
        </p:blipFill>
        <p:spPr>
          <a:xfrm>
            <a:off x="2680621" y="789618"/>
            <a:ext cx="2290761" cy="663178"/>
          </a:xfrm>
          <a:prstGeom prst="rect">
            <a:avLst/>
          </a:prstGeom>
          <a:noFill/>
          <a:ln>
            <a:noFill/>
          </a:ln>
        </p:spPr>
      </p:pic>
      <p:sp>
        <p:nvSpPr>
          <p:cNvPr id="1332" name="Google Shape;1332;p137"/>
          <p:cNvSpPr txBox="1"/>
          <p:nvPr>
            <p:ph idx="1" type="body"/>
          </p:nvPr>
        </p:nvSpPr>
        <p:spPr>
          <a:xfrm>
            <a:off x="535781" y="1145232"/>
            <a:ext cx="8152800" cy="3998400"/>
          </a:xfrm>
          <a:prstGeom prst="rect">
            <a:avLst/>
          </a:prstGeom>
        </p:spPr>
        <p:txBody>
          <a:bodyPr anchorCtr="0" anchor="t" bIns="32750" lIns="32750" spcFirstLastPara="1" rIns="69975" wrap="square" tIns="32750">
            <a:noAutofit/>
          </a:bodyPr>
          <a:lstStyle/>
          <a:p>
            <a:pPr indent="0" lvl="0" marL="0" rtl="0" algn="l">
              <a:spcBef>
                <a:spcPts val="400"/>
              </a:spcBef>
              <a:spcAft>
                <a:spcPts val="0"/>
              </a:spcAft>
              <a:buNone/>
            </a:pPr>
            <a:r>
              <a:t/>
            </a:r>
            <a:endParaRPr/>
          </a:p>
        </p:txBody>
      </p:sp>
      <p:sp>
        <p:nvSpPr>
          <p:cNvPr id="1333" name="Google Shape;1333;p137"/>
          <p:cNvSpPr txBox="1"/>
          <p:nvPr>
            <p:ph idx="12" type="sldNum"/>
          </p:nvPr>
        </p:nvSpPr>
        <p:spPr>
          <a:xfrm>
            <a:off x="8367632" y="4893175"/>
            <a:ext cx="727200" cy="147300"/>
          </a:xfrm>
          <a:prstGeom prst="rect">
            <a:avLst/>
          </a:prstGeom>
        </p:spPr>
        <p:txBody>
          <a:bodyPr anchorCtr="0" anchor="t" bIns="29450" lIns="58925" spcFirstLastPara="1" rIns="58925" wrap="square" tIns="29450">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93" name="Shape 193"/>
        <p:cNvGrpSpPr/>
        <p:nvPr/>
      </p:nvGrpSpPr>
      <p:grpSpPr>
        <a:xfrm>
          <a:off x="0" y="0"/>
          <a:ext cx="0" cy="0"/>
          <a:chOff x="0" y="0"/>
          <a:chExt cx="0" cy="0"/>
        </a:xfrm>
      </p:grpSpPr>
      <p:sp>
        <p:nvSpPr>
          <p:cNvPr id="194" name="Google Shape;194;p30"/>
          <p:cNvSpPr txBox="1"/>
          <p:nvPr/>
        </p:nvSpPr>
        <p:spPr>
          <a:xfrm>
            <a:off x="143700" y="238275"/>
            <a:ext cx="5171400" cy="149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300">
                <a:solidFill>
                  <a:srgbClr val="0600FF"/>
                </a:solidFill>
                <a:latin typeface="Calibri"/>
                <a:ea typeface="Calibri"/>
                <a:cs typeface="Calibri"/>
                <a:sym typeface="Calibri"/>
              </a:rPr>
              <a:t>How probable is a nuclear accident?</a:t>
            </a:r>
            <a:endParaRPr sz="3300">
              <a:solidFill>
                <a:srgbClr val="0600FF"/>
              </a:solidFill>
              <a:latin typeface="Calibri"/>
              <a:ea typeface="Calibri"/>
              <a:cs typeface="Calibri"/>
              <a:sym typeface="Calibri"/>
            </a:endParaRPr>
          </a:p>
          <a:p>
            <a:pPr indent="0" lvl="0" marL="0" rtl="0" algn="l">
              <a:spcBef>
                <a:spcPts val="0"/>
              </a:spcBef>
              <a:spcAft>
                <a:spcPts val="0"/>
              </a:spcAft>
              <a:buNone/>
            </a:pPr>
            <a:r>
              <a:t/>
            </a:r>
            <a:endParaRPr sz="1900">
              <a:latin typeface="Calibri"/>
              <a:ea typeface="Calibri"/>
              <a:cs typeface="Calibri"/>
              <a:sym typeface="Calibri"/>
            </a:endParaRPr>
          </a:p>
        </p:txBody>
      </p:sp>
      <p:sp>
        <p:nvSpPr>
          <p:cNvPr id="195" name="Google Shape;195;p30"/>
          <p:cNvSpPr txBox="1"/>
          <p:nvPr>
            <p:ph idx="12" type="sldNum"/>
          </p:nvPr>
        </p:nvSpPr>
        <p:spPr>
          <a:xfrm>
            <a:off x="8367632" y="4893175"/>
            <a:ext cx="727200" cy="147300"/>
          </a:xfrm>
          <a:prstGeom prst="rect">
            <a:avLst/>
          </a:prstGeom>
          <a:noFill/>
          <a:ln>
            <a:noFill/>
          </a:ln>
        </p:spPr>
        <p:txBody>
          <a:bodyPr anchorCtr="0" anchor="t" bIns="45700" lIns="91400" spcFirstLastPara="1" rIns="91400"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
        <p:nvSpPr>
          <p:cNvPr id="196" name="Google Shape;196;p30"/>
          <p:cNvSpPr txBox="1"/>
          <p:nvPr/>
        </p:nvSpPr>
        <p:spPr>
          <a:xfrm>
            <a:off x="76200" y="3456375"/>
            <a:ext cx="57645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100">
                <a:solidFill>
                  <a:schemeClr val="dk1"/>
                </a:solidFill>
              </a:rPr>
              <a:t>See: </a:t>
            </a:r>
            <a:r>
              <a:rPr lang="en-US" sz="1100">
                <a:solidFill>
                  <a:schemeClr val="dk1"/>
                </a:solidFill>
              </a:rPr>
              <a:t>Keller, W., &amp; Modarres, M. (2005). A historical overview of probabilistic risk assessment development and its use in the nuclear power industry: a tribute to the late Professor Norman Carl Rasmussen. </a:t>
            </a:r>
            <a:r>
              <a:rPr i="1" lang="en-US" sz="1100">
                <a:solidFill>
                  <a:schemeClr val="dk1"/>
                </a:solidFill>
              </a:rPr>
              <a:t>Reliability Engineering &amp; System Safety</a:t>
            </a:r>
            <a:r>
              <a:rPr lang="en-US" sz="1100">
                <a:solidFill>
                  <a:schemeClr val="dk1"/>
                </a:solidFill>
              </a:rPr>
              <a:t>, </a:t>
            </a:r>
            <a:r>
              <a:rPr i="1" lang="en-US" sz="1100">
                <a:solidFill>
                  <a:schemeClr val="dk1"/>
                </a:solidFill>
              </a:rPr>
              <a:t>89</a:t>
            </a:r>
            <a:r>
              <a:rPr lang="en-US" sz="1100">
                <a:solidFill>
                  <a:schemeClr val="dk1"/>
                </a:solidFill>
              </a:rPr>
              <a:t>(3), 271–285. https://doi.org/10.1016/j.ress.2004.08.022</a:t>
            </a:r>
            <a:endParaRPr/>
          </a:p>
        </p:txBody>
      </p:sp>
      <p:pic>
        <p:nvPicPr>
          <p:cNvPr id="197" name="Google Shape;197;p30"/>
          <p:cNvPicPr preferRelativeResize="0"/>
          <p:nvPr/>
        </p:nvPicPr>
        <p:blipFill>
          <a:blip r:embed="rId3">
            <a:alphaModFix/>
          </a:blip>
          <a:stretch>
            <a:fillRect/>
          </a:stretch>
        </p:blipFill>
        <p:spPr>
          <a:xfrm>
            <a:off x="6057402" y="0"/>
            <a:ext cx="3086597" cy="5143501"/>
          </a:xfrm>
          <a:prstGeom prst="rect">
            <a:avLst/>
          </a:prstGeom>
          <a:noFill/>
          <a:ln>
            <a:noFill/>
          </a:ln>
        </p:spPr>
      </p:pic>
      <p:sp>
        <p:nvSpPr>
          <p:cNvPr id="198" name="Google Shape;198;p30"/>
          <p:cNvSpPr txBox="1"/>
          <p:nvPr/>
        </p:nvSpPr>
        <p:spPr>
          <a:xfrm>
            <a:off x="76200" y="4499625"/>
            <a:ext cx="58218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000">
                <a:latin typeface="Calibri"/>
                <a:ea typeface="Calibri"/>
                <a:cs typeface="Calibri"/>
                <a:sym typeface="Calibri"/>
              </a:rPr>
              <a:t>Picture </a:t>
            </a:r>
            <a:r>
              <a:rPr lang="en-US" sz="1000">
                <a:latin typeface="Calibri"/>
                <a:ea typeface="Calibri"/>
                <a:cs typeface="Calibri"/>
                <a:sym typeface="Calibri"/>
              </a:rPr>
              <a:t>By IAEA Imagebank - 02790015, CC BY-SA 2.0, https://commons.wikimedia.org/w/index.php?curid=63251598</a:t>
            </a:r>
            <a:endParaRPr sz="1000">
              <a:latin typeface="Calibri"/>
              <a:ea typeface="Calibri"/>
              <a:cs typeface="Calibri"/>
              <a:sym typeface="Calibri"/>
            </a:endParaRPr>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8" name="Shape 1338"/>
        <p:cNvGrpSpPr/>
        <p:nvPr/>
      </p:nvGrpSpPr>
      <p:grpSpPr>
        <a:xfrm>
          <a:off x="0" y="0"/>
          <a:ext cx="0" cy="0"/>
          <a:chOff x="0" y="0"/>
          <a:chExt cx="0" cy="0"/>
        </a:xfrm>
      </p:grpSpPr>
      <p:sp>
        <p:nvSpPr>
          <p:cNvPr id="1339" name="Google Shape;1339;p138"/>
          <p:cNvSpPr txBox="1"/>
          <p:nvPr>
            <p:ph type="title"/>
          </p:nvPr>
        </p:nvSpPr>
        <p:spPr>
          <a:xfrm>
            <a:off x="687586" y="0"/>
            <a:ext cx="7768800" cy="971100"/>
          </a:xfrm>
          <a:prstGeom prst="rect">
            <a:avLst/>
          </a:prstGeom>
          <a:noFill/>
          <a:ln>
            <a:noFill/>
          </a:ln>
        </p:spPr>
        <p:txBody>
          <a:bodyPr anchorCtr="0" anchor="ctr" bIns="32750" lIns="32750" spcFirstLastPara="1" rIns="69975" wrap="square" tIns="32750">
            <a:noAutofit/>
          </a:bodyPr>
          <a:lstStyle/>
          <a:p>
            <a:pPr indent="0" lvl="0" marL="0" rtl="0" algn="ctr">
              <a:spcBef>
                <a:spcPts val="0"/>
              </a:spcBef>
              <a:spcAft>
                <a:spcPts val="0"/>
              </a:spcAft>
              <a:buNone/>
            </a:pPr>
            <a:r>
              <a:rPr lang="en-US" sz="3900">
                <a:latin typeface="Times New Roman"/>
                <a:ea typeface="Times New Roman"/>
                <a:cs typeface="Times New Roman"/>
                <a:sym typeface="Times New Roman"/>
              </a:rPr>
              <a:t>Web-Resources</a:t>
            </a:r>
            <a:endParaRPr/>
          </a:p>
        </p:txBody>
      </p:sp>
      <p:sp>
        <p:nvSpPr>
          <p:cNvPr id="1340" name="Google Shape;1340;p138"/>
          <p:cNvSpPr txBox="1"/>
          <p:nvPr>
            <p:ph idx="1" type="body"/>
          </p:nvPr>
        </p:nvSpPr>
        <p:spPr>
          <a:xfrm>
            <a:off x="535781" y="1145232"/>
            <a:ext cx="8152800" cy="3998400"/>
          </a:xfrm>
          <a:prstGeom prst="rect">
            <a:avLst/>
          </a:prstGeom>
          <a:noFill/>
          <a:ln>
            <a:noFill/>
          </a:ln>
        </p:spPr>
        <p:txBody>
          <a:bodyPr anchorCtr="0" anchor="t" bIns="32750" lIns="32750" spcFirstLastPara="1" rIns="69975" wrap="square" tIns="32750">
            <a:noAutofit/>
          </a:bodyPr>
          <a:lstStyle/>
          <a:p>
            <a:pPr indent="-215900" lvl="0" marL="241300" rtl="0" algn="l">
              <a:spcBef>
                <a:spcPts val="0"/>
              </a:spcBef>
              <a:spcAft>
                <a:spcPts val="0"/>
              </a:spcAft>
              <a:buClr>
                <a:schemeClr val="dk1"/>
              </a:buClr>
              <a:buSzPts val="2400"/>
              <a:buChar char="•"/>
            </a:pPr>
            <a:r>
              <a:rPr lang="en-US">
                <a:latin typeface="Times New Roman"/>
                <a:ea typeface="Times New Roman"/>
                <a:cs typeface="Times New Roman"/>
                <a:sym typeface="Times New Roman"/>
              </a:rPr>
              <a:t>http://www.bayesian.org</a:t>
            </a:r>
            <a:endParaRPr>
              <a:latin typeface="Times New Roman"/>
              <a:ea typeface="Times New Roman"/>
              <a:cs typeface="Times New Roman"/>
              <a:sym typeface="Times New Roman"/>
            </a:endParaRPr>
          </a:p>
          <a:p>
            <a:pPr indent="-177800" lvl="1" marL="469900" rtl="0" algn="l">
              <a:spcBef>
                <a:spcPts val="300"/>
              </a:spcBef>
              <a:spcAft>
                <a:spcPts val="0"/>
              </a:spcAft>
              <a:buClr>
                <a:schemeClr val="dk1"/>
              </a:buClr>
              <a:buSzPts val="2200"/>
              <a:buChar char="–"/>
            </a:pPr>
            <a:r>
              <a:rPr lang="en-US">
                <a:latin typeface="Times New Roman"/>
                <a:ea typeface="Times New Roman"/>
                <a:cs typeface="Times New Roman"/>
                <a:sym typeface="Times New Roman"/>
              </a:rPr>
              <a:t>Webpage with links to software and resources</a:t>
            </a:r>
            <a:br>
              <a:rPr lang="en-US">
                <a:latin typeface="Times New Roman"/>
                <a:ea typeface="Times New Roman"/>
                <a:cs typeface="Times New Roman"/>
                <a:sym typeface="Times New Roman"/>
              </a:rPr>
            </a:br>
            <a:br>
              <a:rPr lang="en-US">
                <a:latin typeface="Times New Roman"/>
                <a:ea typeface="Times New Roman"/>
                <a:cs typeface="Times New Roman"/>
                <a:sym typeface="Times New Roman"/>
              </a:rPr>
            </a:br>
            <a:endParaRPr>
              <a:latin typeface="Times New Roman"/>
              <a:ea typeface="Times New Roman"/>
              <a:cs typeface="Times New Roman"/>
              <a:sym typeface="Times New Roman"/>
            </a:endParaRPr>
          </a:p>
          <a:p>
            <a:pPr indent="-215900" lvl="0" marL="241300" rtl="0" algn="l">
              <a:spcBef>
                <a:spcPts val="400"/>
              </a:spcBef>
              <a:spcAft>
                <a:spcPts val="0"/>
              </a:spcAft>
              <a:buClr>
                <a:schemeClr val="dk1"/>
              </a:buClr>
              <a:buSzPts val="2400"/>
              <a:buChar char="•"/>
            </a:pPr>
            <a:r>
              <a:rPr lang="en-US">
                <a:latin typeface="Times New Roman"/>
                <a:ea typeface="Times New Roman"/>
                <a:cs typeface="Times New Roman"/>
                <a:sym typeface="Times New Roman"/>
              </a:rPr>
              <a:t>http://astrosun.tn.cornell.edu/staff/loredo/bayes/</a:t>
            </a:r>
            <a:endParaRPr/>
          </a:p>
          <a:p>
            <a:pPr indent="-177800" lvl="1" marL="469900" rtl="0" algn="l">
              <a:spcBef>
                <a:spcPts val="300"/>
              </a:spcBef>
              <a:spcAft>
                <a:spcPts val="0"/>
              </a:spcAft>
              <a:buClr>
                <a:schemeClr val="dk1"/>
              </a:buClr>
              <a:buSzPts val="2200"/>
              <a:buChar char="–"/>
            </a:pPr>
            <a:r>
              <a:rPr lang="en-US">
                <a:latin typeface="Times New Roman"/>
                <a:ea typeface="Times New Roman"/>
                <a:cs typeface="Times New Roman"/>
                <a:sym typeface="Times New Roman"/>
              </a:rPr>
              <a:t>Excellent overview with many useful links.</a:t>
            </a:r>
            <a:endParaRPr/>
          </a:p>
          <a:p>
            <a:pPr indent="-63500" lvl="0" marL="241300" rtl="0" algn="l">
              <a:spcBef>
                <a:spcPts val="400"/>
              </a:spcBef>
              <a:spcAft>
                <a:spcPts val="0"/>
              </a:spcAft>
              <a:buClr>
                <a:schemeClr val="dk1"/>
              </a:buClr>
              <a:buSzPts val="2400"/>
              <a:buNone/>
            </a:pPr>
            <a:r>
              <a:t/>
            </a:r>
            <a:endParaRPr>
              <a:latin typeface="Times New Roman"/>
              <a:ea typeface="Times New Roman"/>
              <a:cs typeface="Times New Roman"/>
              <a:sym typeface="Times New Roman"/>
            </a:endParaRPr>
          </a:p>
          <a:p>
            <a:pPr indent="-215900" lvl="0" marL="241300" rtl="0" algn="l">
              <a:spcBef>
                <a:spcPts val="400"/>
              </a:spcBef>
              <a:spcAft>
                <a:spcPts val="0"/>
              </a:spcAft>
              <a:buClr>
                <a:schemeClr val="dk1"/>
              </a:buClr>
              <a:buSzPts val="2400"/>
              <a:buChar char="•"/>
            </a:pPr>
            <a:r>
              <a:rPr lang="en-US">
                <a:latin typeface="Times New Roman"/>
                <a:ea typeface="Times New Roman"/>
                <a:cs typeface="Times New Roman"/>
                <a:sym typeface="Times New Roman"/>
              </a:rPr>
              <a:t>http://www.youtube.com/user/TheScienceguy3000</a:t>
            </a:r>
            <a:endParaRPr/>
          </a:p>
          <a:p>
            <a:pPr indent="-177800" lvl="1" marL="469900" rtl="0" algn="l">
              <a:spcBef>
                <a:spcPts val="300"/>
              </a:spcBef>
              <a:spcAft>
                <a:spcPts val="0"/>
              </a:spcAft>
              <a:buClr>
                <a:schemeClr val="dk1"/>
              </a:buClr>
              <a:buSzPts val="2200"/>
              <a:buChar char="–"/>
            </a:pPr>
            <a:r>
              <a:rPr lang="en-US">
                <a:latin typeface="Times New Roman"/>
                <a:ea typeface="Times New Roman"/>
                <a:cs typeface="Times New Roman"/>
                <a:sym typeface="Times New Roman"/>
              </a:rPr>
              <a:t>Many vidoes Bayesian techniques (…and machine learning, object tracking, MCMC, w/Matlab examples) </a:t>
            </a:r>
            <a:endParaRPr/>
          </a:p>
        </p:txBody>
      </p:sp>
      <p:sp>
        <p:nvSpPr>
          <p:cNvPr id="1341" name="Google Shape;1341;p138"/>
          <p:cNvSpPr txBox="1"/>
          <p:nvPr>
            <p:ph idx="12" type="sldNum"/>
          </p:nvPr>
        </p:nvSpPr>
        <p:spPr>
          <a:xfrm>
            <a:off x="8367632" y="4893175"/>
            <a:ext cx="727200" cy="147300"/>
          </a:xfrm>
          <a:prstGeom prst="rect">
            <a:avLst/>
          </a:prstGeom>
        </p:spPr>
        <p:txBody>
          <a:bodyPr anchorCtr="0" anchor="t" bIns="29450" lIns="58925" spcFirstLastPara="1" rIns="58925" wrap="square" tIns="29450">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6" name="Shape 1346"/>
        <p:cNvGrpSpPr/>
        <p:nvPr/>
      </p:nvGrpSpPr>
      <p:grpSpPr>
        <a:xfrm>
          <a:off x="0" y="0"/>
          <a:ext cx="0" cy="0"/>
          <a:chOff x="0" y="0"/>
          <a:chExt cx="0" cy="0"/>
        </a:xfrm>
      </p:grpSpPr>
      <p:sp>
        <p:nvSpPr>
          <p:cNvPr id="1347" name="Google Shape;1347;p139"/>
          <p:cNvSpPr txBox="1"/>
          <p:nvPr>
            <p:ph type="title"/>
          </p:nvPr>
        </p:nvSpPr>
        <p:spPr>
          <a:xfrm>
            <a:off x="687586" y="0"/>
            <a:ext cx="7768800" cy="971100"/>
          </a:xfrm>
          <a:prstGeom prst="rect">
            <a:avLst/>
          </a:prstGeom>
          <a:noFill/>
          <a:ln>
            <a:noFill/>
          </a:ln>
        </p:spPr>
        <p:txBody>
          <a:bodyPr anchorCtr="0" anchor="ctr" bIns="32750" lIns="32750" spcFirstLastPara="1" rIns="69975" wrap="square" tIns="32750">
            <a:noAutofit/>
          </a:bodyPr>
          <a:lstStyle/>
          <a:p>
            <a:pPr indent="0" lvl="0" marL="0" rtl="0" algn="ctr">
              <a:spcBef>
                <a:spcPts val="0"/>
              </a:spcBef>
              <a:spcAft>
                <a:spcPts val="0"/>
              </a:spcAft>
              <a:buNone/>
            </a:pPr>
            <a:r>
              <a:rPr lang="en-US" sz="2700">
                <a:latin typeface="Times New Roman"/>
                <a:ea typeface="Times New Roman"/>
                <a:cs typeface="Times New Roman"/>
                <a:sym typeface="Times New Roman"/>
              </a:rPr>
              <a:t>Books </a:t>
            </a:r>
            <a:br>
              <a:rPr lang="en-US" sz="2700">
                <a:latin typeface="Times New Roman"/>
                <a:ea typeface="Times New Roman"/>
                <a:cs typeface="Times New Roman"/>
                <a:sym typeface="Times New Roman"/>
              </a:rPr>
            </a:br>
            <a:r>
              <a:rPr lang="en-US" sz="2700">
                <a:latin typeface="Times New Roman"/>
                <a:ea typeface="Times New Roman"/>
                <a:cs typeface="Times New Roman"/>
                <a:sym typeface="Times New Roman"/>
              </a:rPr>
              <a:t>(in increasing order of complexity)</a:t>
            </a:r>
            <a:br>
              <a:rPr lang="en-US" sz="2700">
                <a:latin typeface="Times New Roman"/>
                <a:ea typeface="Times New Roman"/>
                <a:cs typeface="Times New Roman"/>
                <a:sym typeface="Times New Roman"/>
              </a:rPr>
            </a:br>
            <a:endParaRPr sz="2700">
              <a:latin typeface="Times New Roman"/>
              <a:ea typeface="Times New Roman"/>
              <a:cs typeface="Times New Roman"/>
              <a:sym typeface="Times New Roman"/>
            </a:endParaRPr>
          </a:p>
        </p:txBody>
      </p:sp>
      <p:sp>
        <p:nvSpPr>
          <p:cNvPr id="1348" name="Google Shape;1348;p139"/>
          <p:cNvSpPr txBox="1"/>
          <p:nvPr>
            <p:ph idx="1" type="body"/>
          </p:nvPr>
        </p:nvSpPr>
        <p:spPr>
          <a:xfrm>
            <a:off x="535781" y="1145232"/>
            <a:ext cx="8152800" cy="3998400"/>
          </a:xfrm>
          <a:prstGeom prst="rect">
            <a:avLst/>
          </a:prstGeom>
          <a:noFill/>
          <a:ln>
            <a:noFill/>
          </a:ln>
        </p:spPr>
        <p:txBody>
          <a:bodyPr anchorCtr="0" anchor="t" bIns="32750" lIns="32750" spcFirstLastPara="1" rIns="69975" wrap="square" tIns="32750">
            <a:noAutofit/>
          </a:bodyPr>
          <a:lstStyle/>
          <a:p>
            <a:pPr indent="-215900" lvl="0" marL="241300" rtl="0" algn="l">
              <a:lnSpc>
                <a:spcPct val="125000"/>
              </a:lnSpc>
              <a:spcBef>
                <a:spcPts val="0"/>
              </a:spcBef>
              <a:spcAft>
                <a:spcPts val="0"/>
              </a:spcAft>
              <a:buClr>
                <a:schemeClr val="dk1"/>
              </a:buClr>
              <a:buSzPts val="2400"/>
              <a:buChar char="•"/>
            </a:pPr>
            <a:r>
              <a:rPr lang="en-US">
                <a:latin typeface="Times New Roman"/>
                <a:ea typeface="Times New Roman"/>
                <a:cs typeface="Times New Roman"/>
                <a:sym typeface="Times New Roman"/>
              </a:rPr>
              <a:t>Sivia, D. S. 1996. </a:t>
            </a:r>
            <a:r>
              <a:rPr i="1" lang="en-US">
                <a:latin typeface="Times New Roman"/>
                <a:ea typeface="Times New Roman"/>
                <a:cs typeface="Times New Roman"/>
                <a:sym typeface="Times New Roman"/>
              </a:rPr>
              <a:t>Data analysis: A Bayesian tutorial</a:t>
            </a:r>
            <a:r>
              <a:rPr lang="en-US">
                <a:latin typeface="Times New Roman"/>
                <a:ea typeface="Times New Roman"/>
                <a:cs typeface="Times New Roman"/>
                <a:sym typeface="Times New Roman"/>
              </a:rPr>
              <a:t>. Oxford: Clarendon (Oxford Univ. Press). </a:t>
            </a:r>
            <a:endParaRPr/>
          </a:p>
          <a:p>
            <a:pPr indent="-215900" lvl="0" marL="241300" rtl="0" algn="l">
              <a:lnSpc>
                <a:spcPct val="125000"/>
              </a:lnSpc>
              <a:spcBef>
                <a:spcPts val="1000"/>
              </a:spcBef>
              <a:spcAft>
                <a:spcPts val="0"/>
              </a:spcAft>
              <a:buClr>
                <a:schemeClr val="dk1"/>
              </a:buClr>
              <a:buSzPts val="2400"/>
              <a:buChar char="•"/>
            </a:pPr>
            <a:r>
              <a:rPr lang="en-US">
                <a:latin typeface="Times New Roman"/>
                <a:ea typeface="Times New Roman"/>
                <a:cs typeface="Times New Roman"/>
                <a:sym typeface="Times New Roman"/>
              </a:rPr>
              <a:t>D'Agostini, G. 2003. </a:t>
            </a:r>
            <a:r>
              <a:rPr i="1" lang="en-US">
                <a:latin typeface="Times New Roman"/>
                <a:ea typeface="Times New Roman"/>
                <a:cs typeface="Times New Roman"/>
                <a:sym typeface="Times New Roman"/>
              </a:rPr>
              <a:t>Bayesian reasoning in data analysis: A critical introduction</a:t>
            </a:r>
            <a:r>
              <a:rPr lang="en-US">
                <a:latin typeface="Times New Roman"/>
                <a:ea typeface="Times New Roman"/>
                <a:cs typeface="Times New Roman"/>
                <a:sym typeface="Times New Roman"/>
              </a:rPr>
              <a:t>. Singapore: World Scientific Publishing.</a:t>
            </a:r>
            <a:endParaRPr/>
          </a:p>
          <a:p>
            <a:pPr indent="-215900" lvl="0" marL="241300" rtl="0" algn="l">
              <a:lnSpc>
                <a:spcPct val="125000"/>
              </a:lnSpc>
              <a:spcBef>
                <a:spcPts val="1000"/>
              </a:spcBef>
              <a:spcAft>
                <a:spcPts val="0"/>
              </a:spcAft>
              <a:buClr>
                <a:schemeClr val="dk1"/>
              </a:buClr>
              <a:buSzPts val="2400"/>
              <a:buChar char="•"/>
            </a:pPr>
            <a:r>
              <a:rPr lang="en-US">
                <a:latin typeface="Times New Roman"/>
                <a:ea typeface="Times New Roman"/>
                <a:cs typeface="Times New Roman"/>
                <a:sym typeface="Times New Roman"/>
              </a:rPr>
              <a:t>Gilks, W. R., S. Richardson, and D. J. Spiegelhalter. 1996. </a:t>
            </a:r>
            <a:r>
              <a:rPr i="1" lang="en-US">
                <a:latin typeface="Times New Roman"/>
                <a:ea typeface="Times New Roman"/>
                <a:cs typeface="Times New Roman"/>
                <a:sym typeface="Times New Roman"/>
              </a:rPr>
              <a:t>Markov chain monte carlo in practice</a:t>
            </a:r>
            <a:r>
              <a:rPr lang="en-US">
                <a:latin typeface="Times New Roman"/>
                <a:ea typeface="Times New Roman"/>
                <a:cs typeface="Times New Roman"/>
                <a:sym typeface="Times New Roman"/>
              </a:rPr>
              <a:t>. London: Chapman and Hall.</a:t>
            </a:r>
            <a:endParaRPr/>
          </a:p>
          <a:p>
            <a:pPr indent="-76200" lvl="0" marL="241300" rtl="0" algn="l">
              <a:spcBef>
                <a:spcPts val="400"/>
              </a:spcBef>
              <a:spcAft>
                <a:spcPts val="0"/>
              </a:spcAft>
              <a:buClr>
                <a:schemeClr val="dk1"/>
              </a:buClr>
              <a:buSzPts val="2200"/>
              <a:buNone/>
            </a:pPr>
            <a:r>
              <a:t/>
            </a:r>
            <a:endParaRPr sz="2200">
              <a:latin typeface="Times New Roman"/>
              <a:ea typeface="Times New Roman"/>
              <a:cs typeface="Times New Roman"/>
              <a:sym typeface="Times New Roman"/>
            </a:endParaRPr>
          </a:p>
        </p:txBody>
      </p:sp>
      <p:sp>
        <p:nvSpPr>
          <p:cNvPr id="1349" name="Google Shape;1349;p139"/>
          <p:cNvSpPr txBox="1"/>
          <p:nvPr>
            <p:ph idx="12" type="sldNum"/>
          </p:nvPr>
        </p:nvSpPr>
        <p:spPr>
          <a:xfrm>
            <a:off x="8367632" y="4893175"/>
            <a:ext cx="727200" cy="147300"/>
          </a:xfrm>
          <a:prstGeom prst="rect">
            <a:avLst/>
          </a:prstGeom>
        </p:spPr>
        <p:txBody>
          <a:bodyPr anchorCtr="0" anchor="t" bIns="29450" lIns="58925" spcFirstLastPara="1" rIns="58925" wrap="square" tIns="29450">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3C47D"/>
        </a:solidFill>
      </p:bgPr>
    </p:bg>
    <p:spTree>
      <p:nvGrpSpPr>
        <p:cNvPr id="1354" name="Shape 1354"/>
        <p:cNvGrpSpPr/>
        <p:nvPr/>
      </p:nvGrpSpPr>
      <p:grpSpPr>
        <a:xfrm>
          <a:off x="0" y="0"/>
          <a:ext cx="0" cy="0"/>
          <a:chOff x="0" y="0"/>
          <a:chExt cx="0" cy="0"/>
        </a:xfrm>
      </p:grpSpPr>
      <p:sp>
        <p:nvSpPr>
          <p:cNvPr id="1355" name="Google Shape;1355;p140"/>
          <p:cNvSpPr txBox="1"/>
          <p:nvPr>
            <p:ph type="title"/>
          </p:nvPr>
        </p:nvSpPr>
        <p:spPr>
          <a:xfrm>
            <a:off x="687586" y="0"/>
            <a:ext cx="7768800" cy="971100"/>
          </a:xfrm>
          <a:prstGeom prst="rect">
            <a:avLst/>
          </a:prstGeom>
          <a:noFill/>
          <a:ln>
            <a:noFill/>
          </a:ln>
        </p:spPr>
        <p:txBody>
          <a:bodyPr anchorCtr="0" anchor="ctr" bIns="32750" lIns="32750" spcFirstLastPara="1" rIns="69975" wrap="square" tIns="32750">
            <a:noAutofit/>
          </a:bodyPr>
          <a:lstStyle/>
          <a:p>
            <a:pPr indent="0" lvl="0" marL="0" rtl="0" algn="ctr">
              <a:spcBef>
                <a:spcPts val="0"/>
              </a:spcBef>
              <a:spcAft>
                <a:spcPts val="0"/>
              </a:spcAft>
              <a:buNone/>
            </a:pPr>
            <a:br>
              <a:rPr lang="en-US" sz="3000">
                <a:latin typeface="Calibri"/>
                <a:ea typeface="Calibri"/>
                <a:cs typeface="Calibri"/>
                <a:sym typeface="Calibri"/>
              </a:rPr>
            </a:br>
            <a:r>
              <a:rPr b="1" lang="en-US" sz="4400">
                <a:solidFill>
                  <a:schemeClr val="dk1"/>
                </a:solidFill>
                <a:latin typeface="Calibri"/>
                <a:ea typeface="Calibri"/>
                <a:cs typeface="Calibri"/>
                <a:sym typeface="Calibri"/>
              </a:rPr>
              <a:t> </a:t>
            </a:r>
            <a:r>
              <a:rPr lang="en-US" sz="2500">
                <a:solidFill>
                  <a:schemeClr val="dk1"/>
                </a:solidFill>
              </a:rPr>
              <a:t>ENGG 107: Bayesian Statistical Modeling and Computation</a:t>
            </a:r>
            <a:br>
              <a:rPr lang="en-US" sz="2500"/>
            </a:br>
            <a:endParaRPr sz="3100">
              <a:solidFill>
                <a:srgbClr val="FF0000"/>
              </a:solidFill>
            </a:endParaRPr>
          </a:p>
        </p:txBody>
      </p:sp>
      <p:sp>
        <p:nvSpPr>
          <p:cNvPr id="1356" name="Google Shape;1356;p140"/>
          <p:cNvSpPr txBox="1"/>
          <p:nvPr/>
        </p:nvSpPr>
        <p:spPr>
          <a:xfrm>
            <a:off x="163500" y="2626675"/>
            <a:ext cx="8715600" cy="1140600"/>
          </a:xfrm>
          <a:prstGeom prst="rect">
            <a:avLst/>
          </a:prstGeom>
          <a:noFill/>
          <a:ln>
            <a:noFill/>
          </a:ln>
        </p:spPr>
        <p:txBody>
          <a:bodyPr anchorCtr="0" anchor="t" bIns="41900" lIns="83800" spcFirstLastPara="1" rIns="83800" wrap="square" tIns="41900">
            <a:noAutofit/>
          </a:bodyPr>
          <a:lstStyle/>
          <a:p>
            <a:pPr indent="-152400" lvl="0" marL="152400" marR="0" rtl="0" algn="l">
              <a:spcBef>
                <a:spcPts val="800"/>
              </a:spcBef>
              <a:spcAft>
                <a:spcPts val="0"/>
              </a:spcAft>
              <a:buNone/>
            </a:pPr>
            <a:r>
              <a:rPr lang="en-US" sz="2400">
                <a:solidFill>
                  <a:schemeClr val="dk1"/>
                </a:solidFill>
                <a:latin typeface="Calibri"/>
                <a:ea typeface="Calibri"/>
                <a:cs typeface="Calibri"/>
                <a:sym typeface="Calibri"/>
              </a:rPr>
              <a:t>Objectives for today:</a:t>
            </a:r>
            <a:endParaRPr sz="2400">
              <a:solidFill>
                <a:schemeClr val="dk1"/>
              </a:solidFill>
              <a:latin typeface="Calibri"/>
              <a:ea typeface="Calibri"/>
              <a:cs typeface="Calibri"/>
              <a:sym typeface="Calibri"/>
            </a:endParaRPr>
          </a:p>
          <a:p>
            <a:pPr indent="-381000" lvl="0" marL="457200" marR="0" rtl="0" algn="l">
              <a:spcBef>
                <a:spcPts val="800"/>
              </a:spcBef>
              <a:spcAft>
                <a:spcPts val="0"/>
              </a:spcAft>
              <a:buClr>
                <a:schemeClr val="dk1"/>
              </a:buClr>
              <a:buSzPts val="2400"/>
              <a:buFont typeface="Calibri"/>
              <a:buAutoNum type="arabicPeriod"/>
            </a:pPr>
            <a:r>
              <a:rPr lang="en-US" sz="2400">
                <a:solidFill>
                  <a:schemeClr val="dk1"/>
                </a:solidFill>
                <a:latin typeface="Calibri"/>
                <a:ea typeface="Calibri"/>
                <a:cs typeface="Calibri"/>
                <a:sym typeface="Calibri"/>
              </a:rPr>
              <a:t>Review motivation and </a:t>
            </a:r>
            <a:r>
              <a:rPr lang="en-US" sz="2400">
                <a:solidFill>
                  <a:schemeClr val="dk1"/>
                </a:solidFill>
                <a:latin typeface="Calibri"/>
                <a:ea typeface="Calibri"/>
                <a:cs typeface="Calibri"/>
                <a:sym typeface="Calibri"/>
              </a:rPr>
              <a:t>logistics</a:t>
            </a:r>
            <a:r>
              <a:rPr lang="en-US" sz="2400">
                <a:solidFill>
                  <a:schemeClr val="dk1"/>
                </a:solidFill>
                <a:latin typeface="Calibri"/>
                <a:ea typeface="Calibri"/>
                <a:cs typeface="Calibri"/>
                <a:sym typeface="Calibri"/>
              </a:rPr>
              <a:t> </a:t>
            </a:r>
            <a:r>
              <a:rPr lang="en-US" sz="2400">
                <a:solidFill>
                  <a:schemeClr val="dk1"/>
                </a:solidFill>
                <a:latin typeface="Calibri"/>
                <a:ea typeface="Calibri"/>
                <a:cs typeface="Calibri"/>
                <a:sym typeface="Calibri"/>
              </a:rPr>
              <a:t>for the project</a:t>
            </a:r>
            <a:endParaRPr sz="2400">
              <a:solidFill>
                <a:schemeClr val="dk1"/>
              </a:solidFill>
              <a:latin typeface="Calibri"/>
              <a:ea typeface="Calibri"/>
              <a:cs typeface="Calibri"/>
              <a:sym typeface="Calibri"/>
            </a:endParaRPr>
          </a:p>
          <a:p>
            <a:pPr indent="-381000" lvl="0" marL="457200" marR="0" rtl="0" algn="l">
              <a:spcBef>
                <a:spcPts val="0"/>
              </a:spcBef>
              <a:spcAft>
                <a:spcPts val="0"/>
              </a:spcAft>
              <a:buClr>
                <a:schemeClr val="dk1"/>
              </a:buClr>
              <a:buSzPts val="2400"/>
              <a:buFont typeface="Calibri"/>
              <a:buAutoNum type="arabicPeriod"/>
            </a:pPr>
            <a:r>
              <a:rPr lang="en-US" sz="2400">
                <a:solidFill>
                  <a:schemeClr val="dk1"/>
                </a:solidFill>
                <a:latin typeface="Calibri"/>
                <a:ea typeface="Calibri"/>
                <a:cs typeface="Calibri"/>
                <a:sym typeface="Calibri"/>
              </a:rPr>
              <a:t>Discuss how to choose a topic and scope</a:t>
            </a:r>
            <a:endParaRPr sz="2400">
              <a:solidFill>
                <a:schemeClr val="dk1"/>
              </a:solidFill>
              <a:latin typeface="Calibri"/>
              <a:ea typeface="Calibri"/>
              <a:cs typeface="Calibri"/>
              <a:sym typeface="Calibri"/>
            </a:endParaRPr>
          </a:p>
          <a:p>
            <a:pPr indent="-381000" lvl="0" marL="457200" marR="0" rtl="0" algn="l">
              <a:spcBef>
                <a:spcPts val="0"/>
              </a:spcBef>
              <a:spcAft>
                <a:spcPts val="0"/>
              </a:spcAft>
              <a:buClr>
                <a:schemeClr val="dk1"/>
              </a:buClr>
              <a:buSzPts val="2400"/>
              <a:buFont typeface="Calibri"/>
              <a:buAutoNum type="arabicPeriod"/>
            </a:pPr>
            <a:r>
              <a:rPr lang="en-US" sz="2400">
                <a:solidFill>
                  <a:schemeClr val="dk1"/>
                </a:solidFill>
                <a:latin typeface="Calibri"/>
                <a:ea typeface="Calibri"/>
                <a:cs typeface="Calibri"/>
                <a:sym typeface="Calibri"/>
              </a:rPr>
              <a:t>Review good practice for report and proposal writing</a:t>
            </a:r>
            <a:endParaRPr sz="2400">
              <a:solidFill>
                <a:schemeClr val="dk1"/>
              </a:solidFill>
              <a:latin typeface="Calibri"/>
              <a:ea typeface="Calibri"/>
              <a:cs typeface="Calibri"/>
              <a:sym typeface="Calibri"/>
            </a:endParaRPr>
          </a:p>
        </p:txBody>
      </p:sp>
      <p:sp>
        <p:nvSpPr>
          <p:cNvPr id="1357" name="Google Shape;1357;p140"/>
          <p:cNvSpPr txBox="1"/>
          <p:nvPr>
            <p:ph idx="12" type="sldNum"/>
          </p:nvPr>
        </p:nvSpPr>
        <p:spPr>
          <a:xfrm>
            <a:off x="8367632" y="4893175"/>
            <a:ext cx="727200" cy="147300"/>
          </a:xfrm>
          <a:prstGeom prst="rect">
            <a:avLst/>
          </a:prstGeom>
        </p:spPr>
        <p:txBody>
          <a:bodyPr anchorCtr="0" anchor="t" bIns="29450" lIns="58925" spcFirstLastPara="1" rIns="58925" wrap="square" tIns="29450">
            <a:noAutofit/>
          </a:bodyPr>
          <a:lstStyle/>
          <a:p>
            <a:pPr indent="0" lvl="0" marL="0" rtl="0" algn="ctr">
              <a:spcBef>
                <a:spcPts val="0"/>
              </a:spcBef>
              <a:spcAft>
                <a:spcPts val="0"/>
              </a:spcAft>
              <a:buNone/>
            </a:pPr>
            <a:fld id="{00000000-1234-1234-1234-123412341234}" type="slidenum">
              <a:rPr lang="en-US"/>
              <a:t>‹#›</a:t>
            </a:fld>
            <a:endParaRPr/>
          </a:p>
        </p:txBody>
      </p:sp>
      <p:sp>
        <p:nvSpPr>
          <p:cNvPr id="1358" name="Google Shape;1358;p140"/>
          <p:cNvSpPr txBox="1"/>
          <p:nvPr/>
        </p:nvSpPr>
        <p:spPr>
          <a:xfrm>
            <a:off x="658200" y="1011600"/>
            <a:ext cx="7827600" cy="1523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5700">
                <a:solidFill>
                  <a:srgbClr val="FF0000"/>
                </a:solidFill>
                <a:latin typeface="Calibri"/>
                <a:ea typeface="Calibri"/>
                <a:cs typeface="Calibri"/>
                <a:sym typeface="Calibri"/>
              </a:rPr>
              <a:t>Designing</a:t>
            </a:r>
            <a:r>
              <a:rPr lang="en-US" sz="5700">
                <a:solidFill>
                  <a:srgbClr val="FF0000"/>
                </a:solidFill>
                <a:latin typeface="Calibri"/>
                <a:ea typeface="Calibri"/>
                <a:cs typeface="Calibri"/>
                <a:sym typeface="Calibri"/>
              </a:rPr>
              <a:t> a Project</a:t>
            </a:r>
            <a:endParaRPr sz="5700">
              <a:solidFill>
                <a:srgbClr val="FF0000"/>
              </a:solidFill>
              <a:latin typeface="Calibri"/>
              <a:ea typeface="Calibri"/>
              <a:cs typeface="Calibri"/>
              <a:sym typeface="Calibri"/>
            </a:endParaRPr>
          </a:p>
          <a:p>
            <a:pPr indent="0" lvl="0" marL="0" rtl="0" algn="ctr">
              <a:spcBef>
                <a:spcPts val="0"/>
              </a:spcBef>
              <a:spcAft>
                <a:spcPts val="0"/>
              </a:spcAft>
              <a:buNone/>
            </a:pPr>
            <a:r>
              <a:rPr lang="en-US" sz="3000">
                <a:solidFill>
                  <a:srgbClr val="FF0000"/>
                </a:solidFill>
                <a:latin typeface="Calibri"/>
                <a:ea typeface="Calibri"/>
                <a:cs typeface="Calibri"/>
                <a:sym typeface="Calibri"/>
              </a:rPr>
              <a:t>(Meeting #4) </a:t>
            </a:r>
            <a:endParaRPr sz="3000">
              <a:latin typeface="Calibri"/>
              <a:ea typeface="Calibri"/>
              <a:cs typeface="Calibri"/>
              <a:sym typeface="Calibri"/>
            </a:endParaRPr>
          </a:p>
        </p:txBody>
      </p:sp>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3" name="Shape 1363"/>
        <p:cNvGrpSpPr/>
        <p:nvPr/>
      </p:nvGrpSpPr>
      <p:grpSpPr>
        <a:xfrm>
          <a:off x="0" y="0"/>
          <a:ext cx="0" cy="0"/>
          <a:chOff x="0" y="0"/>
          <a:chExt cx="0" cy="0"/>
        </a:xfrm>
      </p:grpSpPr>
      <p:sp>
        <p:nvSpPr>
          <p:cNvPr id="1364" name="Google Shape;1364;p141"/>
          <p:cNvSpPr txBox="1"/>
          <p:nvPr>
            <p:ph type="title"/>
          </p:nvPr>
        </p:nvSpPr>
        <p:spPr>
          <a:xfrm>
            <a:off x="680900" y="0"/>
            <a:ext cx="7775400" cy="513900"/>
          </a:xfrm>
          <a:prstGeom prst="rect">
            <a:avLst/>
          </a:prstGeom>
          <a:noFill/>
          <a:ln>
            <a:noFill/>
          </a:ln>
        </p:spPr>
        <p:txBody>
          <a:bodyPr anchorCtr="0" anchor="ctr" bIns="32750" lIns="32750" spcFirstLastPara="1" rIns="69975" wrap="square" tIns="32750">
            <a:noAutofit/>
          </a:bodyPr>
          <a:lstStyle/>
          <a:p>
            <a:pPr indent="0" lvl="0" marL="0" rtl="0" algn="ctr">
              <a:spcBef>
                <a:spcPts val="0"/>
              </a:spcBef>
              <a:spcAft>
                <a:spcPts val="0"/>
              </a:spcAft>
              <a:buNone/>
            </a:pPr>
            <a:r>
              <a:rPr lang="en-US" sz="2800"/>
              <a:t>Current </a:t>
            </a:r>
            <a:r>
              <a:rPr lang="en-US" sz="2800"/>
              <a:t>Schedule</a:t>
            </a:r>
            <a:endParaRPr sz="2800"/>
          </a:p>
        </p:txBody>
      </p:sp>
      <p:sp>
        <p:nvSpPr>
          <p:cNvPr id="1365" name="Google Shape;1365;p141"/>
          <p:cNvSpPr txBox="1"/>
          <p:nvPr>
            <p:ph idx="12" type="sldNum"/>
          </p:nvPr>
        </p:nvSpPr>
        <p:spPr>
          <a:xfrm>
            <a:off x="8367632" y="4893175"/>
            <a:ext cx="727200" cy="147300"/>
          </a:xfrm>
          <a:prstGeom prst="rect">
            <a:avLst/>
          </a:prstGeom>
        </p:spPr>
        <p:txBody>
          <a:bodyPr anchorCtr="0" anchor="t" bIns="29450" lIns="58925" spcFirstLastPara="1" rIns="58925" wrap="square" tIns="2945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graphicFrame>
        <p:nvGraphicFramePr>
          <p:cNvPr id="1366" name="Google Shape;1366;p141"/>
          <p:cNvGraphicFramePr/>
          <p:nvPr/>
        </p:nvGraphicFramePr>
        <p:xfrm>
          <a:off x="59888" y="701555"/>
          <a:ext cx="3000000" cy="3000000"/>
        </p:xfrm>
        <a:graphic>
          <a:graphicData uri="http://schemas.openxmlformats.org/drawingml/2006/table">
            <a:tbl>
              <a:tblPr>
                <a:noFill/>
                <a:tableStyleId>{91156BEC-950C-49C2-B26A-44FC01BE5C78}</a:tableStyleId>
              </a:tblPr>
              <a:tblGrid>
                <a:gridCol w="404375"/>
                <a:gridCol w="1032250"/>
                <a:gridCol w="1766550"/>
                <a:gridCol w="1596275"/>
                <a:gridCol w="1628200"/>
                <a:gridCol w="1128025"/>
                <a:gridCol w="734275"/>
                <a:gridCol w="734275"/>
              </a:tblGrid>
              <a:tr h="417800">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Week</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93C47D"/>
                    </a:solidFill>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Week starting</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93C47D"/>
                    </a:solidFill>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Class 1</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93C47D"/>
                    </a:solidFill>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Class 2</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93C47D"/>
                    </a:solidFill>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Class 3</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93C47D"/>
                    </a:solidFill>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Notes</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93C47D"/>
                    </a:solidFill>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Assignment out</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93C47D"/>
                    </a:solidFill>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Assignment due</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93C47D"/>
                    </a:solidFill>
                  </a:tcPr>
                </a:tc>
              </a:tr>
              <a:tr h="313025">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1</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January 2, 2023</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No Class</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00"/>
                    </a:solidFill>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Introduction to the class</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Bayesian Approach I</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none</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13025">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2</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January 9, 2023</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Bayesian Approach II</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Designing a project</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Setting up Computation</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1</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none</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417800">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3</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January 16, 2023</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No class (MLK day)</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00"/>
                    </a:solidFill>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Analytical Solutions / Intuition</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Bayesian Workflow Intro</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2</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1</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49000">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4</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January 23, 2023</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Precalibration /(Bayes) MC</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MCMC Part 1</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MCMC Part 2</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discuss student ideas</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3</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2</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13025">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5</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January 30, 2023</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Students pitch project ideas</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Writing a method section</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Catching up / review</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4</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3</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13025">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6</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February 6, 2023</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Convergence diagnostics</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Checking Assumptions</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Deep Uncertainty</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5</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4</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417800">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7</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February 13, 2023</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Getting Solid Priors</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Links to Decision-Making</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Links to Decision-Making</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6</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5</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417800">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8</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February 20, 2023</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Model Choice</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Emulation</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Sensitivity analysis</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7</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6</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417800">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9</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February 27, 2023</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Communication of results</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Student Presentations</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Student Presentations</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c>
                  <a:txBody>
                    <a:bodyPr/>
                    <a:lstStyle/>
                    <a:p>
                      <a:pPr indent="0" lvl="0" marL="0" rtl="0" algn="l">
                        <a:spcBef>
                          <a:spcPts val="0"/>
                        </a:spcBef>
                        <a:spcAft>
                          <a:spcPts val="0"/>
                        </a:spcAft>
                        <a:buNone/>
                      </a:pPr>
                      <a:r>
                        <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8</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7</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417800">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10</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March 6, 2023</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Class Debriefing / Resarch links</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No Class</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00"/>
                    </a:solidFill>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No Class</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00"/>
                    </a:solidFill>
                  </a:tcPr>
                </a:tc>
                <a:tc>
                  <a:txBody>
                    <a:bodyPr/>
                    <a:lstStyle/>
                    <a:p>
                      <a:pPr indent="0" lvl="0" marL="0" rtl="0" algn="l">
                        <a:spcBef>
                          <a:spcPts val="0"/>
                        </a:spcBef>
                        <a:spcAft>
                          <a:spcPts val="0"/>
                        </a:spcAft>
                        <a:buNone/>
                      </a:pPr>
                      <a:r>
                        <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none</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8</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
        <p:nvSpPr>
          <p:cNvPr id="1367" name="Google Shape;1367;p141"/>
          <p:cNvSpPr/>
          <p:nvPr/>
        </p:nvSpPr>
        <p:spPr>
          <a:xfrm>
            <a:off x="3249125" y="1447800"/>
            <a:ext cx="1610100" cy="375000"/>
          </a:xfrm>
          <a:prstGeom prst="rect">
            <a:avLst/>
          </a:prstGeom>
          <a:noFill/>
          <a:ln cap="flat" cmpd="sng" w="114300">
            <a:solidFill>
              <a:srgbClr val="FF0000"/>
            </a:solidFill>
            <a:prstDash val="solid"/>
            <a:round/>
            <a:headEnd len="sm" w="sm" type="none"/>
            <a:tailEnd len="sm" w="sm" type="none"/>
          </a:ln>
        </p:spPr>
        <p:txBody>
          <a:bodyPr anchorCtr="0" anchor="ctr" bIns="58925" lIns="58925" spcFirstLastPara="1" rIns="58925" wrap="square" tIns="58925">
            <a:noAutofit/>
          </a:bodyPr>
          <a:lstStyle/>
          <a:p>
            <a:pPr indent="0" lvl="0" marL="0" rtl="0" algn="l">
              <a:spcBef>
                <a:spcPts val="0"/>
              </a:spcBef>
              <a:spcAft>
                <a:spcPts val="0"/>
              </a:spcAft>
              <a:buNone/>
            </a:pPr>
            <a:r>
              <a:t/>
            </a:r>
            <a:endParaRPr/>
          </a:p>
        </p:txBody>
      </p:sp>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A4C2F4"/>
        </a:solidFill>
      </p:bgPr>
    </p:bg>
    <p:spTree>
      <p:nvGrpSpPr>
        <p:cNvPr id="1372" name="Shape 1372"/>
        <p:cNvGrpSpPr/>
        <p:nvPr/>
      </p:nvGrpSpPr>
      <p:grpSpPr>
        <a:xfrm>
          <a:off x="0" y="0"/>
          <a:ext cx="0" cy="0"/>
          <a:chOff x="0" y="0"/>
          <a:chExt cx="0" cy="0"/>
        </a:xfrm>
      </p:grpSpPr>
      <p:sp>
        <p:nvSpPr>
          <p:cNvPr id="1373" name="Google Shape;1373;p142"/>
          <p:cNvSpPr txBox="1"/>
          <p:nvPr>
            <p:ph type="title"/>
          </p:nvPr>
        </p:nvSpPr>
        <p:spPr>
          <a:xfrm>
            <a:off x="687575" y="0"/>
            <a:ext cx="7768800" cy="569700"/>
          </a:xfrm>
          <a:prstGeom prst="rect">
            <a:avLst/>
          </a:prstGeom>
        </p:spPr>
        <p:txBody>
          <a:bodyPr anchorCtr="0" anchor="ctr" bIns="32750" lIns="32750" spcFirstLastPara="1" rIns="69975" wrap="square" tIns="32750">
            <a:noAutofit/>
          </a:bodyPr>
          <a:lstStyle/>
          <a:p>
            <a:pPr indent="0" lvl="0" marL="0" rtl="0" algn="ctr">
              <a:spcBef>
                <a:spcPts val="0"/>
              </a:spcBef>
              <a:spcAft>
                <a:spcPts val="0"/>
              </a:spcAft>
              <a:buNone/>
            </a:pPr>
            <a:r>
              <a:rPr lang="en-US"/>
              <a:t>Review Reading Assignments </a:t>
            </a:r>
            <a:endParaRPr/>
          </a:p>
        </p:txBody>
      </p:sp>
      <p:sp>
        <p:nvSpPr>
          <p:cNvPr id="1374" name="Google Shape;1374;p142"/>
          <p:cNvSpPr txBox="1"/>
          <p:nvPr>
            <p:ph idx="1" type="body"/>
          </p:nvPr>
        </p:nvSpPr>
        <p:spPr>
          <a:xfrm>
            <a:off x="150825" y="572550"/>
            <a:ext cx="8680800" cy="3998400"/>
          </a:xfrm>
          <a:prstGeom prst="rect">
            <a:avLst/>
          </a:prstGeom>
        </p:spPr>
        <p:txBody>
          <a:bodyPr anchorCtr="0" anchor="t" bIns="32750" lIns="32750" spcFirstLastPara="1" rIns="69975" wrap="square" tIns="32750">
            <a:noAutofit/>
          </a:bodyPr>
          <a:lstStyle/>
          <a:p>
            <a:pPr indent="-342900" lvl="0" marL="457200" rtl="0" algn="l">
              <a:spcBef>
                <a:spcPts val="400"/>
              </a:spcBef>
              <a:spcAft>
                <a:spcPts val="0"/>
              </a:spcAft>
              <a:buSzPts val="1800"/>
              <a:buChar char="•"/>
            </a:pPr>
            <a:r>
              <a:rPr lang="en-US" sz="1800"/>
              <a:t>Core:</a:t>
            </a:r>
            <a:endParaRPr sz="1800"/>
          </a:p>
          <a:p>
            <a:pPr indent="-342900" lvl="1" marL="914400" rtl="0" algn="l">
              <a:spcBef>
                <a:spcPts val="0"/>
              </a:spcBef>
              <a:spcAft>
                <a:spcPts val="0"/>
              </a:spcAft>
              <a:buSzPts val="1800"/>
              <a:buChar char="–"/>
            </a:pPr>
            <a:r>
              <a:rPr lang="en-US" sz="1800"/>
              <a:t>NSF. (n.d.). What is GRFP? Retrieved November 29, 2022, from https://www.nsfgrfp.org/</a:t>
            </a:r>
            <a:endParaRPr sz="1800"/>
          </a:p>
          <a:p>
            <a:pPr indent="-342900" lvl="1" marL="914400" rtl="0" algn="l">
              <a:spcBef>
                <a:spcPts val="0"/>
              </a:spcBef>
              <a:spcAft>
                <a:spcPts val="0"/>
              </a:spcAft>
              <a:buSzPts val="1800"/>
              <a:buChar char="–"/>
            </a:pPr>
            <a:r>
              <a:rPr lang="en-US" sz="1800"/>
              <a:t>COMPASS Science Communication, Inc. (2017). </a:t>
            </a:r>
            <a:r>
              <a:rPr i="1" lang="en-US" sz="1800"/>
              <a:t>The Message Box Workbook</a:t>
            </a:r>
            <a:r>
              <a:rPr lang="en-US" sz="1800"/>
              <a:t>. COMPASS. Retrieved from https://www.compassscicomm.org/</a:t>
            </a:r>
            <a:endParaRPr sz="1800"/>
          </a:p>
          <a:p>
            <a:pPr indent="0" lvl="0" marL="914400" rtl="0" algn="l">
              <a:spcBef>
                <a:spcPts val="400"/>
              </a:spcBef>
              <a:spcAft>
                <a:spcPts val="0"/>
              </a:spcAft>
              <a:buNone/>
            </a:pPr>
            <a:r>
              <a:t/>
            </a:r>
            <a:endParaRPr sz="1800"/>
          </a:p>
          <a:p>
            <a:pPr indent="-342900" lvl="0" marL="457200" rtl="0" algn="l">
              <a:spcBef>
                <a:spcPts val="400"/>
              </a:spcBef>
              <a:spcAft>
                <a:spcPts val="0"/>
              </a:spcAft>
              <a:buSzPts val="1800"/>
              <a:buChar char="•"/>
            </a:pPr>
            <a:r>
              <a:rPr lang="en-US" sz="1800"/>
              <a:t>Supplementary (if you are interested in background)</a:t>
            </a:r>
            <a:endParaRPr sz="1800"/>
          </a:p>
          <a:p>
            <a:pPr indent="-342900" lvl="1" marL="914400" rtl="0" algn="l">
              <a:spcBef>
                <a:spcPts val="0"/>
              </a:spcBef>
              <a:spcAft>
                <a:spcPts val="0"/>
              </a:spcAft>
              <a:buSzPts val="1800"/>
              <a:buChar char="–"/>
            </a:pPr>
            <a:r>
              <a:rPr lang="en-US" sz="1800"/>
              <a:t>Stockes, D. E. (1997). </a:t>
            </a:r>
            <a:r>
              <a:rPr i="1" lang="en-US" sz="1800"/>
              <a:t>Pasteur’s Quadrant</a:t>
            </a:r>
            <a:r>
              <a:rPr lang="en-US" sz="1800"/>
              <a:t>. Washington, DC: Brookings Institution Press.</a:t>
            </a:r>
            <a:endParaRPr sz="1800"/>
          </a:p>
          <a:p>
            <a:pPr indent="-342900" lvl="1" marL="914400" rtl="0" algn="l">
              <a:spcBef>
                <a:spcPts val="0"/>
              </a:spcBef>
              <a:spcAft>
                <a:spcPts val="0"/>
              </a:spcAft>
              <a:buSzPts val="1800"/>
              <a:buChar char="–"/>
            </a:pPr>
            <a:r>
              <a:rPr lang="en-US" sz="1800"/>
              <a:t>Tijssen, R. J. W. (2018). Anatomy of use-inspired researchers: From Pasteur’s Quadrant to Pasteur’s Cube model. </a:t>
            </a:r>
            <a:r>
              <a:rPr i="1" lang="en-US" sz="1800"/>
              <a:t>Research Policy</a:t>
            </a:r>
            <a:r>
              <a:rPr lang="en-US" sz="1800"/>
              <a:t>, </a:t>
            </a:r>
            <a:r>
              <a:rPr i="1" lang="en-US" sz="1800"/>
              <a:t>47</a:t>
            </a:r>
            <a:r>
              <a:rPr lang="en-US" sz="1800"/>
              <a:t>(9), 1626–1638. </a:t>
            </a:r>
            <a:r>
              <a:rPr lang="en-US" sz="1800" u="sng">
                <a:solidFill>
                  <a:schemeClr val="hlink"/>
                </a:solidFill>
                <a:hlinkClick r:id="rId3"/>
              </a:rPr>
              <a:t>https://doi.org/10.1016/j.respol.2018.05.010</a:t>
            </a:r>
            <a:endParaRPr sz="1800"/>
          </a:p>
          <a:p>
            <a:pPr indent="-342900" lvl="1" marL="914400" rtl="0" algn="l">
              <a:spcBef>
                <a:spcPts val="0"/>
              </a:spcBef>
              <a:spcAft>
                <a:spcPts val="0"/>
              </a:spcAft>
              <a:buSzPts val="1800"/>
              <a:buChar char="–"/>
            </a:pPr>
            <a:r>
              <a:rPr lang="en-US" sz="1800"/>
              <a:t>NSF. (n.d.). </a:t>
            </a:r>
            <a:r>
              <a:rPr i="1" lang="en-US" sz="1800"/>
              <a:t>PROPOSAL AND AWARD POLICIES AND PROCEDURES GUIDE</a:t>
            </a:r>
            <a:r>
              <a:rPr lang="en-US" sz="1800"/>
              <a:t>. Retrieved from https://www.nsf.gov/pubs/policydocs/pappg22_1/index.jsp accessed Nov 29 2022</a:t>
            </a:r>
            <a:endParaRPr sz="1800"/>
          </a:p>
        </p:txBody>
      </p:sp>
      <p:sp>
        <p:nvSpPr>
          <p:cNvPr id="1375" name="Google Shape;1375;p142"/>
          <p:cNvSpPr txBox="1"/>
          <p:nvPr>
            <p:ph idx="12" type="sldNum"/>
          </p:nvPr>
        </p:nvSpPr>
        <p:spPr>
          <a:xfrm>
            <a:off x="8367632" y="4893175"/>
            <a:ext cx="727200" cy="147300"/>
          </a:xfrm>
          <a:prstGeom prst="rect">
            <a:avLst/>
          </a:prstGeom>
        </p:spPr>
        <p:txBody>
          <a:bodyPr anchorCtr="0" anchor="t" bIns="29450" lIns="58925" spcFirstLastPara="1" rIns="58925" wrap="square" tIns="2945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CE5CD"/>
        </a:solidFill>
      </p:bgPr>
    </p:bg>
    <p:spTree>
      <p:nvGrpSpPr>
        <p:cNvPr id="1380" name="Shape 1380"/>
        <p:cNvGrpSpPr/>
        <p:nvPr/>
      </p:nvGrpSpPr>
      <p:grpSpPr>
        <a:xfrm>
          <a:off x="0" y="0"/>
          <a:ext cx="0" cy="0"/>
          <a:chOff x="0" y="0"/>
          <a:chExt cx="0" cy="0"/>
        </a:xfrm>
      </p:grpSpPr>
      <p:sp>
        <p:nvSpPr>
          <p:cNvPr id="1381" name="Google Shape;1381;p143"/>
          <p:cNvSpPr txBox="1"/>
          <p:nvPr>
            <p:ph type="title"/>
          </p:nvPr>
        </p:nvSpPr>
        <p:spPr>
          <a:xfrm>
            <a:off x="687586" y="0"/>
            <a:ext cx="7768800" cy="971100"/>
          </a:xfrm>
          <a:prstGeom prst="rect">
            <a:avLst/>
          </a:prstGeom>
          <a:noFill/>
          <a:ln>
            <a:noFill/>
          </a:ln>
        </p:spPr>
        <p:txBody>
          <a:bodyPr anchorCtr="0" anchor="ctr" bIns="32750" lIns="32750" spcFirstLastPara="1" rIns="69975" wrap="square" tIns="32750">
            <a:noAutofit/>
          </a:bodyPr>
          <a:lstStyle/>
          <a:p>
            <a:pPr indent="0" lvl="0" marL="0" rtl="0" algn="ctr">
              <a:spcBef>
                <a:spcPts val="0"/>
              </a:spcBef>
              <a:spcAft>
                <a:spcPts val="0"/>
              </a:spcAft>
              <a:buNone/>
            </a:pPr>
            <a:r>
              <a:rPr lang="en-US">
                <a:latin typeface="Calibri"/>
                <a:ea typeface="Calibri"/>
                <a:cs typeface="Calibri"/>
                <a:sym typeface="Calibri"/>
              </a:rPr>
              <a:t>Outline for today</a:t>
            </a:r>
            <a:endParaRPr>
              <a:latin typeface="Calibri"/>
              <a:ea typeface="Calibri"/>
              <a:cs typeface="Calibri"/>
              <a:sym typeface="Calibri"/>
            </a:endParaRPr>
          </a:p>
        </p:txBody>
      </p:sp>
      <p:sp>
        <p:nvSpPr>
          <p:cNvPr id="1382" name="Google Shape;1382;p143"/>
          <p:cNvSpPr txBox="1"/>
          <p:nvPr>
            <p:ph idx="1" type="body"/>
          </p:nvPr>
        </p:nvSpPr>
        <p:spPr>
          <a:xfrm>
            <a:off x="372150" y="1275901"/>
            <a:ext cx="8152800" cy="3341100"/>
          </a:xfrm>
          <a:prstGeom prst="rect">
            <a:avLst/>
          </a:prstGeom>
          <a:noFill/>
          <a:ln>
            <a:noFill/>
          </a:ln>
        </p:spPr>
        <p:txBody>
          <a:bodyPr anchorCtr="0" anchor="t" bIns="32750" lIns="32750" spcFirstLastPara="1" rIns="69975" wrap="square" tIns="32750">
            <a:noAutofit/>
          </a:bodyPr>
          <a:lstStyle/>
          <a:p>
            <a:pPr indent="-419100" lvl="0" marL="457200" rtl="0" algn="l">
              <a:lnSpc>
                <a:spcPct val="150000"/>
              </a:lnSpc>
              <a:spcBef>
                <a:spcPts val="400"/>
              </a:spcBef>
              <a:spcAft>
                <a:spcPts val="0"/>
              </a:spcAft>
              <a:buSzPts val="3000"/>
              <a:buFont typeface="Calibri"/>
              <a:buAutoNum type="arabicPeriod"/>
            </a:pPr>
            <a:r>
              <a:rPr lang="en-US" sz="3000"/>
              <a:t>Why do a project?</a:t>
            </a:r>
            <a:endParaRPr sz="3000"/>
          </a:p>
          <a:p>
            <a:pPr indent="-419100" lvl="0" marL="457200" rtl="0" algn="l">
              <a:lnSpc>
                <a:spcPct val="150000"/>
              </a:lnSpc>
              <a:spcBef>
                <a:spcPts val="0"/>
              </a:spcBef>
              <a:spcAft>
                <a:spcPts val="0"/>
              </a:spcAft>
              <a:buSzPts val="3000"/>
              <a:buAutoNum type="arabicPeriod"/>
            </a:pPr>
            <a:r>
              <a:rPr lang="en-US" sz="3000"/>
              <a:t>How to choose a topic?</a:t>
            </a:r>
            <a:endParaRPr sz="3000"/>
          </a:p>
          <a:p>
            <a:pPr indent="-419100" lvl="0" marL="457200" rtl="0" algn="l">
              <a:lnSpc>
                <a:spcPct val="150000"/>
              </a:lnSpc>
              <a:spcBef>
                <a:spcPts val="0"/>
              </a:spcBef>
              <a:spcAft>
                <a:spcPts val="0"/>
              </a:spcAft>
              <a:buSzPts val="3000"/>
              <a:buAutoNum type="arabicPeriod"/>
            </a:pPr>
            <a:r>
              <a:rPr lang="en-US" sz="3000"/>
              <a:t>How to choose the scope?</a:t>
            </a:r>
            <a:endParaRPr sz="3000"/>
          </a:p>
          <a:p>
            <a:pPr indent="-419100" lvl="0" marL="457200" rtl="0" algn="l">
              <a:lnSpc>
                <a:spcPct val="150000"/>
              </a:lnSpc>
              <a:spcBef>
                <a:spcPts val="0"/>
              </a:spcBef>
              <a:spcAft>
                <a:spcPts val="0"/>
              </a:spcAft>
              <a:buSzPts val="3000"/>
              <a:buAutoNum type="arabicPeriod"/>
            </a:pPr>
            <a:r>
              <a:rPr lang="en-US" sz="3000"/>
              <a:t>How to write the report / proposal?</a:t>
            </a:r>
            <a:endParaRPr sz="3000"/>
          </a:p>
          <a:p>
            <a:pPr indent="0" lvl="0" marL="0" rtl="0" algn="l">
              <a:spcBef>
                <a:spcPts val="400"/>
              </a:spcBef>
              <a:spcAft>
                <a:spcPts val="0"/>
              </a:spcAft>
              <a:buNone/>
            </a:pPr>
            <a:r>
              <a:t/>
            </a:r>
            <a:endParaRPr sz="3000">
              <a:latin typeface="Calibri"/>
              <a:ea typeface="Calibri"/>
              <a:cs typeface="Calibri"/>
              <a:sym typeface="Calibri"/>
            </a:endParaRPr>
          </a:p>
        </p:txBody>
      </p:sp>
      <p:sp>
        <p:nvSpPr>
          <p:cNvPr id="1383" name="Google Shape;1383;p143"/>
          <p:cNvSpPr txBox="1"/>
          <p:nvPr>
            <p:ph idx="12" type="sldNum"/>
          </p:nvPr>
        </p:nvSpPr>
        <p:spPr>
          <a:xfrm>
            <a:off x="8367632" y="4893175"/>
            <a:ext cx="727200" cy="147300"/>
          </a:xfrm>
          <a:prstGeom prst="rect">
            <a:avLst/>
          </a:prstGeom>
        </p:spPr>
        <p:txBody>
          <a:bodyPr anchorCtr="0" anchor="t" bIns="29450" lIns="58925" spcFirstLastPara="1" rIns="58925" wrap="square" tIns="29450">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CE5CD"/>
        </a:solidFill>
      </p:bgPr>
    </p:bg>
    <p:spTree>
      <p:nvGrpSpPr>
        <p:cNvPr id="1388" name="Shape 1388"/>
        <p:cNvGrpSpPr/>
        <p:nvPr/>
      </p:nvGrpSpPr>
      <p:grpSpPr>
        <a:xfrm>
          <a:off x="0" y="0"/>
          <a:ext cx="0" cy="0"/>
          <a:chOff x="0" y="0"/>
          <a:chExt cx="0" cy="0"/>
        </a:xfrm>
      </p:grpSpPr>
      <p:sp>
        <p:nvSpPr>
          <p:cNvPr id="1389" name="Google Shape;1389;p144"/>
          <p:cNvSpPr txBox="1"/>
          <p:nvPr>
            <p:ph type="title"/>
          </p:nvPr>
        </p:nvSpPr>
        <p:spPr>
          <a:xfrm>
            <a:off x="687586" y="0"/>
            <a:ext cx="7768800" cy="971100"/>
          </a:xfrm>
          <a:prstGeom prst="rect">
            <a:avLst/>
          </a:prstGeom>
          <a:noFill/>
          <a:ln>
            <a:noFill/>
          </a:ln>
        </p:spPr>
        <p:txBody>
          <a:bodyPr anchorCtr="0" anchor="ctr" bIns="32750" lIns="32750" spcFirstLastPara="1" rIns="69975" wrap="square" tIns="32750">
            <a:noAutofit/>
          </a:bodyPr>
          <a:lstStyle/>
          <a:p>
            <a:pPr indent="0" lvl="0" marL="0" rtl="0" algn="ctr">
              <a:spcBef>
                <a:spcPts val="0"/>
              </a:spcBef>
              <a:spcAft>
                <a:spcPts val="0"/>
              </a:spcAft>
              <a:buNone/>
            </a:pPr>
            <a:r>
              <a:rPr lang="en-US">
                <a:latin typeface="Calibri"/>
                <a:ea typeface="Calibri"/>
                <a:cs typeface="Calibri"/>
                <a:sym typeface="Calibri"/>
              </a:rPr>
              <a:t>Outline for today</a:t>
            </a:r>
            <a:endParaRPr>
              <a:latin typeface="Calibri"/>
              <a:ea typeface="Calibri"/>
              <a:cs typeface="Calibri"/>
              <a:sym typeface="Calibri"/>
            </a:endParaRPr>
          </a:p>
        </p:txBody>
      </p:sp>
      <p:sp>
        <p:nvSpPr>
          <p:cNvPr id="1390" name="Google Shape;1390;p144"/>
          <p:cNvSpPr txBox="1"/>
          <p:nvPr>
            <p:ph idx="1" type="body"/>
          </p:nvPr>
        </p:nvSpPr>
        <p:spPr>
          <a:xfrm>
            <a:off x="372156" y="971107"/>
            <a:ext cx="8152800" cy="3998400"/>
          </a:xfrm>
          <a:prstGeom prst="rect">
            <a:avLst/>
          </a:prstGeom>
          <a:noFill/>
          <a:ln>
            <a:noFill/>
          </a:ln>
        </p:spPr>
        <p:txBody>
          <a:bodyPr anchorCtr="0" anchor="t" bIns="32750" lIns="32750" spcFirstLastPara="1" rIns="69975" wrap="square" tIns="32750">
            <a:noAutofit/>
          </a:bodyPr>
          <a:lstStyle/>
          <a:p>
            <a:pPr indent="-419100" lvl="0" marL="457200" rtl="0" algn="l">
              <a:lnSpc>
                <a:spcPct val="150000"/>
              </a:lnSpc>
              <a:spcBef>
                <a:spcPts val="400"/>
              </a:spcBef>
              <a:spcAft>
                <a:spcPts val="0"/>
              </a:spcAft>
              <a:buClr>
                <a:srgbClr val="DC0000"/>
              </a:buClr>
              <a:buSzPts val="3000"/>
              <a:buFont typeface="Calibri"/>
              <a:buAutoNum type="arabicPeriod"/>
            </a:pPr>
            <a:r>
              <a:rPr lang="en-US" sz="3000">
                <a:solidFill>
                  <a:srgbClr val="DC0000"/>
                </a:solidFill>
              </a:rPr>
              <a:t>Why do a project?</a:t>
            </a:r>
            <a:endParaRPr sz="3000">
              <a:solidFill>
                <a:srgbClr val="DC0000"/>
              </a:solidFill>
            </a:endParaRPr>
          </a:p>
          <a:p>
            <a:pPr indent="-419100" lvl="0" marL="457200" rtl="0" algn="l">
              <a:lnSpc>
                <a:spcPct val="150000"/>
              </a:lnSpc>
              <a:spcBef>
                <a:spcPts val="0"/>
              </a:spcBef>
              <a:spcAft>
                <a:spcPts val="0"/>
              </a:spcAft>
              <a:buSzPts val="3000"/>
              <a:buAutoNum type="arabicPeriod"/>
            </a:pPr>
            <a:r>
              <a:rPr lang="en-US" sz="3000"/>
              <a:t>How to choose a topic?</a:t>
            </a:r>
            <a:endParaRPr sz="3000"/>
          </a:p>
          <a:p>
            <a:pPr indent="-419100" lvl="0" marL="457200" rtl="0" algn="l">
              <a:lnSpc>
                <a:spcPct val="150000"/>
              </a:lnSpc>
              <a:spcBef>
                <a:spcPts val="0"/>
              </a:spcBef>
              <a:spcAft>
                <a:spcPts val="0"/>
              </a:spcAft>
              <a:buSzPts val="3000"/>
              <a:buAutoNum type="arabicPeriod"/>
            </a:pPr>
            <a:r>
              <a:rPr lang="en-US" sz="3000"/>
              <a:t>How to choose the scope?</a:t>
            </a:r>
            <a:endParaRPr sz="3000"/>
          </a:p>
          <a:p>
            <a:pPr indent="-419100" lvl="0" marL="457200" rtl="0" algn="l">
              <a:lnSpc>
                <a:spcPct val="150000"/>
              </a:lnSpc>
              <a:spcBef>
                <a:spcPts val="0"/>
              </a:spcBef>
              <a:spcAft>
                <a:spcPts val="0"/>
              </a:spcAft>
              <a:buSzPts val="3000"/>
              <a:buAutoNum type="arabicPeriod"/>
            </a:pPr>
            <a:r>
              <a:rPr lang="en-US" sz="3000"/>
              <a:t>How to write the report / proposal?</a:t>
            </a:r>
            <a:endParaRPr sz="3000"/>
          </a:p>
          <a:p>
            <a:pPr indent="0" lvl="0" marL="0" rtl="0" algn="l">
              <a:spcBef>
                <a:spcPts val="400"/>
              </a:spcBef>
              <a:spcAft>
                <a:spcPts val="0"/>
              </a:spcAft>
              <a:buNone/>
            </a:pPr>
            <a:r>
              <a:t/>
            </a:r>
            <a:endParaRPr sz="3000">
              <a:latin typeface="Calibri"/>
              <a:ea typeface="Calibri"/>
              <a:cs typeface="Calibri"/>
              <a:sym typeface="Calibri"/>
            </a:endParaRPr>
          </a:p>
        </p:txBody>
      </p:sp>
      <p:sp>
        <p:nvSpPr>
          <p:cNvPr id="1391" name="Google Shape;1391;p144"/>
          <p:cNvSpPr txBox="1"/>
          <p:nvPr>
            <p:ph idx="12" type="sldNum"/>
          </p:nvPr>
        </p:nvSpPr>
        <p:spPr>
          <a:xfrm>
            <a:off x="8367632" y="4893175"/>
            <a:ext cx="727200" cy="147300"/>
          </a:xfrm>
          <a:prstGeom prst="rect">
            <a:avLst/>
          </a:prstGeom>
        </p:spPr>
        <p:txBody>
          <a:bodyPr anchorCtr="0" anchor="t" bIns="29450" lIns="58925" spcFirstLastPara="1" rIns="58925" wrap="square" tIns="29450">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6" name="Shape 1396"/>
        <p:cNvGrpSpPr/>
        <p:nvPr/>
      </p:nvGrpSpPr>
      <p:grpSpPr>
        <a:xfrm>
          <a:off x="0" y="0"/>
          <a:ext cx="0" cy="0"/>
          <a:chOff x="0" y="0"/>
          <a:chExt cx="0" cy="0"/>
        </a:xfrm>
      </p:grpSpPr>
      <p:sp>
        <p:nvSpPr>
          <p:cNvPr id="1397" name="Google Shape;1397;p145"/>
          <p:cNvSpPr txBox="1"/>
          <p:nvPr>
            <p:ph type="title"/>
          </p:nvPr>
        </p:nvSpPr>
        <p:spPr>
          <a:xfrm>
            <a:off x="687575" y="0"/>
            <a:ext cx="7768800" cy="636300"/>
          </a:xfrm>
          <a:prstGeom prst="rect">
            <a:avLst/>
          </a:prstGeom>
        </p:spPr>
        <p:txBody>
          <a:bodyPr anchorCtr="0" anchor="ctr" bIns="32750" lIns="32750" spcFirstLastPara="1" rIns="69975" wrap="square" tIns="32750">
            <a:noAutofit/>
          </a:bodyPr>
          <a:lstStyle/>
          <a:p>
            <a:pPr indent="0" lvl="0" marL="0" rtl="0" algn="ctr">
              <a:spcBef>
                <a:spcPts val="0"/>
              </a:spcBef>
              <a:spcAft>
                <a:spcPts val="0"/>
              </a:spcAft>
              <a:buNone/>
            </a:pPr>
            <a:r>
              <a:rPr lang="en-US"/>
              <a:t>Why do a class </a:t>
            </a:r>
            <a:r>
              <a:rPr lang="en-US"/>
              <a:t>project</a:t>
            </a:r>
            <a:r>
              <a:rPr lang="en-US"/>
              <a:t>?</a:t>
            </a:r>
            <a:endParaRPr/>
          </a:p>
        </p:txBody>
      </p:sp>
      <p:sp>
        <p:nvSpPr>
          <p:cNvPr id="1398" name="Google Shape;1398;p145"/>
          <p:cNvSpPr txBox="1"/>
          <p:nvPr>
            <p:ph idx="1" type="body"/>
          </p:nvPr>
        </p:nvSpPr>
        <p:spPr>
          <a:xfrm>
            <a:off x="461525" y="758188"/>
            <a:ext cx="8361900" cy="4013100"/>
          </a:xfrm>
          <a:prstGeom prst="rect">
            <a:avLst/>
          </a:prstGeom>
        </p:spPr>
        <p:txBody>
          <a:bodyPr anchorCtr="0" anchor="t" bIns="32750" lIns="32750" spcFirstLastPara="1" rIns="69975" wrap="square" tIns="32750">
            <a:noAutofit/>
          </a:bodyPr>
          <a:lstStyle/>
          <a:p>
            <a:pPr indent="-406400" lvl="0" marL="457200" rtl="0" algn="l">
              <a:lnSpc>
                <a:spcPct val="150000"/>
              </a:lnSpc>
              <a:spcBef>
                <a:spcPts val="400"/>
              </a:spcBef>
              <a:spcAft>
                <a:spcPts val="0"/>
              </a:spcAft>
              <a:buSzPts val="2800"/>
              <a:buAutoNum type="arabicPeriod"/>
            </a:pPr>
            <a:r>
              <a:rPr lang="en-US" sz="3000"/>
              <a:t>Doing reveals more than watching</a:t>
            </a:r>
            <a:endParaRPr sz="3000"/>
          </a:p>
          <a:p>
            <a:pPr indent="-406400" lvl="0" marL="457200" rtl="0" algn="l">
              <a:lnSpc>
                <a:spcPct val="150000"/>
              </a:lnSpc>
              <a:spcBef>
                <a:spcPts val="0"/>
              </a:spcBef>
              <a:spcAft>
                <a:spcPts val="0"/>
              </a:spcAft>
              <a:buSzPts val="2800"/>
              <a:buAutoNum type="arabicPeriod"/>
            </a:pPr>
            <a:r>
              <a:rPr lang="en-US" sz="3000"/>
              <a:t>Establish your own workflow and toolset</a:t>
            </a:r>
            <a:endParaRPr sz="3000"/>
          </a:p>
          <a:p>
            <a:pPr indent="-406400" lvl="0" marL="457200" rtl="0" algn="l">
              <a:lnSpc>
                <a:spcPct val="150000"/>
              </a:lnSpc>
              <a:spcBef>
                <a:spcPts val="0"/>
              </a:spcBef>
              <a:spcAft>
                <a:spcPts val="0"/>
              </a:spcAft>
              <a:buSzPts val="2800"/>
              <a:buAutoNum type="arabicPeriod"/>
            </a:pPr>
            <a:r>
              <a:rPr lang="en-US" sz="3000"/>
              <a:t>Obtain feedback in a supportive and relatively low stakes environment.</a:t>
            </a:r>
            <a:endParaRPr sz="3000"/>
          </a:p>
          <a:p>
            <a:pPr indent="-406400" lvl="0" marL="457200" rtl="0" algn="l">
              <a:lnSpc>
                <a:spcPct val="150000"/>
              </a:lnSpc>
              <a:spcBef>
                <a:spcPts val="0"/>
              </a:spcBef>
              <a:spcAft>
                <a:spcPts val="0"/>
              </a:spcAft>
              <a:buSzPts val="2800"/>
              <a:buAutoNum type="arabicPeriod"/>
            </a:pPr>
            <a:r>
              <a:rPr lang="en-US" sz="3000"/>
              <a:t>Refine an existing project</a:t>
            </a:r>
            <a:endParaRPr sz="3000"/>
          </a:p>
          <a:p>
            <a:pPr indent="-406400" lvl="0" marL="457200" rtl="0" algn="l">
              <a:lnSpc>
                <a:spcPct val="150000"/>
              </a:lnSpc>
              <a:spcBef>
                <a:spcPts val="0"/>
              </a:spcBef>
              <a:spcAft>
                <a:spcPts val="0"/>
              </a:spcAft>
              <a:buSzPts val="2800"/>
              <a:buAutoNum type="arabicPeriod"/>
            </a:pPr>
            <a:r>
              <a:rPr lang="en-US" sz="3000"/>
              <a:t>Start </a:t>
            </a:r>
            <a:r>
              <a:rPr lang="en-US" sz="3000"/>
              <a:t>with a paper / proposal </a:t>
            </a:r>
            <a:endParaRPr sz="3000"/>
          </a:p>
        </p:txBody>
      </p:sp>
      <p:sp>
        <p:nvSpPr>
          <p:cNvPr id="1399" name="Google Shape;1399;p145"/>
          <p:cNvSpPr txBox="1"/>
          <p:nvPr>
            <p:ph idx="12" type="sldNum"/>
          </p:nvPr>
        </p:nvSpPr>
        <p:spPr>
          <a:xfrm>
            <a:off x="8367632" y="4893175"/>
            <a:ext cx="727200" cy="147300"/>
          </a:xfrm>
          <a:prstGeom prst="rect">
            <a:avLst/>
          </a:prstGeom>
        </p:spPr>
        <p:txBody>
          <a:bodyPr anchorCtr="0" anchor="t" bIns="29450" lIns="58925" spcFirstLastPara="1" rIns="58925" wrap="square" tIns="2945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CE5CD"/>
        </a:solidFill>
      </p:bgPr>
    </p:bg>
    <p:spTree>
      <p:nvGrpSpPr>
        <p:cNvPr id="1404" name="Shape 1404"/>
        <p:cNvGrpSpPr/>
        <p:nvPr/>
      </p:nvGrpSpPr>
      <p:grpSpPr>
        <a:xfrm>
          <a:off x="0" y="0"/>
          <a:ext cx="0" cy="0"/>
          <a:chOff x="0" y="0"/>
          <a:chExt cx="0" cy="0"/>
        </a:xfrm>
      </p:grpSpPr>
      <p:sp>
        <p:nvSpPr>
          <p:cNvPr id="1405" name="Google Shape;1405;p146"/>
          <p:cNvSpPr txBox="1"/>
          <p:nvPr>
            <p:ph type="title"/>
          </p:nvPr>
        </p:nvSpPr>
        <p:spPr>
          <a:xfrm>
            <a:off x="687586" y="0"/>
            <a:ext cx="7768800" cy="971100"/>
          </a:xfrm>
          <a:prstGeom prst="rect">
            <a:avLst/>
          </a:prstGeom>
          <a:noFill/>
          <a:ln>
            <a:noFill/>
          </a:ln>
        </p:spPr>
        <p:txBody>
          <a:bodyPr anchorCtr="0" anchor="ctr" bIns="32750" lIns="32750" spcFirstLastPara="1" rIns="69975" wrap="square" tIns="32750">
            <a:noAutofit/>
          </a:bodyPr>
          <a:lstStyle/>
          <a:p>
            <a:pPr indent="0" lvl="0" marL="0" rtl="0" algn="ctr">
              <a:spcBef>
                <a:spcPts val="0"/>
              </a:spcBef>
              <a:spcAft>
                <a:spcPts val="0"/>
              </a:spcAft>
              <a:buNone/>
            </a:pPr>
            <a:r>
              <a:rPr lang="en-US">
                <a:latin typeface="Calibri"/>
                <a:ea typeface="Calibri"/>
                <a:cs typeface="Calibri"/>
                <a:sym typeface="Calibri"/>
              </a:rPr>
              <a:t>Outline for today</a:t>
            </a:r>
            <a:endParaRPr>
              <a:latin typeface="Calibri"/>
              <a:ea typeface="Calibri"/>
              <a:cs typeface="Calibri"/>
              <a:sym typeface="Calibri"/>
            </a:endParaRPr>
          </a:p>
        </p:txBody>
      </p:sp>
      <p:sp>
        <p:nvSpPr>
          <p:cNvPr id="1406" name="Google Shape;1406;p146"/>
          <p:cNvSpPr txBox="1"/>
          <p:nvPr>
            <p:ph idx="1" type="body"/>
          </p:nvPr>
        </p:nvSpPr>
        <p:spPr>
          <a:xfrm>
            <a:off x="372156" y="971107"/>
            <a:ext cx="8152800" cy="3998400"/>
          </a:xfrm>
          <a:prstGeom prst="rect">
            <a:avLst/>
          </a:prstGeom>
          <a:noFill/>
          <a:ln>
            <a:noFill/>
          </a:ln>
        </p:spPr>
        <p:txBody>
          <a:bodyPr anchorCtr="0" anchor="t" bIns="32750" lIns="32750" spcFirstLastPara="1" rIns="69975" wrap="square" tIns="32750">
            <a:noAutofit/>
          </a:bodyPr>
          <a:lstStyle/>
          <a:p>
            <a:pPr indent="-419100" lvl="0" marL="457200" rtl="0" algn="l">
              <a:lnSpc>
                <a:spcPct val="150000"/>
              </a:lnSpc>
              <a:spcBef>
                <a:spcPts val="400"/>
              </a:spcBef>
              <a:spcAft>
                <a:spcPts val="0"/>
              </a:spcAft>
              <a:buSzPts val="3000"/>
              <a:buFont typeface="Calibri"/>
              <a:buAutoNum type="arabicPeriod"/>
            </a:pPr>
            <a:r>
              <a:rPr lang="en-US" sz="3000"/>
              <a:t>Why do a project?</a:t>
            </a:r>
            <a:endParaRPr sz="3000"/>
          </a:p>
          <a:p>
            <a:pPr indent="-419100" lvl="0" marL="457200" rtl="0" algn="l">
              <a:lnSpc>
                <a:spcPct val="150000"/>
              </a:lnSpc>
              <a:spcBef>
                <a:spcPts val="0"/>
              </a:spcBef>
              <a:spcAft>
                <a:spcPts val="0"/>
              </a:spcAft>
              <a:buClr>
                <a:srgbClr val="DC0000"/>
              </a:buClr>
              <a:buSzPts val="3000"/>
              <a:buAutoNum type="arabicPeriod"/>
            </a:pPr>
            <a:r>
              <a:rPr lang="en-US" sz="3000">
                <a:solidFill>
                  <a:srgbClr val="DC0000"/>
                </a:solidFill>
              </a:rPr>
              <a:t>How to choose a topic?</a:t>
            </a:r>
            <a:endParaRPr sz="3000">
              <a:solidFill>
                <a:srgbClr val="DC0000"/>
              </a:solidFill>
            </a:endParaRPr>
          </a:p>
          <a:p>
            <a:pPr indent="-419100" lvl="0" marL="457200" rtl="0" algn="l">
              <a:lnSpc>
                <a:spcPct val="150000"/>
              </a:lnSpc>
              <a:spcBef>
                <a:spcPts val="0"/>
              </a:spcBef>
              <a:spcAft>
                <a:spcPts val="0"/>
              </a:spcAft>
              <a:buSzPts val="3000"/>
              <a:buAutoNum type="arabicPeriod"/>
            </a:pPr>
            <a:r>
              <a:rPr lang="en-US" sz="3000"/>
              <a:t>How to choose the scope?</a:t>
            </a:r>
            <a:endParaRPr sz="3000"/>
          </a:p>
          <a:p>
            <a:pPr indent="-419100" lvl="0" marL="457200" rtl="0" algn="l">
              <a:lnSpc>
                <a:spcPct val="150000"/>
              </a:lnSpc>
              <a:spcBef>
                <a:spcPts val="0"/>
              </a:spcBef>
              <a:spcAft>
                <a:spcPts val="0"/>
              </a:spcAft>
              <a:buSzPts val="3000"/>
              <a:buAutoNum type="arabicPeriod"/>
            </a:pPr>
            <a:r>
              <a:rPr lang="en-US" sz="3000"/>
              <a:t>How to write the report / proposal?</a:t>
            </a:r>
            <a:endParaRPr sz="3000"/>
          </a:p>
          <a:p>
            <a:pPr indent="0" lvl="0" marL="0" rtl="0" algn="l">
              <a:spcBef>
                <a:spcPts val="400"/>
              </a:spcBef>
              <a:spcAft>
                <a:spcPts val="0"/>
              </a:spcAft>
              <a:buNone/>
            </a:pPr>
            <a:r>
              <a:t/>
            </a:r>
            <a:endParaRPr sz="3000">
              <a:latin typeface="Calibri"/>
              <a:ea typeface="Calibri"/>
              <a:cs typeface="Calibri"/>
              <a:sym typeface="Calibri"/>
            </a:endParaRPr>
          </a:p>
        </p:txBody>
      </p:sp>
      <p:sp>
        <p:nvSpPr>
          <p:cNvPr id="1407" name="Google Shape;1407;p146"/>
          <p:cNvSpPr txBox="1"/>
          <p:nvPr>
            <p:ph idx="12" type="sldNum"/>
          </p:nvPr>
        </p:nvSpPr>
        <p:spPr>
          <a:xfrm>
            <a:off x="8367632" y="4893175"/>
            <a:ext cx="727200" cy="147300"/>
          </a:xfrm>
          <a:prstGeom prst="rect">
            <a:avLst/>
          </a:prstGeom>
        </p:spPr>
        <p:txBody>
          <a:bodyPr anchorCtr="0" anchor="t" bIns="29450" lIns="58925" spcFirstLastPara="1" rIns="58925" wrap="square" tIns="29450">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2" name="Shape 1412"/>
        <p:cNvGrpSpPr/>
        <p:nvPr/>
      </p:nvGrpSpPr>
      <p:grpSpPr>
        <a:xfrm>
          <a:off x="0" y="0"/>
          <a:ext cx="0" cy="0"/>
          <a:chOff x="0" y="0"/>
          <a:chExt cx="0" cy="0"/>
        </a:xfrm>
      </p:grpSpPr>
      <p:sp>
        <p:nvSpPr>
          <p:cNvPr id="1413" name="Google Shape;1413;p147"/>
          <p:cNvSpPr txBox="1"/>
          <p:nvPr>
            <p:ph type="title"/>
          </p:nvPr>
        </p:nvSpPr>
        <p:spPr>
          <a:xfrm>
            <a:off x="687575" y="0"/>
            <a:ext cx="7768800" cy="636300"/>
          </a:xfrm>
          <a:prstGeom prst="rect">
            <a:avLst/>
          </a:prstGeom>
        </p:spPr>
        <p:txBody>
          <a:bodyPr anchorCtr="0" anchor="ctr" bIns="32750" lIns="32750" spcFirstLastPara="1" rIns="69975" wrap="square" tIns="32750">
            <a:noAutofit/>
          </a:bodyPr>
          <a:lstStyle/>
          <a:p>
            <a:pPr indent="0" lvl="0" marL="0" rtl="0" algn="ctr">
              <a:spcBef>
                <a:spcPts val="0"/>
              </a:spcBef>
              <a:spcAft>
                <a:spcPts val="0"/>
              </a:spcAft>
              <a:buNone/>
            </a:pPr>
            <a:r>
              <a:rPr lang="en-US"/>
              <a:t>How to choose a</a:t>
            </a:r>
            <a:r>
              <a:rPr lang="en-US"/>
              <a:t> project topic?</a:t>
            </a:r>
            <a:endParaRPr/>
          </a:p>
        </p:txBody>
      </p:sp>
      <p:sp>
        <p:nvSpPr>
          <p:cNvPr id="1414" name="Google Shape;1414;p147"/>
          <p:cNvSpPr txBox="1"/>
          <p:nvPr>
            <p:ph idx="1" type="body"/>
          </p:nvPr>
        </p:nvSpPr>
        <p:spPr>
          <a:xfrm>
            <a:off x="493350" y="800613"/>
            <a:ext cx="8361900" cy="4013100"/>
          </a:xfrm>
          <a:prstGeom prst="rect">
            <a:avLst/>
          </a:prstGeom>
        </p:spPr>
        <p:txBody>
          <a:bodyPr anchorCtr="0" anchor="t" bIns="32750" lIns="32750" spcFirstLastPara="1" rIns="69975" wrap="square" tIns="32750">
            <a:noAutofit/>
          </a:bodyPr>
          <a:lstStyle/>
          <a:p>
            <a:pPr indent="-406400" lvl="0" marL="457200" rtl="0" algn="l">
              <a:lnSpc>
                <a:spcPct val="115000"/>
              </a:lnSpc>
              <a:spcBef>
                <a:spcPts val="400"/>
              </a:spcBef>
              <a:spcAft>
                <a:spcPts val="0"/>
              </a:spcAft>
              <a:buSzPts val="2800"/>
              <a:buAutoNum type="arabicPeriod"/>
            </a:pPr>
            <a:r>
              <a:rPr lang="en-US" sz="3000"/>
              <a:t>Is it fun, interesting, and exciting?</a:t>
            </a:r>
            <a:endParaRPr sz="3000"/>
          </a:p>
          <a:p>
            <a:pPr indent="-419100" lvl="0" marL="457200" rtl="0" algn="l">
              <a:lnSpc>
                <a:spcPct val="115000"/>
              </a:lnSpc>
              <a:spcBef>
                <a:spcPts val="0"/>
              </a:spcBef>
              <a:spcAft>
                <a:spcPts val="0"/>
              </a:spcAft>
              <a:buSzPts val="3000"/>
              <a:buAutoNum type="arabicPeriod"/>
            </a:pPr>
            <a:r>
              <a:rPr lang="en-US" sz="3000"/>
              <a:t>Does it have </a:t>
            </a:r>
            <a:r>
              <a:rPr lang="en-US" sz="3000"/>
              <a:t>intellectual</a:t>
            </a:r>
            <a:r>
              <a:rPr lang="en-US" sz="3000"/>
              <a:t> </a:t>
            </a:r>
            <a:r>
              <a:rPr lang="en-US" sz="3000"/>
              <a:t>merit</a:t>
            </a:r>
            <a:r>
              <a:rPr lang="en-US" sz="3000"/>
              <a:t>?</a:t>
            </a:r>
            <a:endParaRPr sz="3000"/>
          </a:p>
          <a:p>
            <a:pPr indent="-419100" lvl="0" marL="457200" rtl="0" algn="l">
              <a:lnSpc>
                <a:spcPct val="115000"/>
              </a:lnSpc>
              <a:spcBef>
                <a:spcPts val="0"/>
              </a:spcBef>
              <a:spcAft>
                <a:spcPts val="0"/>
              </a:spcAft>
              <a:buSzPts val="3000"/>
              <a:buAutoNum type="arabicPeriod"/>
            </a:pPr>
            <a:r>
              <a:rPr lang="en-US" sz="3000"/>
              <a:t>Does it provide broader impacts?</a:t>
            </a:r>
            <a:endParaRPr sz="3000"/>
          </a:p>
          <a:p>
            <a:pPr indent="-419100" lvl="0" marL="457200" rtl="0" algn="l">
              <a:lnSpc>
                <a:spcPct val="115000"/>
              </a:lnSpc>
              <a:spcBef>
                <a:spcPts val="0"/>
              </a:spcBef>
              <a:spcAft>
                <a:spcPts val="0"/>
              </a:spcAft>
              <a:buSzPts val="3000"/>
              <a:buAutoNum type="arabicPeriod"/>
            </a:pPr>
            <a:r>
              <a:rPr lang="en-US" sz="3000"/>
              <a:t>Does it provide benefits for you?</a:t>
            </a:r>
            <a:endParaRPr sz="3000"/>
          </a:p>
          <a:p>
            <a:pPr indent="-419100" lvl="1" marL="914400" rtl="0" algn="l">
              <a:lnSpc>
                <a:spcPct val="115000"/>
              </a:lnSpc>
              <a:spcBef>
                <a:spcPts val="0"/>
              </a:spcBef>
              <a:spcAft>
                <a:spcPts val="0"/>
              </a:spcAft>
              <a:buSzPts val="3000"/>
              <a:buAutoNum type="alphaLcPeriod"/>
            </a:pPr>
            <a:r>
              <a:rPr lang="en-US" sz="3000"/>
              <a:t>skills</a:t>
            </a:r>
            <a:endParaRPr sz="3000"/>
          </a:p>
          <a:p>
            <a:pPr indent="-419100" lvl="1" marL="914400" rtl="0" algn="l">
              <a:lnSpc>
                <a:spcPct val="115000"/>
              </a:lnSpc>
              <a:spcBef>
                <a:spcPts val="0"/>
              </a:spcBef>
              <a:spcAft>
                <a:spcPts val="0"/>
              </a:spcAft>
              <a:buSzPts val="3000"/>
              <a:buAutoNum type="alphaLcPeriod"/>
            </a:pPr>
            <a:r>
              <a:rPr lang="en-US" sz="3000"/>
              <a:t>tools</a:t>
            </a:r>
            <a:endParaRPr sz="3000"/>
          </a:p>
          <a:p>
            <a:pPr indent="-419100" lvl="1" marL="914400" rtl="0" algn="l">
              <a:lnSpc>
                <a:spcPct val="115000"/>
              </a:lnSpc>
              <a:spcBef>
                <a:spcPts val="0"/>
              </a:spcBef>
              <a:spcAft>
                <a:spcPts val="0"/>
              </a:spcAft>
              <a:buSzPts val="3000"/>
              <a:buAutoNum type="alphaLcPeriod"/>
            </a:pPr>
            <a:r>
              <a:rPr lang="en-US" sz="3000"/>
              <a:t>building blocks</a:t>
            </a:r>
            <a:endParaRPr sz="3000"/>
          </a:p>
        </p:txBody>
      </p:sp>
      <p:sp>
        <p:nvSpPr>
          <p:cNvPr id="1415" name="Google Shape;1415;p147"/>
          <p:cNvSpPr txBox="1"/>
          <p:nvPr>
            <p:ph idx="12" type="sldNum"/>
          </p:nvPr>
        </p:nvSpPr>
        <p:spPr>
          <a:xfrm>
            <a:off x="8367632" y="4893175"/>
            <a:ext cx="727200" cy="147300"/>
          </a:xfrm>
          <a:prstGeom prst="rect">
            <a:avLst/>
          </a:prstGeom>
        </p:spPr>
        <p:txBody>
          <a:bodyPr anchorCtr="0" anchor="t" bIns="29450" lIns="58925" spcFirstLastPara="1" rIns="58925" wrap="square" tIns="29450">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31"/>
          <p:cNvSpPr txBox="1"/>
          <p:nvPr>
            <p:ph type="title"/>
          </p:nvPr>
        </p:nvSpPr>
        <p:spPr>
          <a:xfrm>
            <a:off x="738700" y="0"/>
            <a:ext cx="7768800" cy="705300"/>
          </a:xfrm>
          <a:prstGeom prst="rect">
            <a:avLst/>
          </a:prstGeom>
          <a:noFill/>
          <a:ln>
            <a:noFill/>
          </a:ln>
        </p:spPr>
        <p:txBody>
          <a:bodyPr anchorCtr="0" anchor="ctr" bIns="32750" lIns="32750" spcFirstLastPara="1" rIns="69975" wrap="square" tIns="32750">
            <a:noAutofit/>
          </a:bodyPr>
          <a:lstStyle/>
          <a:p>
            <a:pPr indent="0" lvl="0" marL="0" rtl="0" algn="ctr">
              <a:spcBef>
                <a:spcPts val="0"/>
              </a:spcBef>
              <a:spcAft>
                <a:spcPts val="0"/>
              </a:spcAft>
              <a:buNone/>
            </a:pPr>
            <a:r>
              <a:rPr lang="en-US">
                <a:latin typeface="Calibri"/>
                <a:ea typeface="Calibri"/>
                <a:cs typeface="Calibri"/>
                <a:sym typeface="Calibri"/>
              </a:rPr>
              <a:t>Motivation</a:t>
            </a:r>
            <a:endParaRPr>
              <a:latin typeface="Calibri"/>
              <a:ea typeface="Calibri"/>
              <a:cs typeface="Calibri"/>
              <a:sym typeface="Calibri"/>
            </a:endParaRPr>
          </a:p>
        </p:txBody>
      </p:sp>
      <p:sp>
        <p:nvSpPr>
          <p:cNvPr id="205" name="Google Shape;205;p31"/>
          <p:cNvSpPr txBox="1"/>
          <p:nvPr>
            <p:ph idx="1" type="body"/>
          </p:nvPr>
        </p:nvSpPr>
        <p:spPr>
          <a:xfrm>
            <a:off x="156599" y="724950"/>
            <a:ext cx="8830800" cy="3998400"/>
          </a:xfrm>
          <a:prstGeom prst="rect">
            <a:avLst/>
          </a:prstGeom>
          <a:noFill/>
          <a:ln>
            <a:noFill/>
          </a:ln>
        </p:spPr>
        <p:txBody>
          <a:bodyPr anchorCtr="0" anchor="t" bIns="32750" lIns="32750" spcFirstLastPara="1" rIns="69975" wrap="square" tIns="32750">
            <a:noAutofit/>
          </a:bodyPr>
          <a:lstStyle/>
          <a:p>
            <a:pPr indent="-203200" lvl="0" marL="241300" rtl="0" algn="l">
              <a:spcBef>
                <a:spcPts val="0"/>
              </a:spcBef>
              <a:spcAft>
                <a:spcPts val="0"/>
              </a:spcAft>
              <a:buClr>
                <a:schemeClr val="dk1"/>
              </a:buClr>
              <a:buSzPts val="1600"/>
              <a:buFont typeface="Calibri"/>
              <a:buChar char="•"/>
            </a:pPr>
            <a:r>
              <a:rPr lang="en-US" sz="1600"/>
              <a:t>Statistical inferences in Engineering (and beyond) can be</a:t>
            </a:r>
            <a:r>
              <a:rPr lang="en-US" sz="1600">
                <a:latin typeface="Calibri"/>
                <a:ea typeface="Calibri"/>
                <a:cs typeface="Calibri"/>
                <a:sym typeface="Calibri"/>
              </a:rPr>
              <a:t> </a:t>
            </a:r>
            <a:r>
              <a:rPr lang="en-US" sz="1600"/>
              <a:t>crucial and </a:t>
            </a:r>
            <a:r>
              <a:rPr lang="en-US" sz="1600"/>
              <a:t>complex</a:t>
            </a:r>
            <a:r>
              <a:rPr lang="en-US" sz="1600"/>
              <a:t>. </a:t>
            </a:r>
            <a:endParaRPr sz="1600">
              <a:latin typeface="Calibri"/>
              <a:ea typeface="Calibri"/>
              <a:cs typeface="Calibri"/>
              <a:sym typeface="Calibri"/>
            </a:endParaRPr>
          </a:p>
          <a:p>
            <a:pPr indent="-177800" lvl="1" marL="469900" rtl="0" algn="l">
              <a:spcBef>
                <a:spcPts val="300"/>
              </a:spcBef>
              <a:spcAft>
                <a:spcPts val="0"/>
              </a:spcAft>
              <a:buClr>
                <a:schemeClr val="dk1"/>
              </a:buClr>
              <a:buSzPts val="1600"/>
              <a:buFont typeface="Calibri"/>
              <a:buChar char="–"/>
            </a:pPr>
            <a:r>
              <a:rPr lang="en-US" sz="1600">
                <a:latin typeface="Calibri"/>
                <a:ea typeface="Calibri"/>
                <a:cs typeface="Calibri"/>
                <a:sym typeface="Calibri"/>
              </a:rPr>
              <a:t>The number of observations </a:t>
            </a:r>
            <a:r>
              <a:rPr lang="en-US" sz="1600"/>
              <a:t>can be</a:t>
            </a:r>
            <a:r>
              <a:rPr lang="en-US" sz="1600">
                <a:latin typeface="Calibri"/>
                <a:ea typeface="Calibri"/>
                <a:cs typeface="Calibri"/>
                <a:sym typeface="Calibri"/>
              </a:rPr>
              <a:t> small.</a:t>
            </a:r>
            <a:endParaRPr sz="1600">
              <a:latin typeface="Calibri"/>
              <a:ea typeface="Calibri"/>
              <a:cs typeface="Calibri"/>
              <a:sym typeface="Calibri"/>
            </a:endParaRPr>
          </a:p>
          <a:p>
            <a:pPr indent="-177800" lvl="1" marL="469900" rtl="0" algn="l">
              <a:spcBef>
                <a:spcPts val="300"/>
              </a:spcBef>
              <a:spcAft>
                <a:spcPts val="0"/>
              </a:spcAft>
              <a:buClr>
                <a:schemeClr val="dk1"/>
              </a:buClr>
              <a:buSzPts val="1600"/>
              <a:buFont typeface="Calibri"/>
              <a:buChar char="–"/>
            </a:pPr>
            <a:r>
              <a:rPr lang="en-US" sz="1600">
                <a:latin typeface="Calibri"/>
                <a:ea typeface="Calibri"/>
                <a:cs typeface="Calibri"/>
                <a:sym typeface="Calibri"/>
              </a:rPr>
              <a:t>The predictions can hinge critically on deeply uncertain structural or prior assumptions.</a:t>
            </a:r>
            <a:endParaRPr sz="1600">
              <a:latin typeface="Calibri"/>
              <a:ea typeface="Calibri"/>
              <a:cs typeface="Calibri"/>
              <a:sym typeface="Calibri"/>
            </a:endParaRPr>
          </a:p>
          <a:p>
            <a:pPr indent="-177800" lvl="1" marL="469900" rtl="0" algn="l">
              <a:spcBef>
                <a:spcPts val="300"/>
              </a:spcBef>
              <a:spcAft>
                <a:spcPts val="0"/>
              </a:spcAft>
              <a:buClr>
                <a:schemeClr val="dk1"/>
              </a:buClr>
              <a:buSzPts val="1600"/>
              <a:buFont typeface="Calibri"/>
              <a:buChar char="–"/>
            </a:pPr>
            <a:r>
              <a:rPr lang="en-US" sz="1600">
                <a:latin typeface="Calibri"/>
                <a:ea typeface="Calibri"/>
                <a:cs typeface="Calibri"/>
                <a:sym typeface="Calibri"/>
              </a:rPr>
              <a:t>The observation and model errors are unknown and not normally distributed.</a:t>
            </a:r>
            <a:endParaRPr sz="1600">
              <a:latin typeface="Calibri"/>
              <a:ea typeface="Calibri"/>
              <a:cs typeface="Calibri"/>
              <a:sym typeface="Calibri"/>
            </a:endParaRPr>
          </a:p>
          <a:p>
            <a:pPr indent="-177800" lvl="1" marL="469900" rtl="0" algn="l">
              <a:spcBef>
                <a:spcPts val="300"/>
              </a:spcBef>
              <a:spcAft>
                <a:spcPts val="0"/>
              </a:spcAft>
              <a:buClr>
                <a:schemeClr val="dk1"/>
              </a:buClr>
              <a:buSzPts val="1600"/>
              <a:buFont typeface="Calibri"/>
              <a:buChar char="–"/>
            </a:pPr>
            <a:r>
              <a:rPr lang="en-US" sz="1600">
                <a:latin typeface="Calibri"/>
                <a:ea typeface="Calibri"/>
                <a:cs typeface="Calibri"/>
                <a:sym typeface="Calibri"/>
              </a:rPr>
              <a:t>The models </a:t>
            </a:r>
            <a:r>
              <a:rPr lang="en-US" sz="1600"/>
              <a:t>can be</a:t>
            </a:r>
            <a:r>
              <a:rPr lang="en-US" sz="1600">
                <a:latin typeface="Calibri"/>
                <a:ea typeface="Calibri"/>
                <a:cs typeface="Calibri"/>
                <a:sym typeface="Calibri"/>
              </a:rPr>
              <a:t> nonlinear.</a:t>
            </a:r>
            <a:endParaRPr sz="1600">
              <a:latin typeface="Calibri"/>
              <a:ea typeface="Calibri"/>
              <a:cs typeface="Calibri"/>
              <a:sym typeface="Calibri"/>
            </a:endParaRPr>
          </a:p>
          <a:p>
            <a:pPr indent="-177800" lvl="1" marL="469900" rtl="0" algn="l">
              <a:spcBef>
                <a:spcPts val="300"/>
              </a:spcBef>
              <a:spcAft>
                <a:spcPts val="0"/>
              </a:spcAft>
              <a:buClr>
                <a:schemeClr val="dk1"/>
              </a:buClr>
              <a:buSzPts val="1600"/>
              <a:buFont typeface="Calibri"/>
              <a:buChar char="–"/>
            </a:pPr>
            <a:r>
              <a:rPr lang="en-US" sz="1600">
                <a:latin typeface="Calibri"/>
                <a:ea typeface="Calibri"/>
                <a:cs typeface="Calibri"/>
                <a:sym typeface="Calibri"/>
              </a:rPr>
              <a:t>The observations</a:t>
            </a:r>
            <a:r>
              <a:rPr lang="en-US" sz="1600"/>
              <a:t> may</a:t>
            </a:r>
            <a:r>
              <a:rPr lang="en-US" sz="1600">
                <a:latin typeface="Calibri"/>
                <a:ea typeface="Calibri"/>
                <a:cs typeface="Calibri"/>
                <a:sym typeface="Calibri"/>
              </a:rPr>
              <a:t> not stem from randomized and controlled experiments</a:t>
            </a:r>
            <a:r>
              <a:rPr lang="en-US" sz="1600"/>
              <a:t>.</a:t>
            </a:r>
            <a:endParaRPr sz="1600">
              <a:latin typeface="Calibri"/>
              <a:ea typeface="Calibri"/>
              <a:cs typeface="Calibri"/>
              <a:sym typeface="Calibri"/>
            </a:endParaRPr>
          </a:p>
          <a:p>
            <a:pPr indent="-177800" lvl="1" marL="469900" rtl="0" algn="l">
              <a:spcBef>
                <a:spcPts val="300"/>
              </a:spcBef>
              <a:spcAft>
                <a:spcPts val="0"/>
              </a:spcAft>
              <a:buClr>
                <a:schemeClr val="dk1"/>
              </a:buClr>
              <a:buSzPts val="1600"/>
              <a:buFont typeface="Calibri"/>
              <a:buChar char="–"/>
            </a:pPr>
            <a:r>
              <a:rPr lang="en-US" sz="1600">
                <a:latin typeface="Calibri"/>
                <a:ea typeface="Calibri"/>
                <a:cs typeface="Calibri"/>
                <a:sym typeface="Calibri"/>
              </a:rPr>
              <a:t>There are several possible models to analyze the observations.</a:t>
            </a:r>
            <a:endParaRPr sz="1600">
              <a:latin typeface="Calibri"/>
              <a:ea typeface="Calibri"/>
              <a:cs typeface="Calibri"/>
              <a:sym typeface="Calibri"/>
            </a:endParaRPr>
          </a:p>
          <a:p>
            <a:pPr indent="-177800" lvl="1" marL="469900" rtl="0" algn="l">
              <a:spcBef>
                <a:spcPts val="300"/>
              </a:spcBef>
              <a:spcAft>
                <a:spcPts val="0"/>
              </a:spcAft>
              <a:buClr>
                <a:schemeClr val="dk1"/>
              </a:buClr>
              <a:buSzPts val="1600"/>
              <a:buFont typeface="Calibri"/>
              <a:buChar char="–"/>
            </a:pPr>
            <a:r>
              <a:rPr lang="en-US" sz="1600">
                <a:latin typeface="Calibri"/>
                <a:ea typeface="Calibri"/>
                <a:cs typeface="Calibri"/>
                <a:sym typeface="Calibri"/>
              </a:rPr>
              <a:t>Information gathered at one scale</a:t>
            </a:r>
            <a:r>
              <a:rPr lang="en-US" sz="1600"/>
              <a:t> (</a:t>
            </a:r>
            <a:r>
              <a:rPr i="1" lang="en-US" sz="1600"/>
              <a:t>e.g.,</a:t>
            </a:r>
            <a:r>
              <a:rPr lang="en-US" sz="1600"/>
              <a:t> several local observations) </a:t>
            </a:r>
            <a:r>
              <a:rPr lang="en-US" sz="1600">
                <a:latin typeface="Calibri"/>
                <a:ea typeface="Calibri"/>
                <a:cs typeface="Calibri"/>
                <a:sym typeface="Calibri"/>
              </a:rPr>
              <a:t>has to be used in the analysis at a different scale (e.g., a </a:t>
            </a:r>
            <a:r>
              <a:rPr lang="en-US" sz="1600"/>
              <a:t>watershed</a:t>
            </a:r>
            <a:r>
              <a:rPr lang="en-US" sz="1600"/>
              <a:t>, an entire plant, ..)</a:t>
            </a:r>
            <a:r>
              <a:rPr lang="en-US" sz="1600">
                <a:latin typeface="Calibri"/>
                <a:ea typeface="Calibri"/>
                <a:cs typeface="Calibri"/>
                <a:sym typeface="Calibri"/>
              </a:rPr>
              <a:t>.</a:t>
            </a:r>
            <a:endParaRPr sz="1600">
              <a:latin typeface="Calibri"/>
              <a:ea typeface="Calibri"/>
              <a:cs typeface="Calibri"/>
              <a:sym typeface="Calibri"/>
            </a:endParaRPr>
          </a:p>
          <a:p>
            <a:pPr indent="-177800" lvl="1" marL="469900" rtl="0" algn="l">
              <a:spcBef>
                <a:spcPts val="300"/>
              </a:spcBef>
              <a:spcAft>
                <a:spcPts val="0"/>
              </a:spcAft>
              <a:buClr>
                <a:schemeClr val="dk1"/>
              </a:buClr>
              <a:buSzPts val="1600"/>
              <a:buFont typeface="Calibri"/>
              <a:buChar char="–"/>
            </a:pPr>
            <a:r>
              <a:rPr lang="en-US" sz="1600"/>
              <a:t>How one c</a:t>
            </a:r>
            <a:r>
              <a:rPr lang="en-US" sz="1600">
                <a:latin typeface="Calibri"/>
                <a:ea typeface="Calibri"/>
                <a:cs typeface="Calibri"/>
                <a:sym typeface="Calibri"/>
              </a:rPr>
              <a:t>ommunicat</a:t>
            </a:r>
            <a:r>
              <a:rPr lang="en-US" sz="1600"/>
              <a:t>es</a:t>
            </a:r>
            <a:r>
              <a:rPr lang="en-US" sz="1600">
                <a:latin typeface="Calibri"/>
                <a:ea typeface="Calibri"/>
                <a:cs typeface="Calibri"/>
                <a:sym typeface="Calibri"/>
              </a:rPr>
              <a:t> the results affects outcomes.</a:t>
            </a:r>
            <a:endParaRPr sz="1600">
              <a:latin typeface="Calibri"/>
              <a:ea typeface="Calibri"/>
              <a:cs typeface="Calibri"/>
              <a:sym typeface="Calibri"/>
            </a:endParaRPr>
          </a:p>
          <a:p>
            <a:pPr indent="-177800" lvl="1" marL="469900" rtl="0" algn="l">
              <a:spcBef>
                <a:spcPts val="300"/>
              </a:spcBef>
              <a:spcAft>
                <a:spcPts val="0"/>
              </a:spcAft>
              <a:buClr>
                <a:schemeClr val="dk1"/>
              </a:buClr>
              <a:buSzPts val="1600"/>
              <a:buFont typeface="Calibri"/>
              <a:buChar char="–"/>
            </a:pPr>
            <a:r>
              <a:rPr lang="en-US" sz="1600"/>
              <a:t>Poor skills and techniques</a:t>
            </a:r>
            <a:r>
              <a:rPr lang="en-US" sz="1600">
                <a:latin typeface="Calibri"/>
                <a:ea typeface="Calibri"/>
                <a:cs typeface="Calibri"/>
                <a:sym typeface="Calibri"/>
              </a:rPr>
              <a:t> can have social, economic, ethical, and legal consequences.</a:t>
            </a:r>
            <a:endParaRPr sz="1600">
              <a:latin typeface="Calibri"/>
              <a:ea typeface="Calibri"/>
              <a:cs typeface="Calibri"/>
              <a:sym typeface="Calibri"/>
            </a:endParaRPr>
          </a:p>
          <a:p>
            <a:pPr indent="-203200" lvl="0" marL="241300" rtl="0" algn="l">
              <a:spcBef>
                <a:spcPts val="400"/>
              </a:spcBef>
              <a:spcAft>
                <a:spcPts val="0"/>
              </a:spcAft>
              <a:buClr>
                <a:schemeClr val="dk1"/>
              </a:buClr>
              <a:buSzPts val="1600"/>
              <a:buFont typeface="Calibri"/>
              <a:buChar char="•"/>
            </a:pPr>
            <a:r>
              <a:rPr lang="en-US" sz="1600">
                <a:latin typeface="Calibri"/>
                <a:ea typeface="Calibri"/>
                <a:cs typeface="Calibri"/>
                <a:sym typeface="Calibri"/>
              </a:rPr>
              <a:t>Techniques taught in standard statistics</a:t>
            </a:r>
            <a:r>
              <a:rPr lang="en-US" sz="1600"/>
              <a:t> can be </a:t>
            </a:r>
            <a:r>
              <a:rPr lang="en-US" sz="1600">
                <a:latin typeface="Calibri"/>
                <a:ea typeface="Calibri"/>
                <a:cs typeface="Calibri"/>
                <a:sym typeface="Calibri"/>
              </a:rPr>
              <a:t>of limited utility to address these issues.</a:t>
            </a:r>
            <a:endParaRPr sz="1600">
              <a:latin typeface="Calibri"/>
              <a:ea typeface="Calibri"/>
              <a:cs typeface="Calibri"/>
              <a:sym typeface="Calibri"/>
            </a:endParaRPr>
          </a:p>
          <a:p>
            <a:pPr indent="-203200" lvl="0" marL="241300" rtl="0" algn="l">
              <a:spcBef>
                <a:spcPts val="400"/>
              </a:spcBef>
              <a:spcAft>
                <a:spcPts val="0"/>
              </a:spcAft>
              <a:buClr>
                <a:schemeClr val="dk1"/>
              </a:buClr>
              <a:buSzPts val="1600"/>
              <a:buFont typeface="Calibri"/>
              <a:buChar char="•"/>
            </a:pPr>
            <a:r>
              <a:rPr lang="en-US" sz="1600">
                <a:latin typeface="Calibri"/>
                <a:ea typeface="Calibri"/>
                <a:cs typeface="Calibri"/>
                <a:sym typeface="Calibri"/>
              </a:rPr>
              <a:t>Yet, despite these problems, decisions have to be made</a:t>
            </a:r>
            <a:endParaRPr sz="1600"/>
          </a:p>
          <a:p>
            <a:pPr indent="0" lvl="0" marL="241300" rtl="0" algn="l">
              <a:spcBef>
                <a:spcPts val="400"/>
              </a:spcBef>
              <a:spcAft>
                <a:spcPts val="0"/>
              </a:spcAft>
              <a:buNone/>
            </a:pPr>
            <a:r>
              <a:t/>
            </a:r>
            <a:endParaRPr sz="1600"/>
          </a:p>
          <a:p>
            <a:pPr indent="0" lvl="0" marL="241300" rtl="0" algn="ctr">
              <a:spcBef>
                <a:spcPts val="400"/>
              </a:spcBef>
              <a:spcAft>
                <a:spcPts val="0"/>
              </a:spcAft>
              <a:buNone/>
            </a:pPr>
            <a:r>
              <a:rPr lang="en-US" sz="2300">
                <a:solidFill>
                  <a:srgbClr val="006600"/>
                </a:solidFill>
              </a:rPr>
              <a:t>How can we understand and solve (some) of these problems?</a:t>
            </a:r>
            <a:endParaRPr sz="2300">
              <a:solidFill>
                <a:srgbClr val="006600"/>
              </a:solidFill>
            </a:endParaRPr>
          </a:p>
          <a:p>
            <a:pPr indent="-76200" lvl="0" marL="241300" rtl="0" algn="l">
              <a:spcBef>
                <a:spcPts val="400"/>
              </a:spcBef>
              <a:spcAft>
                <a:spcPts val="0"/>
              </a:spcAft>
              <a:buClr>
                <a:schemeClr val="dk1"/>
              </a:buClr>
              <a:buSzPts val="2200"/>
              <a:buNone/>
            </a:pPr>
            <a:r>
              <a:t/>
            </a:r>
            <a:endParaRPr sz="2200">
              <a:latin typeface="Times New Roman"/>
              <a:ea typeface="Times New Roman"/>
              <a:cs typeface="Times New Roman"/>
              <a:sym typeface="Times New Roman"/>
            </a:endParaRPr>
          </a:p>
        </p:txBody>
      </p:sp>
      <p:sp>
        <p:nvSpPr>
          <p:cNvPr id="206" name="Google Shape;206;p31"/>
          <p:cNvSpPr txBox="1"/>
          <p:nvPr>
            <p:ph idx="12" type="sldNum"/>
          </p:nvPr>
        </p:nvSpPr>
        <p:spPr>
          <a:xfrm>
            <a:off x="8367632" y="4893175"/>
            <a:ext cx="727200" cy="147300"/>
          </a:xfrm>
          <a:prstGeom prst="rect">
            <a:avLst/>
          </a:prstGeom>
        </p:spPr>
        <p:txBody>
          <a:bodyPr anchorCtr="0" anchor="t" bIns="29450" lIns="58925" spcFirstLastPara="1" rIns="58925" wrap="square" tIns="2945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CE5CD"/>
        </a:solidFill>
      </p:bgPr>
    </p:bg>
    <p:spTree>
      <p:nvGrpSpPr>
        <p:cNvPr id="1420" name="Shape 1420"/>
        <p:cNvGrpSpPr/>
        <p:nvPr/>
      </p:nvGrpSpPr>
      <p:grpSpPr>
        <a:xfrm>
          <a:off x="0" y="0"/>
          <a:ext cx="0" cy="0"/>
          <a:chOff x="0" y="0"/>
          <a:chExt cx="0" cy="0"/>
        </a:xfrm>
      </p:grpSpPr>
      <p:sp>
        <p:nvSpPr>
          <p:cNvPr id="1421" name="Google Shape;1421;p148"/>
          <p:cNvSpPr txBox="1"/>
          <p:nvPr>
            <p:ph type="title"/>
          </p:nvPr>
        </p:nvSpPr>
        <p:spPr>
          <a:xfrm>
            <a:off x="687586" y="0"/>
            <a:ext cx="7768800" cy="971100"/>
          </a:xfrm>
          <a:prstGeom prst="rect">
            <a:avLst/>
          </a:prstGeom>
          <a:noFill/>
          <a:ln>
            <a:noFill/>
          </a:ln>
        </p:spPr>
        <p:txBody>
          <a:bodyPr anchorCtr="0" anchor="ctr" bIns="32750" lIns="32750" spcFirstLastPara="1" rIns="69975" wrap="square" tIns="32750">
            <a:noAutofit/>
          </a:bodyPr>
          <a:lstStyle/>
          <a:p>
            <a:pPr indent="0" lvl="0" marL="0" rtl="0" algn="ctr">
              <a:spcBef>
                <a:spcPts val="0"/>
              </a:spcBef>
              <a:spcAft>
                <a:spcPts val="0"/>
              </a:spcAft>
              <a:buNone/>
            </a:pPr>
            <a:r>
              <a:rPr lang="en-US">
                <a:latin typeface="Calibri"/>
                <a:ea typeface="Calibri"/>
                <a:cs typeface="Calibri"/>
                <a:sym typeface="Calibri"/>
              </a:rPr>
              <a:t>Outline for today</a:t>
            </a:r>
            <a:endParaRPr>
              <a:latin typeface="Calibri"/>
              <a:ea typeface="Calibri"/>
              <a:cs typeface="Calibri"/>
              <a:sym typeface="Calibri"/>
            </a:endParaRPr>
          </a:p>
        </p:txBody>
      </p:sp>
      <p:sp>
        <p:nvSpPr>
          <p:cNvPr id="1422" name="Google Shape;1422;p148"/>
          <p:cNvSpPr txBox="1"/>
          <p:nvPr>
            <p:ph idx="1" type="body"/>
          </p:nvPr>
        </p:nvSpPr>
        <p:spPr>
          <a:xfrm>
            <a:off x="372156" y="971107"/>
            <a:ext cx="8152800" cy="3998400"/>
          </a:xfrm>
          <a:prstGeom prst="rect">
            <a:avLst/>
          </a:prstGeom>
          <a:noFill/>
          <a:ln>
            <a:noFill/>
          </a:ln>
        </p:spPr>
        <p:txBody>
          <a:bodyPr anchorCtr="0" anchor="t" bIns="32750" lIns="32750" spcFirstLastPara="1" rIns="69975" wrap="square" tIns="32750">
            <a:noAutofit/>
          </a:bodyPr>
          <a:lstStyle/>
          <a:p>
            <a:pPr indent="-419100" lvl="0" marL="457200" rtl="0" algn="l">
              <a:lnSpc>
                <a:spcPct val="150000"/>
              </a:lnSpc>
              <a:spcBef>
                <a:spcPts val="400"/>
              </a:spcBef>
              <a:spcAft>
                <a:spcPts val="0"/>
              </a:spcAft>
              <a:buSzPts val="3000"/>
              <a:buFont typeface="Calibri"/>
              <a:buAutoNum type="arabicPeriod"/>
            </a:pPr>
            <a:r>
              <a:rPr lang="en-US" sz="3000"/>
              <a:t>Why do a project?</a:t>
            </a:r>
            <a:endParaRPr sz="3000"/>
          </a:p>
          <a:p>
            <a:pPr indent="-419100" lvl="0" marL="457200" rtl="0" algn="l">
              <a:lnSpc>
                <a:spcPct val="150000"/>
              </a:lnSpc>
              <a:spcBef>
                <a:spcPts val="0"/>
              </a:spcBef>
              <a:spcAft>
                <a:spcPts val="0"/>
              </a:spcAft>
              <a:buSzPts val="3000"/>
              <a:buAutoNum type="arabicPeriod"/>
            </a:pPr>
            <a:r>
              <a:rPr lang="en-US" sz="3000"/>
              <a:t>How to choose a topic?</a:t>
            </a:r>
            <a:endParaRPr sz="3000"/>
          </a:p>
          <a:p>
            <a:pPr indent="-419100" lvl="0" marL="457200" rtl="0" algn="l">
              <a:lnSpc>
                <a:spcPct val="150000"/>
              </a:lnSpc>
              <a:spcBef>
                <a:spcPts val="0"/>
              </a:spcBef>
              <a:spcAft>
                <a:spcPts val="0"/>
              </a:spcAft>
              <a:buClr>
                <a:srgbClr val="DC0000"/>
              </a:buClr>
              <a:buSzPts val="3000"/>
              <a:buAutoNum type="arabicPeriod"/>
            </a:pPr>
            <a:r>
              <a:rPr lang="en-US" sz="3000">
                <a:solidFill>
                  <a:srgbClr val="DC0000"/>
                </a:solidFill>
              </a:rPr>
              <a:t>How to choose the scope?</a:t>
            </a:r>
            <a:endParaRPr sz="3000">
              <a:solidFill>
                <a:srgbClr val="DC0000"/>
              </a:solidFill>
            </a:endParaRPr>
          </a:p>
          <a:p>
            <a:pPr indent="-419100" lvl="0" marL="457200" rtl="0" algn="l">
              <a:lnSpc>
                <a:spcPct val="150000"/>
              </a:lnSpc>
              <a:spcBef>
                <a:spcPts val="0"/>
              </a:spcBef>
              <a:spcAft>
                <a:spcPts val="0"/>
              </a:spcAft>
              <a:buSzPts val="3000"/>
              <a:buAutoNum type="arabicPeriod"/>
            </a:pPr>
            <a:r>
              <a:rPr lang="en-US" sz="3000"/>
              <a:t>How to write the report / proposal?</a:t>
            </a:r>
            <a:endParaRPr sz="3000"/>
          </a:p>
          <a:p>
            <a:pPr indent="0" lvl="0" marL="0" rtl="0" algn="l">
              <a:spcBef>
                <a:spcPts val="400"/>
              </a:spcBef>
              <a:spcAft>
                <a:spcPts val="0"/>
              </a:spcAft>
              <a:buNone/>
            </a:pPr>
            <a:r>
              <a:t/>
            </a:r>
            <a:endParaRPr sz="3000">
              <a:latin typeface="Calibri"/>
              <a:ea typeface="Calibri"/>
              <a:cs typeface="Calibri"/>
              <a:sym typeface="Calibri"/>
            </a:endParaRPr>
          </a:p>
        </p:txBody>
      </p:sp>
      <p:sp>
        <p:nvSpPr>
          <p:cNvPr id="1423" name="Google Shape;1423;p148"/>
          <p:cNvSpPr txBox="1"/>
          <p:nvPr>
            <p:ph idx="12" type="sldNum"/>
          </p:nvPr>
        </p:nvSpPr>
        <p:spPr>
          <a:xfrm>
            <a:off x="8367632" y="4893175"/>
            <a:ext cx="727200" cy="147300"/>
          </a:xfrm>
          <a:prstGeom prst="rect">
            <a:avLst/>
          </a:prstGeom>
        </p:spPr>
        <p:txBody>
          <a:bodyPr anchorCtr="0" anchor="t" bIns="29450" lIns="58925" spcFirstLastPara="1" rIns="58925" wrap="square" tIns="29450">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8" name="Shape 1428"/>
        <p:cNvGrpSpPr/>
        <p:nvPr/>
      </p:nvGrpSpPr>
      <p:grpSpPr>
        <a:xfrm>
          <a:off x="0" y="0"/>
          <a:ext cx="0" cy="0"/>
          <a:chOff x="0" y="0"/>
          <a:chExt cx="0" cy="0"/>
        </a:xfrm>
      </p:grpSpPr>
      <p:sp>
        <p:nvSpPr>
          <p:cNvPr id="1429" name="Google Shape;1429;p149"/>
          <p:cNvSpPr txBox="1"/>
          <p:nvPr>
            <p:ph type="title"/>
          </p:nvPr>
        </p:nvSpPr>
        <p:spPr>
          <a:xfrm>
            <a:off x="687575" y="0"/>
            <a:ext cx="7768800" cy="636300"/>
          </a:xfrm>
          <a:prstGeom prst="rect">
            <a:avLst/>
          </a:prstGeom>
        </p:spPr>
        <p:txBody>
          <a:bodyPr anchorCtr="0" anchor="ctr" bIns="32750" lIns="32750" spcFirstLastPara="1" rIns="69975" wrap="square" tIns="32750">
            <a:noAutofit/>
          </a:bodyPr>
          <a:lstStyle/>
          <a:p>
            <a:pPr indent="0" lvl="0" marL="0" rtl="0" algn="ctr">
              <a:spcBef>
                <a:spcPts val="0"/>
              </a:spcBef>
              <a:spcAft>
                <a:spcPts val="0"/>
              </a:spcAft>
              <a:buNone/>
            </a:pPr>
            <a:r>
              <a:rPr lang="en-US"/>
              <a:t>How to choose a project scope?</a:t>
            </a:r>
            <a:endParaRPr/>
          </a:p>
        </p:txBody>
      </p:sp>
      <p:sp>
        <p:nvSpPr>
          <p:cNvPr id="1430" name="Google Shape;1430;p149"/>
          <p:cNvSpPr txBox="1"/>
          <p:nvPr>
            <p:ph idx="1" type="body"/>
          </p:nvPr>
        </p:nvSpPr>
        <p:spPr>
          <a:xfrm>
            <a:off x="243875" y="788700"/>
            <a:ext cx="8850900" cy="4013100"/>
          </a:xfrm>
          <a:prstGeom prst="rect">
            <a:avLst/>
          </a:prstGeom>
        </p:spPr>
        <p:txBody>
          <a:bodyPr anchorCtr="0" anchor="t" bIns="32750" lIns="32750" spcFirstLastPara="1" rIns="69975" wrap="square" tIns="32750">
            <a:noAutofit/>
          </a:bodyPr>
          <a:lstStyle/>
          <a:p>
            <a:pPr indent="-368300" lvl="0" marL="457200" rtl="0" algn="l">
              <a:lnSpc>
                <a:spcPct val="115000"/>
              </a:lnSpc>
              <a:spcBef>
                <a:spcPts val="400"/>
              </a:spcBef>
              <a:spcAft>
                <a:spcPts val="0"/>
              </a:spcAft>
              <a:buSzPts val="2200"/>
              <a:buAutoNum type="arabicPeriod"/>
            </a:pPr>
            <a:r>
              <a:rPr lang="en-US"/>
              <a:t>What are </a:t>
            </a:r>
            <a:r>
              <a:rPr lang="en-US"/>
              <a:t>the</a:t>
            </a:r>
            <a:r>
              <a:rPr lang="en-US"/>
              <a:t> options? (note that </a:t>
            </a:r>
            <a:r>
              <a:rPr lang="en-US"/>
              <a:t>these</a:t>
            </a:r>
            <a:r>
              <a:rPr lang="en-US"/>
              <a:t> are individual projects)</a:t>
            </a:r>
            <a:endParaRPr/>
          </a:p>
          <a:p>
            <a:pPr indent="-381000" lvl="1" marL="914400" rtl="0" algn="l">
              <a:lnSpc>
                <a:spcPct val="115000"/>
              </a:lnSpc>
              <a:spcBef>
                <a:spcPts val="0"/>
              </a:spcBef>
              <a:spcAft>
                <a:spcPts val="0"/>
              </a:spcAft>
              <a:buClr>
                <a:srgbClr val="FF3300"/>
              </a:buClr>
              <a:buSzPts val="2400"/>
              <a:buAutoNum type="alphaLcPeriod"/>
            </a:pPr>
            <a:r>
              <a:rPr lang="en-US" sz="2400">
                <a:solidFill>
                  <a:srgbClr val="FF3300"/>
                </a:solidFill>
              </a:rPr>
              <a:t>analysis report </a:t>
            </a:r>
            <a:endParaRPr sz="2400">
              <a:solidFill>
                <a:srgbClr val="FF3300"/>
              </a:solidFill>
            </a:endParaRPr>
          </a:p>
          <a:p>
            <a:pPr indent="-381000" lvl="1" marL="914400" rtl="0" algn="l">
              <a:lnSpc>
                <a:spcPct val="115000"/>
              </a:lnSpc>
              <a:spcBef>
                <a:spcPts val="0"/>
              </a:spcBef>
              <a:spcAft>
                <a:spcPts val="0"/>
              </a:spcAft>
              <a:buClr>
                <a:srgbClr val="FF3300"/>
              </a:buClr>
              <a:buSzPts val="2400"/>
              <a:buAutoNum type="alphaLcPeriod"/>
            </a:pPr>
            <a:r>
              <a:rPr lang="en-US" sz="2400">
                <a:solidFill>
                  <a:srgbClr val="FF3300"/>
                </a:solidFill>
              </a:rPr>
              <a:t>proposal</a:t>
            </a:r>
            <a:endParaRPr sz="2400">
              <a:solidFill>
                <a:srgbClr val="FF3300"/>
              </a:solidFill>
            </a:endParaRPr>
          </a:p>
          <a:p>
            <a:pPr indent="-368300" lvl="0" marL="457200" rtl="0" algn="l">
              <a:lnSpc>
                <a:spcPct val="115000"/>
              </a:lnSpc>
              <a:spcBef>
                <a:spcPts val="0"/>
              </a:spcBef>
              <a:spcAft>
                <a:spcPts val="0"/>
              </a:spcAft>
              <a:buSzPts val="2200"/>
              <a:buAutoNum type="arabicPeriod"/>
            </a:pPr>
            <a:r>
              <a:rPr lang="en-US"/>
              <a:t>How </a:t>
            </a:r>
            <a:r>
              <a:rPr lang="en-US"/>
              <a:t>much</a:t>
            </a:r>
            <a:r>
              <a:rPr lang="en-US"/>
              <a:t> time does each option require? </a:t>
            </a:r>
            <a:endParaRPr/>
          </a:p>
          <a:p>
            <a:pPr indent="-368300" lvl="0" marL="457200" rtl="0" algn="l">
              <a:lnSpc>
                <a:spcPct val="115000"/>
              </a:lnSpc>
              <a:spcBef>
                <a:spcPts val="0"/>
              </a:spcBef>
              <a:spcAft>
                <a:spcPts val="0"/>
              </a:spcAft>
              <a:buSzPts val="2200"/>
              <a:buAutoNum type="arabicPeriod"/>
            </a:pPr>
            <a:r>
              <a:rPr lang="en-US"/>
              <a:t>How much time can you </a:t>
            </a:r>
            <a:r>
              <a:rPr lang="en-US"/>
              <a:t>commit</a:t>
            </a:r>
            <a:r>
              <a:rPr lang="en-US"/>
              <a:t> to this?</a:t>
            </a:r>
            <a:endParaRPr/>
          </a:p>
          <a:p>
            <a:pPr indent="-381000" lvl="0" marL="457200" rtl="0" algn="l">
              <a:lnSpc>
                <a:spcPct val="115000"/>
              </a:lnSpc>
              <a:spcBef>
                <a:spcPts val="0"/>
              </a:spcBef>
              <a:spcAft>
                <a:spcPts val="0"/>
              </a:spcAft>
              <a:buSzPts val="2400"/>
              <a:buAutoNum type="arabicPeriod"/>
            </a:pPr>
            <a:r>
              <a:rPr lang="en-US"/>
              <a:t>Consider your track record in estimating project </a:t>
            </a:r>
            <a:r>
              <a:rPr lang="en-US"/>
              <a:t>completion</a:t>
            </a:r>
            <a:r>
              <a:rPr lang="en-US"/>
              <a:t> times*?</a:t>
            </a:r>
            <a:endParaRPr sz="1900"/>
          </a:p>
          <a:p>
            <a:pPr indent="0" lvl="0" marL="0" rtl="0" algn="l">
              <a:lnSpc>
                <a:spcPct val="115000"/>
              </a:lnSpc>
              <a:spcBef>
                <a:spcPts val="400"/>
              </a:spcBef>
              <a:spcAft>
                <a:spcPts val="0"/>
              </a:spcAft>
              <a:buNone/>
            </a:pPr>
            <a:r>
              <a:rPr lang="en-US" sz="1700"/>
              <a:t>*</a:t>
            </a:r>
            <a:r>
              <a:rPr lang="en-US" sz="1700"/>
              <a:t>Buehler, R., Griffin, D., &amp; Ross, M. (1994). Exploring the “planning fallacy”: Why people underestimate their task completion times. Journal of Personality and Social Psychology, 67(3), 366–381. https://doi.org/10.1037/0022-3514.67.3.366</a:t>
            </a:r>
            <a:endParaRPr sz="1700"/>
          </a:p>
          <a:p>
            <a:pPr indent="0" lvl="0" marL="0" rtl="0" algn="l">
              <a:lnSpc>
                <a:spcPct val="115000"/>
              </a:lnSpc>
              <a:spcBef>
                <a:spcPts val="400"/>
              </a:spcBef>
              <a:spcAft>
                <a:spcPts val="0"/>
              </a:spcAft>
              <a:buNone/>
            </a:pPr>
            <a:r>
              <a:t/>
            </a:r>
            <a:endParaRPr sz="2300"/>
          </a:p>
        </p:txBody>
      </p:sp>
      <p:sp>
        <p:nvSpPr>
          <p:cNvPr id="1431" name="Google Shape;1431;p149"/>
          <p:cNvSpPr txBox="1"/>
          <p:nvPr>
            <p:ph idx="12" type="sldNum"/>
          </p:nvPr>
        </p:nvSpPr>
        <p:spPr>
          <a:xfrm>
            <a:off x="8367632" y="4893175"/>
            <a:ext cx="727200" cy="147300"/>
          </a:xfrm>
          <a:prstGeom prst="rect">
            <a:avLst/>
          </a:prstGeom>
        </p:spPr>
        <p:txBody>
          <a:bodyPr anchorCtr="0" anchor="t" bIns="29450" lIns="58925" spcFirstLastPara="1" rIns="58925" wrap="square" tIns="29450">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CE5CD"/>
        </a:solidFill>
      </p:bgPr>
    </p:bg>
    <p:spTree>
      <p:nvGrpSpPr>
        <p:cNvPr id="1436" name="Shape 1436"/>
        <p:cNvGrpSpPr/>
        <p:nvPr/>
      </p:nvGrpSpPr>
      <p:grpSpPr>
        <a:xfrm>
          <a:off x="0" y="0"/>
          <a:ext cx="0" cy="0"/>
          <a:chOff x="0" y="0"/>
          <a:chExt cx="0" cy="0"/>
        </a:xfrm>
      </p:grpSpPr>
      <p:sp>
        <p:nvSpPr>
          <p:cNvPr id="1437" name="Google Shape;1437;p150"/>
          <p:cNvSpPr txBox="1"/>
          <p:nvPr>
            <p:ph type="title"/>
          </p:nvPr>
        </p:nvSpPr>
        <p:spPr>
          <a:xfrm>
            <a:off x="687586" y="0"/>
            <a:ext cx="7768800" cy="971100"/>
          </a:xfrm>
          <a:prstGeom prst="rect">
            <a:avLst/>
          </a:prstGeom>
          <a:noFill/>
          <a:ln>
            <a:noFill/>
          </a:ln>
        </p:spPr>
        <p:txBody>
          <a:bodyPr anchorCtr="0" anchor="ctr" bIns="32750" lIns="32750" spcFirstLastPara="1" rIns="69975" wrap="square" tIns="32750">
            <a:noAutofit/>
          </a:bodyPr>
          <a:lstStyle/>
          <a:p>
            <a:pPr indent="0" lvl="0" marL="0" rtl="0" algn="ctr">
              <a:spcBef>
                <a:spcPts val="0"/>
              </a:spcBef>
              <a:spcAft>
                <a:spcPts val="0"/>
              </a:spcAft>
              <a:buNone/>
            </a:pPr>
            <a:r>
              <a:rPr lang="en-US">
                <a:latin typeface="Calibri"/>
                <a:ea typeface="Calibri"/>
                <a:cs typeface="Calibri"/>
                <a:sym typeface="Calibri"/>
              </a:rPr>
              <a:t>Outline for today</a:t>
            </a:r>
            <a:endParaRPr>
              <a:latin typeface="Calibri"/>
              <a:ea typeface="Calibri"/>
              <a:cs typeface="Calibri"/>
              <a:sym typeface="Calibri"/>
            </a:endParaRPr>
          </a:p>
        </p:txBody>
      </p:sp>
      <p:sp>
        <p:nvSpPr>
          <p:cNvPr id="1438" name="Google Shape;1438;p150"/>
          <p:cNvSpPr txBox="1"/>
          <p:nvPr>
            <p:ph idx="1" type="body"/>
          </p:nvPr>
        </p:nvSpPr>
        <p:spPr>
          <a:xfrm>
            <a:off x="372156" y="971107"/>
            <a:ext cx="8152800" cy="3998400"/>
          </a:xfrm>
          <a:prstGeom prst="rect">
            <a:avLst/>
          </a:prstGeom>
          <a:noFill/>
          <a:ln>
            <a:noFill/>
          </a:ln>
        </p:spPr>
        <p:txBody>
          <a:bodyPr anchorCtr="0" anchor="t" bIns="32750" lIns="32750" spcFirstLastPara="1" rIns="69975" wrap="square" tIns="32750">
            <a:noAutofit/>
          </a:bodyPr>
          <a:lstStyle/>
          <a:p>
            <a:pPr indent="-419100" lvl="0" marL="457200" rtl="0" algn="l">
              <a:lnSpc>
                <a:spcPct val="150000"/>
              </a:lnSpc>
              <a:spcBef>
                <a:spcPts val="400"/>
              </a:spcBef>
              <a:spcAft>
                <a:spcPts val="0"/>
              </a:spcAft>
              <a:buSzPts val="3000"/>
              <a:buFont typeface="Calibri"/>
              <a:buAutoNum type="arabicPeriod"/>
            </a:pPr>
            <a:r>
              <a:rPr lang="en-US" sz="3000"/>
              <a:t>Why do a project?</a:t>
            </a:r>
            <a:endParaRPr sz="3000"/>
          </a:p>
          <a:p>
            <a:pPr indent="-419100" lvl="0" marL="457200" rtl="0" algn="l">
              <a:lnSpc>
                <a:spcPct val="150000"/>
              </a:lnSpc>
              <a:spcBef>
                <a:spcPts val="0"/>
              </a:spcBef>
              <a:spcAft>
                <a:spcPts val="0"/>
              </a:spcAft>
              <a:buSzPts val="3000"/>
              <a:buAutoNum type="arabicPeriod"/>
            </a:pPr>
            <a:r>
              <a:rPr lang="en-US" sz="3000"/>
              <a:t>How to choose a topic?</a:t>
            </a:r>
            <a:endParaRPr sz="3000"/>
          </a:p>
          <a:p>
            <a:pPr indent="-419100" lvl="0" marL="457200" rtl="0" algn="l">
              <a:lnSpc>
                <a:spcPct val="150000"/>
              </a:lnSpc>
              <a:spcBef>
                <a:spcPts val="0"/>
              </a:spcBef>
              <a:spcAft>
                <a:spcPts val="0"/>
              </a:spcAft>
              <a:buSzPts val="3000"/>
              <a:buAutoNum type="arabicPeriod"/>
            </a:pPr>
            <a:r>
              <a:rPr lang="en-US" sz="3000"/>
              <a:t>How to choose the scope?</a:t>
            </a:r>
            <a:endParaRPr sz="3000"/>
          </a:p>
          <a:p>
            <a:pPr indent="-419100" lvl="0" marL="457200" rtl="0" algn="l">
              <a:lnSpc>
                <a:spcPct val="150000"/>
              </a:lnSpc>
              <a:spcBef>
                <a:spcPts val="0"/>
              </a:spcBef>
              <a:spcAft>
                <a:spcPts val="0"/>
              </a:spcAft>
              <a:buClr>
                <a:srgbClr val="DC0000"/>
              </a:buClr>
              <a:buSzPts val="3000"/>
              <a:buAutoNum type="arabicPeriod"/>
            </a:pPr>
            <a:r>
              <a:rPr lang="en-US" sz="3000">
                <a:solidFill>
                  <a:srgbClr val="DC0000"/>
                </a:solidFill>
              </a:rPr>
              <a:t>How to write the report / proposal?</a:t>
            </a:r>
            <a:endParaRPr sz="3000">
              <a:solidFill>
                <a:srgbClr val="DC0000"/>
              </a:solidFill>
            </a:endParaRPr>
          </a:p>
          <a:p>
            <a:pPr indent="0" lvl="0" marL="0" rtl="0" algn="l">
              <a:spcBef>
                <a:spcPts val="400"/>
              </a:spcBef>
              <a:spcAft>
                <a:spcPts val="0"/>
              </a:spcAft>
              <a:buNone/>
            </a:pPr>
            <a:r>
              <a:t/>
            </a:r>
            <a:endParaRPr sz="3000">
              <a:latin typeface="Calibri"/>
              <a:ea typeface="Calibri"/>
              <a:cs typeface="Calibri"/>
              <a:sym typeface="Calibri"/>
            </a:endParaRPr>
          </a:p>
        </p:txBody>
      </p:sp>
      <p:sp>
        <p:nvSpPr>
          <p:cNvPr id="1439" name="Google Shape;1439;p150"/>
          <p:cNvSpPr txBox="1"/>
          <p:nvPr>
            <p:ph idx="12" type="sldNum"/>
          </p:nvPr>
        </p:nvSpPr>
        <p:spPr>
          <a:xfrm>
            <a:off x="8367632" y="4893175"/>
            <a:ext cx="727200" cy="147300"/>
          </a:xfrm>
          <a:prstGeom prst="rect">
            <a:avLst/>
          </a:prstGeom>
        </p:spPr>
        <p:txBody>
          <a:bodyPr anchorCtr="0" anchor="t" bIns="29450" lIns="58925" spcFirstLastPara="1" rIns="58925" wrap="square" tIns="29450">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4" name="Shape 1444"/>
        <p:cNvGrpSpPr/>
        <p:nvPr/>
      </p:nvGrpSpPr>
      <p:grpSpPr>
        <a:xfrm>
          <a:off x="0" y="0"/>
          <a:ext cx="0" cy="0"/>
          <a:chOff x="0" y="0"/>
          <a:chExt cx="0" cy="0"/>
        </a:xfrm>
      </p:grpSpPr>
      <p:sp>
        <p:nvSpPr>
          <p:cNvPr id="1445" name="Google Shape;1445;p151"/>
          <p:cNvSpPr txBox="1"/>
          <p:nvPr>
            <p:ph type="title"/>
          </p:nvPr>
        </p:nvSpPr>
        <p:spPr>
          <a:xfrm>
            <a:off x="687586" y="0"/>
            <a:ext cx="7768800" cy="971100"/>
          </a:xfrm>
          <a:prstGeom prst="rect">
            <a:avLst/>
          </a:prstGeom>
        </p:spPr>
        <p:txBody>
          <a:bodyPr anchorCtr="0" anchor="ctr" bIns="32750" lIns="32750" spcFirstLastPara="1" rIns="69975" wrap="square" tIns="32750">
            <a:noAutofit/>
          </a:bodyPr>
          <a:lstStyle/>
          <a:p>
            <a:pPr indent="0" lvl="0" marL="0" rtl="0" algn="ctr">
              <a:spcBef>
                <a:spcPts val="0"/>
              </a:spcBef>
              <a:spcAft>
                <a:spcPts val="0"/>
              </a:spcAft>
              <a:buNone/>
            </a:pPr>
            <a:r>
              <a:rPr lang="en-US"/>
              <a:t>What to do if the birds hit?</a:t>
            </a:r>
            <a:endParaRPr/>
          </a:p>
        </p:txBody>
      </p:sp>
      <p:sp>
        <p:nvSpPr>
          <p:cNvPr id="1446" name="Google Shape;1446;p151"/>
          <p:cNvSpPr txBox="1"/>
          <p:nvPr>
            <p:ph idx="1" type="body"/>
          </p:nvPr>
        </p:nvSpPr>
        <p:spPr>
          <a:xfrm>
            <a:off x="332550" y="1145100"/>
            <a:ext cx="8355900" cy="3998400"/>
          </a:xfrm>
          <a:prstGeom prst="rect">
            <a:avLst/>
          </a:prstGeom>
        </p:spPr>
        <p:txBody>
          <a:bodyPr anchorCtr="0" anchor="t" bIns="32750" lIns="32750" spcFirstLastPara="1" rIns="69975" wrap="square" tIns="32750">
            <a:noAutofit/>
          </a:bodyPr>
          <a:lstStyle/>
          <a:p>
            <a:pPr indent="0" lvl="0" marL="0" rtl="0" algn="l">
              <a:spcBef>
                <a:spcPts val="400"/>
              </a:spcBef>
              <a:spcAft>
                <a:spcPts val="0"/>
              </a:spcAft>
              <a:buNone/>
            </a:pPr>
            <a:r>
              <a:rPr lang="en-US" u="sng">
                <a:solidFill>
                  <a:schemeClr val="hlink"/>
                </a:solidFill>
                <a:hlinkClick r:id="rId3"/>
              </a:rPr>
              <a:t>https://www.youtube.com/watch?v=-6HYMpmxdaA</a:t>
            </a:r>
            <a:endParaRPr/>
          </a:p>
          <a:p>
            <a:pPr indent="0" lvl="0" marL="0" rtl="0" algn="l">
              <a:spcBef>
                <a:spcPts val="400"/>
              </a:spcBef>
              <a:spcAft>
                <a:spcPts val="0"/>
              </a:spcAft>
              <a:buNone/>
            </a:pPr>
            <a:r>
              <a:t/>
            </a:r>
            <a:endParaRPr/>
          </a:p>
          <a:p>
            <a:pPr indent="0" lvl="0" marL="0" rtl="0" algn="l">
              <a:spcBef>
                <a:spcPts val="400"/>
              </a:spcBef>
              <a:spcAft>
                <a:spcPts val="0"/>
              </a:spcAft>
              <a:buNone/>
            </a:pPr>
            <a:r>
              <a:rPr lang="en-US"/>
              <a:t>Use a checklist…</a:t>
            </a:r>
            <a:endParaRPr/>
          </a:p>
        </p:txBody>
      </p:sp>
      <p:sp>
        <p:nvSpPr>
          <p:cNvPr id="1447" name="Google Shape;1447;p151"/>
          <p:cNvSpPr txBox="1"/>
          <p:nvPr>
            <p:ph idx="12" type="sldNum"/>
          </p:nvPr>
        </p:nvSpPr>
        <p:spPr>
          <a:xfrm>
            <a:off x="8367632" y="4893175"/>
            <a:ext cx="727200" cy="147300"/>
          </a:xfrm>
          <a:prstGeom prst="rect">
            <a:avLst/>
          </a:prstGeom>
        </p:spPr>
        <p:txBody>
          <a:bodyPr anchorCtr="0" anchor="t" bIns="29450" lIns="58925" spcFirstLastPara="1" rIns="58925" wrap="square" tIns="2945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2" name="Shape 1452"/>
        <p:cNvGrpSpPr/>
        <p:nvPr/>
      </p:nvGrpSpPr>
      <p:grpSpPr>
        <a:xfrm>
          <a:off x="0" y="0"/>
          <a:ext cx="0" cy="0"/>
          <a:chOff x="0" y="0"/>
          <a:chExt cx="0" cy="0"/>
        </a:xfrm>
      </p:grpSpPr>
      <p:sp>
        <p:nvSpPr>
          <p:cNvPr id="1453" name="Google Shape;1453;p152"/>
          <p:cNvSpPr txBox="1"/>
          <p:nvPr>
            <p:ph type="title"/>
          </p:nvPr>
        </p:nvSpPr>
        <p:spPr>
          <a:xfrm>
            <a:off x="80857" y="87150"/>
            <a:ext cx="2995200" cy="2484600"/>
          </a:xfrm>
          <a:prstGeom prst="rect">
            <a:avLst/>
          </a:prstGeom>
        </p:spPr>
        <p:txBody>
          <a:bodyPr anchorCtr="0" anchor="ctr" bIns="32750" lIns="32750" spcFirstLastPara="1" rIns="69975" wrap="square" tIns="32750">
            <a:noAutofit/>
          </a:bodyPr>
          <a:lstStyle/>
          <a:p>
            <a:pPr indent="0" lvl="0" marL="0" rtl="0" algn="ctr">
              <a:spcBef>
                <a:spcPts val="0"/>
              </a:spcBef>
              <a:spcAft>
                <a:spcPts val="0"/>
              </a:spcAft>
              <a:buNone/>
            </a:pPr>
            <a:r>
              <a:rPr lang="en-US"/>
              <a:t>What to do if the propellor stops?</a:t>
            </a:r>
            <a:endParaRPr/>
          </a:p>
        </p:txBody>
      </p:sp>
      <p:sp>
        <p:nvSpPr>
          <p:cNvPr id="1454" name="Google Shape;1454;p152"/>
          <p:cNvSpPr txBox="1"/>
          <p:nvPr>
            <p:ph idx="12" type="sldNum"/>
          </p:nvPr>
        </p:nvSpPr>
        <p:spPr>
          <a:xfrm>
            <a:off x="8367632" y="4893175"/>
            <a:ext cx="727200" cy="147300"/>
          </a:xfrm>
          <a:prstGeom prst="rect">
            <a:avLst/>
          </a:prstGeom>
        </p:spPr>
        <p:txBody>
          <a:bodyPr anchorCtr="0" anchor="t" bIns="29450" lIns="58925" spcFirstLastPara="1" rIns="58925" wrap="square" tIns="2945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pic>
        <p:nvPicPr>
          <p:cNvPr id="1455" name="Google Shape;1455;p152"/>
          <p:cNvPicPr preferRelativeResize="0"/>
          <p:nvPr/>
        </p:nvPicPr>
        <p:blipFill>
          <a:blip r:embed="rId3">
            <a:alphaModFix/>
          </a:blip>
          <a:stretch>
            <a:fillRect/>
          </a:stretch>
        </p:blipFill>
        <p:spPr>
          <a:xfrm>
            <a:off x="5286375" y="0"/>
            <a:ext cx="3857626" cy="5143501"/>
          </a:xfrm>
          <a:prstGeom prst="rect">
            <a:avLst/>
          </a:prstGeom>
          <a:noFill/>
          <a:ln>
            <a:noFill/>
          </a:ln>
        </p:spPr>
      </p:pic>
      <p:sp>
        <p:nvSpPr>
          <p:cNvPr id="1456" name="Google Shape;1456;p152"/>
          <p:cNvSpPr txBox="1"/>
          <p:nvPr/>
        </p:nvSpPr>
        <p:spPr>
          <a:xfrm>
            <a:off x="167375" y="4585875"/>
            <a:ext cx="2534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Calibri"/>
                <a:ea typeface="Calibri"/>
                <a:cs typeface="Calibri"/>
                <a:sym typeface="Calibri"/>
              </a:rPr>
              <a:t>Screenshot from foreflight app. </a:t>
            </a:r>
            <a:endParaRPr>
              <a:latin typeface="Calibri"/>
              <a:ea typeface="Calibri"/>
              <a:cs typeface="Calibri"/>
              <a:sym typeface="Calibri"/>
            </a:endParaRPr>
          </a:p>
        </p:txBody>
      </p:sp>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61" name="Shape 1461"/>
        <p:cNvGrpSpPr/>
        <p:nvPr/>
      </p:nvGrpSpPr>
      <p:grpSpPr>
        <a:xfrm>
          <a:off x="0" y="0"/>
          <a:ext cx="0" cy="0"/>
          <a:chOff x="0" y="0"/>
          <a:chExt cx="0" cy="0"/>
        </a:xfrm>
      </p:grpSpPr>
      <p:sp>
        <p:nvSpPr>
          <p:cNvPr id="1462" name="Google Shape;1462;p153"/>
          <p:cNvSpPr txBox="1"/>
          <p:nvPr>
            <p:ph type="title"/>
          </p:nvPr>
        </p:nvSpPr>
        <p:spPr>
          <a:xfrm>
            <a:off x="687575" y="0"/>
            <a:ext cx="7768800" cy="776100"/>
          </a:xfrm>
          <a:prstGeom prst="rect">
            <a:avLst/>
          </a:prstGeom>
        </p:spPr>
        <p:txBody>
          <a:bodyPr anchorCtr="0" anchor="ctr" bIns="32750" lIns="32750" spcFirstLastPara="1" rIns="69975" wrap="square" tIns="32750">
            <a:noAutofit/>
          </a:bodyPr>
          <a:lstStyle/>
          <a:p>
            <a:pPr indent="0" lvl="0" marL="0" rtl="0" algn="ctr">
              <a:spcBef>
                <a:spcPts val="0"/>
              </a:spcBef>
              <a:spcAft>
                <a:spcPts val="0"/>
              </a:spcAft>
              <a:buNone/>
            </a:pPr>
            <a:r>
              <a:rPr lang="en-US">
                <a:solidFill>
                  <a:srgbClr val="3838FF"/>
                </a:solidFill>
              </a:rPr>
              <a:t>Use checklists </a:t>
            </a:r>
            <a:endParaRPr>
              <a:solidFill>
                <a:srgbClr val="3838FF"/>
              </a:solidFill>
            </a:endParaRPr>
          </a:p>
        </p:txBody>
      </p:sp>
      <p:sp>
        <p:nvSpPr>
          <p:cNvPr id="1463" name="Google Shape;1463;p153"/>
          <p:cNvSpPr txBox="1"/>
          <p:nvPr>
            <p:ph idx="12" type="sldNum"/>
          </p:nvPr>
        </p:nvSpPr>
        <p:spPr>
          <a:xfrm>
            <a:off x="8367632" y="4893175"/>
            <a:ext cx="727200" cy="147300"/>
          </a:xfrm>
          <a:prstGeom prst="rect">
            <a:avLst/>
          </a:prstGeom>
        </p:spPr>
        <p:txBody>
          <a:bodyPr anchorCtr="0" anchor="t" bIns="29450" lIns="58925" spcFirstLastPara="1" rIns="58925" wrap="square" tIns="2945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
        <p:nvSpPr>
          <p:cNvPr id="1464" name="Google Shape;1464;p153"/>
          <p:cNvSpPr txBox="1"/>
          <p:nvPr>
            <p:ph idx="1" type="body"/>
          </p:nvPr>
        </p:nvSpPr>
        <p:spPr>
          <a:xfrm>
            <a:off x="405325" y="1315275"/>
            <a:ext cx="8152800" cy="2319000"/>
          </a:xfrm>
          <a:prstGeom prst="rect">
            <a:avLst/>
          </a:prstGeom>
          <a:noFill/>
          <a:ln>
            <a:noFill/>
          </a:ln>
        </p:spPr>
        <p:txBody>
          <a:bodyPr anchorCtr="0" anchor="t" bIns="34925" lIns="69825" spcFirstLastPara="1" rIns="69825" wrap="square" tIns="34925">
            <a:noAutofit/>
          </a:bodyPr>
          <a:lstStyle/>
          <a:p>
            <a:pPr indent="-222250" lvl="0" marL="177800" rtl="0" algn="l">
              <a:lnSpc>
                <a:spcPct val="150000"/>
              </a:lnSpc>
              <a:spcBef>
                <a:spcPts val="0"/>
              </a:spcBef>
              <a:spcAft>
                <a:spcPts val="0"/>
              </a:spcAft>
              <a:buClr>
                <a:schemeClr val="dk1"/>
              </a:buClr>
              <a:buSzPts val="2300"/>
              <a:buAutoNum type="arabicPeriod"/>
            </a:pPr>
            <a:r>
              <a:rPr lang="en-US" sz="2300"/>
              <a:t>Example </a:t>
            </a:r>
            <a:r>
              <a:rPr lang="en-US" sz="2300" u="sng">
                <a:solidFill>
                  <a:schemeClr val="hlink"/>
                </a:solidFill>
                <a:hlinkClick r:id="rId3"/>
              </a:rPr>
              <a:t>style checklist</a:t>
            </a:r>
            <a:endParaRPr sz="2300"/>
          </a:p>
          <a:p>
            <a:pPr indent="-222250" lvl="0" marL="177800" rtl="0" algn="l">
              <a:lnSpc>
                <a:spcPct val="150000"/>
              </a:lnSpc>
              <a:spcBef>
                <a:spcPts val="0"/>
              </a:spcBef>
              <a:spcAft>
                <a:spcPts val="0"/>
              </a:spcAft>
              <a:buSzPts val="2300"/>
              <a:buAutoNum type="arabicPeriod"/>
            </a:pPr>
            <a:r>
              <a:rPr lang="en-US" sz="2300"/>
              <a:t>Example </a:t>
            </a:r>
            <a:r>
              <a:rPr lang="en-US" sz="2300" u="sng">
                <a:solidFill>
                  <a:schemeClr val="hlink"/>
                </a:solidFill>
                <a:hlinkClick r:id="rId4"/>
              </a:rPr>
              <a:t>paper </a:t>
            </a:r>
            <a:r>
              <a:rPr lang="en-US" sz="2300" u="sng">
                <a:solidFill>
                  <a:schemeClr val="hlink"/>
                </a:solidFill>
                <a:hlinkClick r:id="rId5"/>
              </a:rPr>
              <a:t>formatting</a:t>
            </a:r>
            <a:r>
              <a:rPr lang="en-US" sz="2300" u="sng">
                <a:solidFill>
                  <a:schemeClr val="hlink"/>
                </a:solidFill>
                <a:hlinkClick r:id="rId6"/>
              </a:rPr>
              <a:t> and figure design checklist</a:t>
            </a:r>
            <a:endParaRPr sz="2300"/>
          </a:p>
          <a:p>
            <a:pPr indent="-222250" lvl="0" marL="177800" rtl="0" algn="l">
              <a:lnSpc>
                <a:spcPct val="150000"/>
              </a:lnSpc>
              <a:spcBef>
                <a:spcPts val="0"/>
              </a:spcBef>
              <a:spcAft>
                <a:spcPts val="0"/>
              </a:spcAft>
              <a:buSzPts val="2300"/>
              <a:buAutoNum type="arabicPeriod"/>
            </a:pPr>
            <a:r>
              <a:rPr lang="en-US" sz="2300"/>
              <a:t>Example </a:t>
            </a:r>
            <a:r>
              <a:rPr lang="en-US" sz="2300" u="sng">
                <a:solidFill>
                  <a:schemeClr val="hlink"/>
                </a:solidFill>
                <a:hlinkClick r:id="rId7"/>
              </a:rPr>
              <a:t>analysis workflow checklist</a:t>
            </a:r>
            <a:endParaRPr sz="2300"/>
          </a:p>
          <a:p>
            <a:pPr indent="-222250" lvl="0" marL="177800" rtl="0" algn="l">
              <a:lnSpc>
                <a:spcPct val="150000"/>
              </a:lnSpc>
              <a:spcBef>
                <a:spcPts val="0"/>
              </a:spcBef>
              <a:spcAft>
                <a:spcPts val="0"/>
              </a:spcAft>
              <a:buSzPts val="2300"/>
              <a:buAutoNum type="arabicPeriod"/>
            </a:pPr>
            <a:r>
              <a:rPr lang="en-US" sz="2300"/>
              <a:t>Example </a:t>
            </a:r>
            <a:r>
              <a:rPr lang="en-US" sz="2300" u="sng">
                <a:solidFill>
                  <a:schemeClr val="hlink"/>
                </a:solidFill>
                <a:hlinkClick r:id="rId8"/>
              </a:rPr>
              <a:t>proposal checklist</a:t>
            </a:r>
            <a:endParaRPr sz="2300"/>
          </a:p>
          <a:p>
            <a:pPr indent="0" lvl="0" marL="0" rtl="0" algn="l">
              <a:lnSpc>
                <a:spcPct val="150000"/>
              </a:lnSpc>
              <a:spcBef>
                <a:spcPts val="0"/>
              </a:spcBef>
              <a:spcAft>
                <a:spcPts val="0"/>
              </a:spcAft>
              <a:buNone/>
            </a:pPr>
            <a:r>
              <a:t/>
            </a:r>
            <a:endParaRPr sz="2300"/>
          </a:p>
          <a:p>
            <a:pPr indent="0" lvl="0" marL="0" rtl="0" algn="ctr">
              <a:lnSpc>
                <a:spcPct val="150000"/>
              </a:lnSpc>
              <a:spcBef>
                <a:spcPts val="0"/>
              </a:spcBef>
              <a:spcAft>
                <a:spcPts val="0"/>
              </a:spcAft>
              <a:buNone/>
            </a:pPr>
            <a:r>
              <a:rPr lang="en-US" sz="2300"/>
              <a:t>Please review these </a:t>
            </a:r>
            <a:r>
              <a:rPr lang="en-US" sz="2300"/>
              <a:t>checklists. We’ll get back to them…</a:t>
            </a:r>
            <a:endParaRPr sz="2300"/>
          </a:p>
        </p:txBody>
      </p:sp>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9" name="Shape 1469"/>
        <p:cNvGrpSpPr/>
        <p:nvPr/>
      </p:nvGrpSpPr>
      <p:grpSpPr>
        <a:xfrm>
          <a:off x="0" y="0"/>
          <a:ext cx="0" cy="0"/>
          <a:chOff x="0" y="0"/>
          <a:chExt cx="0" cy="0"/>
        </a:xfrm>
      </p:grpSpPr>
      <p:sp>
        <p:nvSpPr>
          <p:cNvPr id="1470" name="Google Shape;1470;p154"/>
          <p:cNvSpPr txBox="1"/>
          <p:nvPr>
            <p:ph idx="1" type="body"/>
          </p:nvPr>
        </p:nvSpPr>
        <p:spPr>
          <a:xfrm>
            <a:off x="345281" y="700732"/>
            <a:ext cx="8152800" cy="3998400"/>
          </a:xfrm>
          <a:prstGeom prst="rect">
            <a:avLst/>
          </a:prstGeom>
          <a:noFill/>
          <a:ln>
            <a:noFill/>
          </a:ln>
        </p:spPr>
        <p:txBody>
          <a:bodyPr anchorCtr="0" anchor="t" bIns="34925" lIns="69825" spcFirstLastPara="1" rIns="69825" wrap="square" tIns="34925">
            <a:noAutofit/>
          </a:bodyPr>
          <a:lstStyle/>
          <a:p>
            <a:pPr indent="-215900" lvl="0" marL="177800" rtl="0" algn="l">
              <a:lnSpc>
                <a:spcPct val="90000"/>
              </a:lnSpc>
              <a:spcBef>
                <a:spcPts val="0"/>
              </a:spcBef>
              <a:spcAft>
                <a:spcPts val="0"/>
              </a:spcAft>
              <a:buClr>
                <a:schemeClr val="dk1"/>
              </a:buClr>
              <a:buSzPts val="2200"/>
              <a:buChar char="•"/>
            </a:pPr>
            <a:r>
              <a:rPr lang="en-US" sz="2200"/>
              <a:t>The </a:t>
            </a:r>
            <a:r>
              <a:rPr i="1" lang="en-US" sz="2200"/>
              <a:t>proposal</a:t>
            </a:r>
            <a:r>
              <a:rPr lang="en-US" sz="2200"/>
              <a:t> will follow the NSF proposal preparation guide.</a:t>
            </a:r>
            <a:endParaRPr sz="2200"/>
          </a:p>
          <a:p>
            <a:pPr indent="-215900" lvl="0" marL="177800" rtl="0" algn="l">
              <a:lnSpc>
                <a:spcPct val="90000"/>
              </a:lnSpc>
              <a:spcBef>
                <a:spcPts val="800"/>
              </a:spcBef>
              <a:spcAft>
                <a:spcPts val="0"/>
              </a:spcAft>
              <a:buClr>
                <a:schemeClr val="dk1"/>
              </a:buClr>
              <a:buSzPts val="2200"/>
              <a:buChar char="•"/>
            </a:pPr>
            <a:r>
              <a:rPr lang="en-US" sz="2200"/>
              <a:t>Please use the </a:t>
            </a:r>
            <a:r>
              <a:rPr lang="en-US" sz="2200"/>
              <a:t> two page NSF graduate fellowship program format</a:t>
            </a:r>
            <a:endParaRPr sz="2200"/>
          </a:p>
          <a:p>
            <a:pPr indent="-215900" lvl="0" marL="177800" rtl="0" algn="l">
              <a:lnSpc>
                <a:spcPct val="90000"/>
              </a:lnSpc>
              <a:spcBef>
                <a:spcPts val="800"/>
              </a:spcBef>
              <a:spcAft>
                <a:spcPts val="0"/>
              </a:spcAft>
              <a:buClr>
                <a:schemeClr val="dk1"/>
              </a:buClr>
              <a:buSzPts val="2200"/>
              <a:buChar char="•"/>
            </a:pPr>
            <a:r>
              <a:rPr lang="en-US" sz="2200"/>
              <a:t>The assessment will follow NSF review criteria.</a:t>
            </a:r>
            <a:endParaRPr sz="2200"/>
          </a:p>
          <a:p>
            <a:pPr indent="-368300" lvl="1" marL="698500" rtl="0" algn="l">
              <a:lnSpc>
                <a:spcPct val="90000"/>
              </a:lnSpc>
              <a:spcBef>
                <a:spcPts val="400"/>
              </a:spcBef>
              <a:spcAft>
                <a:spcPts val="0"/>
              </a:spcAft>
              <a:buClr>
                <a:srgbClr val="3838FF"/>
              </a:buClr>
              <a:buSzPts val="2200"/>
              <a:buFont typeface="Calibri"/>
              <a:buAutoNum type="arabicPeriod"/>
            </a:pPr>
            <a:r>
              <a:rPr lang="en-US">
                <a:solidFill>
                  <a:srgbClr val="3838FF"/>
                </a:solidFill>
              </a:rPr>
              <a:t>Describes a novel and feasible project,</a:t>
            </a:r>
            <a:endParaRPr/>
          </a:p>
          <a:p>
            <a:pPr indent="-368300" lvl="1" marL="698500" rtl="0" algn="l">
              <a:lnSpc>
                <a:spcPct val="90000"/>
              </a:lnSpc>
              <a:spcBef>
                <a:spcPts val="400"/>
              </a:spcBef>
              <a:spcAft>
                <a:spcPts val="0"/>
              </a:spcAft>
              <a:buClr>
                <a:srgbClr val="3838FF"/>
              </a:buClr>
              <a:buSzPts val="2200"/>
              <a:buFont typeface="Calibri"/>
              <a:buAutoNum type="arabicPeriod"/>
            </a:pPr>
            <a:r>
              <a:rPr lang="en-US">
                <a:solidFill>
                  <a:srgbClr val="3838FF"/>
                </a:solidFill>
              </a:rPr>
              <a:t>contains sufficient details such that a reviewer can judge the project,</a:t>
            </a:r>
            <a:endParaRPr/>
          </a:p>
          <a:p>
            <a:pPr indent="-368300" lvl="1" marL="698500" rtl="0" algn="l">
              <a:lnSpc>
                <a:spcPct val="90000"/>
              </a:lnSpc>
              <a:spcBef>
                <a:spcPts val="400"/>
              </a:spcBef>
              <a:spcAft>
                <a:spcPts val="0"/>
              </a:spcAft>
              <a:buClr>
                <a:srgbClr val="3838FF"/>
              </a:buClr>
              <a:buSzPts val="2200"/>
              <a:buFont typeface="Calibri"/>
              <a:buAutoNum type="arabicPeriod"/>
            </a:pPr>
            <a:r>
              <a:rPr lang="en-US">
                <a:solidFill>
                  <a:srgbClr val="3838FF"/>
                </a:solidFill>
              </a:rPr>
              <a:t>is clear and explicit on how the project would improve on previous work,</a:t>
            </a:r>
            <a:endParaRPr/>
          </a:p>
          <a:p>
            <a:pPr indent="-368300" lvl="1" marL="698500" rtl="0" algn="l">
              <a:lnSpc>
                <a:spcPct val="90000"/>
              </a:lnSpc>
              <a:spcBef>
                <a:spcPts val="400"/>
              </a:spcBef>
              <a:spcAft>
                <a:spcPts val="0"/>
              </a:spcAft>
              <a:buClr>
                <a:srgbClr val="3838FF"/>
              </a:buClr>
              <a:buSzPts val="2200"/>
              <a:buFont typeface="Calibri"/>
              <a:buAutoNum type="arabicPeriod"/>
            </a:pPr>
            <a:r>
              <a:rPr lang="en-US">
                <a:solidFill>
                  <a:srgbClr val="3838FF"/>
                </a:solidFill>
              </a:rPr>
              <a:t>specifies testable hypotheses</a:t>
            </a:r>
            <a:endParaRPr>
              <a:solidFill>
                <a:srgbClr val="3838FF"/>
              </a:solidFill>
            </a:endParaRPr>
          </a:p>
          <a:p>
            <a:pPr indent="-368300" lvl="1" marL="698500" rtl="0" algn="l">
              <a:lnSpc>
                <a:spcPct val="90000"/>
              </a:lnSpc>
              <a:spcBef>
                <a:spcPts val="400"/>
              </a:spcBef>
              <a:spcAft>
                <a:spcPts val="0"/>
              </a:spcAft>
              <a:buClr>
                <a:srgbClr val="3838FF"/>
              </a:buClr>
              <a:buSzPts val="2200"/>
              <a:buFont typeface="Calibri"/>
              <a:buAutoNum type="arabicPeriod"/>
            </a:pPr>
            <a:r>
              <a:rPr lang="en-US">
                <a:solidFill>
                  <a:srgbClr val="3838FF"/>
                </a:solidFill>
              </a:rPr>
              <a:t>discusses the expected results</a:t>
            </a:r>
            <a:endParaRPr>
              <a:solidFill>
                <a:srgbClr val="3838FF"/>
              </a:solidFill>
            </a:endParaRPr>
          </a:p>
        </p:txBody>
      </p:sp>
      <p:sp>
        <p:nvSpPr>
          <p:cNvPr id="1471" name="Google Shape;1471;p154"/>
          <p:cNvSpPr/>
          <p:nvPr/>
        </p:nvSpPr>
        <p:spPr>
          <a:xfrm>
            <a:off x="2057400" y="114300"/>
            <a:ext cx="5200800" cy="514200"/>
          </a:xfrm>
          <a:prstGeom prst="rect">
            <a:avLst/>
          </a:prstGeom>
          <a:noFill/>
          <a:ln>
            <a:noFill/>
          </a:ln>
        </p:spPr>
        <p:txBody>
          <a:bodyPr anchorCtr="0" anchor="ctr" bIns="35725" lIns="68725" spcFirstLastPara="1" rIns="68725" wrap="square" tIns="35725">
            <a:noAutofit/>
          </a:bodyPr>
          <a:lstStyle/>
          <a:p>
            <a:pPr indent="0" lvl="0" marL="0" marR="0" rtl="0" algn="ctr">
              <a:lnSpc>
                <a:spcPct val="80000"/>
              </a:lnSpc>
              <a:spcBef>
                <a:spcPts val="0"/>
              </a:spcBef>
              <a:spcAft>
                <a:spcPts val="0"/>
              </a:spcAft>
              <a:buNone/>
            </a:pPr>
            <a:r>
              <a:rPr i="0" lang="en-US" sz="3200" u="none" cap="none" strike="noStrike">
                <a:solidFill>
                  <a:srgbClr val="3333CC"/>
                </a:solidFill>
                <a:latin typeface="Calibri"/>
                <a:ea typeface="Calibri"/>
                <a:cs typeface="Calibri"/>
                <a:sym typeface="Calibri"/>
              </a:rPr>
              <a:t>The proposal format</a:t>
            </a:r>
            <a:endParaRPr sz="3200">
              <a:latin typeface="Calibri"/>
              <a:ea typeface="Calibri"/>
              <a:cs typeface="Calibri"/>
              <a:sym typeface="Calibri"/>
            </a:endParaRPr>
          </a:p>
        </p:txBody>
      </p:sp>
      <p:sp>
        <p:nvSpPr>
          <p:cNvPr id="1472" name="Google Shape;1472;p154"/>
          <p:cNvSpPr txBox="1"/>
          <p:nvPr>
            <p:ph idx="12" type="sldNum"/>
          </p:nvPr>
        </p:nvSpPr>
        <p:spPr>
          <a:xfrm>
            <a:off x="8367632" y="4893175"/>
            <a:ext cx="727200" cy="147300"/>
          </a:xfrm>
          <a:prstGeom prst="rect">
            <a:avLst/>
          </a:prstGeom>
          <a:noFill/>
          <a:ln>
            <a:noFill/>
          </a:ln>
        </p:spPr>
        <p:txBody>
          <a:bodyPr anchorCtr="0" anchor="ctr" bIns="34925" lIns="69825" spcFirstLastPara="1" rIns="69825" wrap="square" tIns="34925">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6" name="Shape 1476"/>
        <p:cNvGrpSpPr/>
        <p:nvPr/>
      </p:nvGrpSpPr>
      <p:grpSpPr>
        <a:xfrm>
          <a:off x="0" y="0"/>
          <a:ext cx="0" cy="0"/>
          <a:chOff x="0" y="0"/>
          <a:chExt cx="0" cy="0"/>
        </a:xfrm>
      </p:grpSpPr>
      <p:sp>
        <p:nvSpPr>
          <p:cNvPr id="1477" name="Google Shape;1477;p155"/>
          <p:cNvSpPr txBox="1"/>
          <p:nvPr>
            <p:ph idx="1" type="body"/>
          </p:nvPr>
        </p:nvSpPr>
        <p:spPr>
          <a:xfrm>
            <a:off x="419356" y="831957"/>
            <a:ext cx="8152800" cy="3998400"/>
          </a:xfrm>
          <a:prstGeom prst="rect">
            <a:avLst/>
          </a:prstGeom>
          <a:noFill/>
          <a:ln>
            <a:noFill/>
          </a:ln>
        </p:spPr>
        <p:txBody>
          <a:bodyPr anchorCtr="0" anchor="t" bIns="34925" lIns="69825" spcFirstLastPara="1" rIns="69825" wrap="square" tIns="34925">
            <a:noAutofit/>
          </a:bodyPr>
          <a:lstStyle/>
          <a:p>
            <a:pPr indent="-203200" lvl="0" marL="177800" rtl="0" algn="l">
              <a:lnSpc>
                <a:spcPct val="90000"/>
              </a:lnSpc>
              <a:spcBef>
                <a:spcPts val="0"/>
              </a:spcBef>
              <a:spcAft>
                <a:spcPts val="0"/>
              </a:spcAft>
              <a:buClr>
                <a:schemeClr val="dk1"/>
              </a:buClr>
              <a:buSzPts val="2000"/>
              <a:buAutoNum type="arabicPeriod"/>
            </a:pPr>
            <a:r>
              <a:rPr lang="en-US" sz="2000"/>
              <a:t>Identify and describe the conceptual framework of the research question.</a:t>
            </a:r>
            <a:endParaRPr sz="2000"/>
          </a:p>
          <a:p>
            <a:pPr indent="-203200" lvl="0" marL="177800" rtl="0" algn="l">
              <a:lnSpc>
                <a:spcPct val="90000"/>
              </a:lnSpc>
              <a:spcBef>
                <a:spcPts val="800"/>
              </a:spcBef>
              <a:spcAft>
                <a:spcPts val="0"/>
              </a:spcAft>
              <a:buClr>
                <a:schemeClr val="dk1"/>
              </a:buClr>
              <a:buSzPts val="2000"/>
              <a:buAutoNum type="arabicPeriod"/>
            </a:pPr>
            <a:r>
              <a:rPr lang="en-US" sz="2000"/>
              <a:t>Review the previous work.</a:t>
            </a:r>
            <a:endParaRPr sz="2000"/>
          </a:p>
          <a:p>
            <a:pPr indent="-203200" lvl="0" marL="177800" rtl="0" algn="l">
              <a:lnSpc>
                <a:spcPct val="90000"/>
              </a:lnSpc>
              <a:spcBef>
                <a:spcPts val="800"/>
              </a:spcBef>
              <a:spcAft>
                <a:spcPts val="0"/>
              </a:spcAft>
              <a:buClr>
                <a:schemeClr val="dk1"/>
              </a:buClr>
              <a:buSzPts val="2000"/>
              <a:buAutoNum type="arabicPeriod"/>
            </a:pPr>
            <a:r>
              <a:rPr lang="en-US" sz="2000"/>
              <a:t>Articulate the research question given the existing body of knowledge.</a:t>
            </a:r>
            <a:endParaRPr sz="2000"/>
          </a:p>
          <a:p>
            <a:pPr indent="-203200" lvl="0" marL="177800" rtl="0" algn="l">
              <a:lnSpc>
                <a:spcPct val="90000"/>
              </a:lnSpc>
              <a:spcBef>
                <a:spcPts val="800"/>
              </a:spcBef>
              <a:spcAft>
                <a:spcPts val="0"/>
              </a:spcAft>
              <a:buClr>
                <a:schemeClr val="dk1"/>
              </a:buClr>
              <a:buSzPts val="2000"/>
              <a:buAutoNum type="arabicPeriod"/>
            </a:pPr>
            <a:r>
              <a:rPr lang="en-US" sz="2000"/>
              <a:t>Formulate a set of testable hypotheses to address the research question.</a:t>
            </a:r>
            <a:endParaRPr sz="2000"/>
          </a:p>
          <a:p>
            <a:pPr indent="-203200" lvl="0" marL="177800" rtl="0" algn="l">
              <a:lnSpc>
                <a:spcPct val="90000"/>
              </a:lnSpc>
              <a:spcBef>
                <a:spcPts val="800"/>
              </a:spcBef>
              <a:spcAft>
                <a:spcPts val="0"/>
              </a:spcAft>
              <a:buClr>
                <a:schemeClr val="dk1"/>
              </a:buClr>
              <a:buSzPts val="2000"/>
              <a:buAutoNum type="arabicPeriod"/>
            </a:pPr>
            <a:r>
              <a:rPr lang="en-US" sz="2000"/>
              <a:t>Design studies to test the hypotheses.</a:t>
            </a:r>
            <a:endParaRPr sz="2000"/>
          </a:p>
          <a:p>
            <a:pPr indent="-203200" lvl="0" marL="177800" rtl="0" algn="l">
              <a:lnSpc>
                <a:spcPct val="90000"/>
              </a:lnSpc>
              <a:spcBef>
                <a:spcPts val="800"/>
              </a:spcBef>
              <a:spcAft>
                <a:spcPts val="0"/>
              </a:spcAft>
              <a:buClr>
                <a:schemeClr val="dk1"/>
              </a:buClr>
              <a:buSzPts val="2000"/>
              <a:buAutoNum type="arabicPeriod"/>
            </a:pPr>
            <a:r>
              <a:rPr lang="en-US" sz="2000"/>
              <a:t>Evaluate potential outcomes of the study and where they might lead in terms of the hypotheses and the research question.</a:t>
            </a:r>
            <a:endParaRPr sz="2000"/>
          </a:p>
          <a:p>
            <a:pPr indent="-203200" lvl="0" marL="177800" rtl="0" algn="l">
              <a:lnSpc>
                <a:spcPct val="90000"/>
              </a:lnSpc>
              <a:spcBef>
                <a:spcPts val="800"/>
              </a:spcBef>
              <a:spcAft>
                <a:spcPts val="0"/>
              </a:spcAft>
              <a:buClr>
                <a:schemeClr val="dk1"/>
              </a:buClr>
              <a:buSzPts val="2000"/>
              <a:buAutoNum type="arabicPeriod"/>
            </a:pPr>
            <a:r>
              <a:rPr lang="en-US" sz="2000"/>
              <a:t>Synthesise these thoughts in a concise, coherent, and exiting proposal.</a:t>
            </a:r>
            <a:endParaRPr sz="2000"/>
          </a:p>
          <a:p>
            <a:pPr indent="-203200" lvl="0" marL="177800" rtl="0" algn="l">
              <a:lnSpc>
                <a:spcPct val="90000"/>
              </a:lnSpc>
              <a:spcBef>
                <a:spcPts val="800"/>
              </a:spcBef>
              <a:spcAft>
                <a:spcPts val="0"/>
              </a:spcAft>
              <a:buClr>
                <a:schemeClr val="dk1"/>
              </a:buClr>
              <a:buSzPts val="2000"/>
              <a:buAutoNum type="arabicPeriod"/>
            </a:pPr>
            <a:r>
              <a:rPr lang="en-US" sz="2000"/>
              <a:t>Submit and respond to the reviewers comments.</a:t>
            </a:r>
            <a:endParaRPr sz="2000"/>
          </a:p>
        </p:txBody>
      </p:sp>
      <p:sp>
        <p:nvSpPr>
          <p:cNvPr id="1478" name="Google Shape;1478;p155"/>
          <p:cNvSpPr/>
          <p:nvPr/>
        </p:nvSpPr>
        <p:spPr>
          <a:xfrm>
            <a:off x="2057400" y="114300"/>
            <a:ext cx="5200800" cy="514200"/>
          </a:xfrm>
          <a:prstGeom prst="rect">
            <a:avLst/>
          </a:prstGeom>
          <a:noFill/>
          <a:ln>
            <a:noFill/>
          </a:ln>
        </p:spPr>
        <p:txBody>
          <a:bodyPr anchorCtr="0" anchor="ctr" bIns="35725" lIns="68725" spcFirstLastPara="1" rIns="68725" wrap="square" tIns="35725">
            <a:noAutofit/>
          </a:bodyPr>
          <a:lstStyle/>
          <a:p>
            <a:pPr indent="0" lvl="0" marL="0" marR="0" rtl="0" algn="ctr">
              <a:lnSpc>
                <a:spcPct val="80000"/>
              </a:lnSpc>
              <a:spcBef>
                <a:spcPts val="0"/>
              </a:spcBef>
              <a:spcAft>
                <a:spcPts val="0"/>
              </a:spcAft>
              <a:buNone/>
            </a:pPr>
            <a:r>
              <a:rPr i="0" lang="en-US" sz="2800" u="none" cap="none" strike="noStrike">
                <a:solidFill>
                  <a:srgbClr val="3333CC"/>
                </a:solidFill>
                <a:latin typeface="Calibri"/>
                <a:ea typeface="Calibri"/>
                <a:cs typeface="Calibri"/>
                <a:sym typeface="Calibri"/>
              </a:rPr>
              <a:t>How to write a scientific proposal</a:t>
            </a:r>
            <a:endParaRPr sz="1100"/>
          </a:p>
        </p:txBody>
      </p:sp>
      <p:sp>
        <p:nvSpPr>
          <p:cNvPr id="1479" name="Google Shape;1479;p155"/>
          <p:cNvSpPr txBox="1"/>
          <p:nvPr/>
        </p:nvSpPr>
        <p:spPr>
          <a:xfrm>
            <a:off x="419362" y="4851025"/>
            <a:ext cx="7367400" cy="231600"/>
          </a:xfrm>
          <a:prstGeom prst="rect">
            <a:avLst/>
          </a:prstGeom>
          <a:noFill/>
          <a:ln>
            <a:noFill/>
          </a:ln>
        </p:spPr>
        <p:txBody>
          <a:bodyPr anchorCtr="0" anchor="t" bIns="34925" lIns="69825" spcFirstLastPara="1" rIns="69825" wrap="square" tIns="34925">
            <a:noAutofit/>
          </a:bodyPr>
          <a:lstStyle/>
          <a:p>
            <a:pPr indent="0" lvl="0" marL="0" marR="0" rtl="0" algn="l">
              <a:spcBef>
                <a:spcPts val="0"/>
              </a:spcBef>
              <a:spcAft>
                <a:spcPts val="0"/>
              </a:spcAft>
              <a:buNone/>
            </a:pPr>
            <a:r>
              <a:rPr b="0" i="0" lang="en-US" sz="1100" u="none" cap="none" strike="noStrike">
                <a:solidFill>
                  <a:schemeClr val="dk1"/>
                </a:solidFill>
                <a:latin typeface="Calibri"/>
                <a:ea typeface="Calibri"/>
                <a:cs typeface="Calibri"/>
                <a:sym typeface="Calibri"/>
              </a:rPr>
              <a:t>modified from Friedland and Folt (2000)</a:t>
            </a:r>
            <a:endParaRPr sz="1100"/>
          </a:p>
        </p:txBody>
      </p:sp>
      <p:sp>
        <p:nvSpPr>
          <p:cNvPr id="1480" name="Google Shape;1480;p155"/>
          <p:cNvSpPr txBox="1"/>
          <p:nvPr>
            <p:ph idx="12" type="sldNum"/>
          </p:nvPr>
        </p:nvSpPr>
        <p:spPr>
          <a:xfrm>
            <a:off x="8367632" y="4893175"/>
            <a:ext cx="727200" cy="147300"/>
          </a:xfrm>
          <a:prstGeom prst="rect">
            <a:avLst/>
          </a:prstGeom>
          <a:noFill/>
          <a:ln>
            <a:noFill/>
          </a:ln>
        </p:spPr>
        <p:txBody>
          <a:bodyPr anchorCtr="0" anchor="ctr" bIns="34925" lIns="69825" spcFirstLastPara="1" rIns="69825" wrap="square" tIns="34925">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5" name="Shape 1485"/>
        <p:cNvGrpSpPr/>
        <p:nvPr/>
      </p:nvGrpSpPr>
      <p:grpSpPr>
        <a:xfrm>
          <a:off x="0" y="0"/>
          <a:ext cx="0" cy="0"/>
          <a:chOff x="0" y="0"/>
          <a:chExt cx="0" cy="0"/>
        </a:xfrm>
      </p:grpSpPr>
      <p:sp>
        <p:nvSpPr>
          <p:cNvPr id="1486" name="Google Shape;1486;p156"/>
          <p:cNvSpPr txBox="1"/>
          <p:nvPr>
            <p:ph type="title"/>
          </p:nvPr>
        </p:nvSpPr>
        <p:spPr>
          <a:xfrm>
            <a:off x="687600" y="307975"/>
            <a:ext cx="7768800" cy="554400"/>
          </a:xfrm>
          <a:prstGeom prst="rect">
            <a:avLst/>
          </a:prstGeom>
        </p:spPr>
        <p:txBody>
          <a:bodyPr anchorCtr="0" anchor="ctr" bIns="32750" lIns="32750" spcFirstLastPara="1" rIns="69975" wrap="square" tIns="32750">
            <a:noAutofit/>
          </a:bodyPr>
          <a:lstStyle/>
          <a:p>
            <a:pPr indent="0" lvl="0" marL="0" rtl="0" algn="ctr">
              <a:spcBef>
                <a:spcPts val="0"/>
              </a:spcBef>
              <a:spcAft>
                <a:spcPts val="0"/>
              </a:spcAft>
              <a:buNone/>
            </a:pPr>
            <a:r>
              <a:rPr lang="en-US" sz="2900"/>
              <a:t>Where do I </a:t>
            </a:r>
            <a:r>
              <a:rPr lang="en-US" sz="2900"/>
              <a:t>get examples and more guidance on the NSF fellowship format?</a:t>
            </a:r>
            <a:endParaRPr sz="2900"/>
          </a:p>
        </p:txBody>
      </p:sp>
      <p:sp>
        <p:nvSpPr>
          <p:cNvPr id="1487" name="Google Shape;1487;p156"/>
          <p:cNvSpPr txBox="1"/>
          <p:nvPr>
            <p:ph idx="1" type="body"/>
          </p:nvPr>
        </p:nvSpPr>
        <p:spPr>
          <a:xfrm>
            <a:off x="495600" y="1494277"/>
            <a:ext cx="8152800" cy="2951100"/>
          </a:xfrm>
          <a:prstGeom prst="rect">
            <a:avLst/>
          </a:prstGeom>
        </p:spPr>
        <p:txBody>
          <a:bodyPr anchorCtr="0" anchor="t" bIns="32750" lIns="32750" spcFirstLastPara="1" rIns="69975" wrap="square" tIns="32750">
            <a:noAutofit/>
          </a:bodyPr>
          <a:lstStyle/>
          <a:p>
            <a:pPr indent="-304800" lvl="0" marL="457200" rtl="0" algn="l">
              <a:spcBef>
                <a:spcPts val="400"/>
              </a:spcBef>
              <a:spcAft>
                <a:spcPts val="0"/>
              </a:spcAft>
              <a:buSzPts val="1200"/>
              <a:buChar char="•"/>
            </a:pPr>
            <a:r>
              <a:rPr lang="en-US" u="sng">
                <a:solidFill>
                  <a:schemeClr val="hlink"/>
                </a:solidFill>
                <a:hlinkClick r:id="rId3"/>
              </a:rPr>
              <a:t>https://mitcommlab.mit.edu/cheme/commkit/nsf-fellowship-research-proposal/</a:t>
            </a:r>
            <a:endParaRPr/>
          </a:p>
          <a:p>
            <a:pPr indent="-304800" lvl="0" marL="457200" rtl="0" algn="l">
              <a:spcBef>
                <a:spcPts val="0"/>
              </a:spcBef>
              <a:spcAft>
                <a:spcPts val="0"/>
              </a:spcAft>
              <a:buSzPts val="1200"/>
              <a:buChar char="•"/>
            </a:pPr>
            <a:r>
              <a:rPr lang="en-US" u="sng">
                <a:solidFill>
                  <a:schemeClr val="hlink"/>
                </a:solidFill>
                <a:hlinkClick r:id="rId4"/>
              </a:rPr>
              <a:t>https://www.alexhunterlang.com/nsf-fellowship</a:t>
            </a:r>
            <a:endParaRPr/>
          </a:p>
          <a:p>
            <a:pPr indent="-304800" lvl="0" marL="457200" rtl="0" algn="l">
              <a:spcBef>
                <a:spcPts val="0"/>
              </a:spcBef>
              <a:spcAft>
                <a:spcPts val="0"/>
              </a:spcAft>
              <a:buSzPts val="1200"/>
              <a:buChar char="•"/>
            </a:pPr>
            <a:r>
              <a:rPr lang="en-US" u="sng">
                <a:solidFill>
                  <a:schemeClr val="hlink"/>
                </a:solidFill>
                <a:hlinkClick r:id="rId5"/>
              </a:rPr>
              <a:t>https://danlurie.org/2018/07/example-of-a-successful-nsf-grfp-application/</a:t>
            </a:r>
            <a:endParaRPr/>
          </a:p>
          <a:p>
            <a:pPr indent="-304800" lvl="0" marL="457200" rtl="0" algn="l">
              <a:spcBef>
                <a:spcPts val="0"/>
              </a:spcBef>
              <a:spcAft>
                <a:spcPts val="0"/>
              </a:spcAft>
              <a:buSzPts val="1200"/>
              <a:buChar char="•"/>
            </a:pPr>
            <a:r>
              <a:rPr lang="en-US"/>
              <a:t>…</a:t>
            </a:r>
            <a:endParaRPr/>
          </a:p>
        </p:txBody>
      </p:sp>
      <p:sp>
        <p:nvSpPr>
          <p:cNvPr id="1488" name="Google Shape;1488;p156"/>
          <p:cNvSpPr txBox="1"/>
          <p:nvPr>
            <p:ph idx="12" type="sldNum"/>
          </p:nvPr>
        </p:nvSpPr>
        <p:spPr>
          <a:xfrm>
            <a:off x="8367632" y="4893175"/>
            <a:ext cx="727200" cy="147300"/>
          </a:xfrm>
          <a:prstGeom prst="rect">
            <a:avLst/>
          </a:prstGeom>
        </p:spPr>
        <p:txBody>
          <a:bodyPr anchorCtr="0" anchor="t" bIns="29450" lIns="58925" spcFirstLastPara="1" rIns="58925" wrap="square" tIns="2945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2" name="Shape 1492"/>
        <p:cNvGrpSpPr/>
        <p:nvPr/>
      </p:nvGrpSpPr>
      <p:grpSpPr>
        <a:xfrm>
          <a:off x="0" y="0"/>
          <a:ext cx="0" cy="0"/>
          <a:chOff x="0" y="0"/>
          <a:chExt cx="0" cy="0"/>
        </a:xfrm>
      </p:grpSpPr>
      <p:sp>
        <p:nvSpPr>
          <p:cNvPr id="1493" name="Google Shape;1493;p157"/>
          <p:cNvSpPr txBox="1"/>
          <p:nvPr>
            <p:ph idx="1" type="body"/>
          </p:nvPr>
        </p:nvSpPr>
        <p:spPr>
          <a:xfrm>
            <a:off x="389106" y="788295"/>
            <a:ext cx="8152800" cy="3998400"/>
          </a:xfrm>
          <a:prstGeom prst="rect">
            <a:avLst/>
          </a:prstGeom>
          <a:noFill/>
          <a:ln>
            <a:noFill/>
          </a:ln>
        </p:spPr>
        <p:txBody>
          <a:bodyPr anchorCtr="0" anchor="t" bIns="34925" lIns="69825" spcFirstLastPara="1" rIns="69825" wrap="square" tIns="34925">
            <a:noAutofit/>
          </a:bodyPr>
          <a:lstStyle/>
          <a:p>
            <a:pPr indent="-190500" lvl="0" marL="177800" rtl="0" algn="l">
              <a:lnSpc>
                <a:spcPct val="100000"/>
              </a:lnSpc>
              <a:spcBef>
                <a:spcPts val="0"/>
              </a:spcBef>
              <a:spcAft>
                <a:spcPts val="0"/>
              </a:spcAft>
              <a:buClr>
                <a:srgbClr val="888888"/>
              </a:buClr>
              <a:buSzPts val="1200"/>
              <a:buChar char="•"/>
            </a:pPr>
            <a:r>
              <a:rPr lang="en-US" sz="1400">
                <a:solidFill>
                  <a:srgbClr val="888888"/>
                </a:solidFill>
              </a:rPr>
              <a:t>Project summary (the most important part)</a:t>
            </a:r>
            <a:endParaRPr sz="1400">
              <a:solidFill>
                <a:srgbClr val="888888"/>
              </a:solidFill>
            </a:endParaRPr>
          </a:p>
          <a:p>
            <a:pPr indent="-190500" lvl="0" marL="177800" rtl="0" algn="l">
              <a:lnSpc>
                <a:spcPct val="100000"/>
              </a:lnSpc>
              <a:spcBef>
                <a:spcPts val="0"/>
              </a:spcBef>
              <a:spcAft>
                <a:spcPts val="0"/>
              </a:spcAft>
              <a:buClr>
                <a:schemeClr val="dk1"/>
              </a:buClr>
              <a:buSzPts val="1200"/>
              <a:buChar char="•"/>
            </a:pPr>
            <a:r>
              <a:rPr lang="en-US" sz="1400"/>
              <a:t>Project description (the meat of the proposal)</a:t>
            </a:r>
            <a:endParaRPr sz="1400"/>
          </a:p>
          <a:p>
            <a:pPr indent="-177800" lvl="1" marL="520700" rtl="0" algn="l">
              <a:lnSpc>
                <a:spcPct val="100000"/>
              </a:lnSpc>
              <a:spcBef>
                <a:spcPts val="0"/>
              </a:spcBef>
              <a:spcAft>
                <a:spcPts val="0"/>
              </a:spcAft>
              <a:buClr>
                <a:srgbClr val="999999"/>
              </a:buClr>
              <a:buSzPts val="1200"/>
              <a:buChar char="–"/>
            </a:pPr>
            <a:r>
              <a:rPr lang="en-US" sz="1400">
                <a:solidFill>
                  <a:srgbClr val="999999"/>
                </a:solidFill>
              </a:rPr>
              <a:t>Results from prior support</a:t>
            </a:r>
            <a:endParaRPr sz="1400">
              <a:solidFill>
                <a:srgbClr val="999999"/>
              </a:solidFill>
            </a:endParaRPr>
          </a:p>
          <a:p>
            <a:pPr indent="-177800" lvl="1" marL="520700" rtl="0" algn="l">
              <a:lnSpc>
                <a:spcPct val="100000"/>
              </a:lnSpc>
              <a:spcBef>
                <a:spcPts val="0"/>
              </a:spcBef>
              <a:spcAft>
                <a:spcPts val="0"/>
              </a:spcAft>
              <a:buClr>
                <a:schemeClr val="dk1"/>
              </a:buClr>
              <a:buSzPts val="1200"/>
              <a:buChar char="–"/>
            </a:pPr>
            <a:r>
              <a:rPr lang="en-US" sz="1400"/>
              <a:t>Problem statement and significance</a:t>
            </a:r>
            <a:endParaRPr sz="1400"/>
          </a:p>
          <a:p>
            <a:pPr indent="-177800" lvl="1" marL="520700" rtl="0" algn="l">
              <a:lnSpc>
                <a:spcPct val="100000"/>
              </a:lnSpc>
              <a:spcBef>
                <a:spcPts val="0"/>
              </a:spcBef>
              <a:spcAft>
                <a:spcPts val="0"/>
              </a:spcAft>
              <a:buClr>
                <a:schemeClr val="dk1"/>
              </a:buClr>
              <a:buSzPts val="1200"/>
              <a:buChar char="–"/>
            </a:pPr>
            <a:r>
              <a:rPr lang="en-US" sz="1400"/>
              <a:t>Introduction and background</a:t>
            </a:r>
            <a:endParaRPr sz="1400"/>
          </a:p>
          <a:p>
            <a:pPr indent="-177800" lvl="2" marL="876300" rtl="0" algn="l">
              <a:lnSpc>
                <a:spcPct val="100000"/>
              </a:lnSpc>
              <a:spcBef>
                <a:spcPts val="0"/>
              </a:spcBef>
              <a:spcAft>
                <a:spcPts val="0"/>
              </a:spcAft>
              <a:buClr>
                <a:schemeClr val="dk1"/>
              </a:buClr>
              <a:buSzPts val="1200"/>
              <a:buChar char="•"/>
            </a:pPr>
            <a:r>
              <a:rPr lang="en-US" sz="1400"/>
              <a:t>Literature review</a:t>
            </a:r>
            <a:endParaRPr sz="1400"/>
          </a:p>
          <a:p>
            <a:pPr indent="-177800" lvl="2" marL="876300" rtl="0" algn="l">
              <a:lnSpc>
                <a:spcPct val="100000"/>
              </a:lnSpc>
              <a:spcBef>
                <a:spcPts val="0"/>
              </a:spcBef>
              <a:spcAft>
                <a:spcPts val="0"/>
              </a:spcAft>
              <a:buClr>
                <a:srgbClr val="999999"/>
              </a:buClr>
              <a:buSzPts val="1200"/>
              <a:buChar char="•"/>
            </a:pPr>
            <a:r>
              <a:rPr lang="en-US" sz="1400">
                <a:solidFill>
                  <a:srgbClr val="999999"/>
                </a:solidFill>
              </a:rPr>
              <a:t>Preliminary results</a:t>
            </a:r>
            <a:endParaRPr sz="1400">
              <a:solidFill>
                <a:srgbClr val="999999"/>
              </a:solidFill>
            </a:endParaRPr>
          </a:p>
          <a:p>
            <a:pPr indent="-177800" lvl="2" marL="876300" rtl="0" algn="l">
              <a:lnSpc>
                <a:spcPct val="100000"/>
              </a:lnSpc>
              <a:spcBef>
                <a:spcPts val="0"/>
              </a:spcBef>
              <a:spcAft>
                <a:spcPts val="0"/>
              </a:spcAft>
              <a:buClr>
                <a:schemeClr val="dk1"/>
              </a:buClr>
              <a:buSzPts val="1200"/>
              <a:buChar char="•"/>
            </a:pPr>
            <a:r>
              <a:rPr lang="en-US" sz="1400"/>
              <a:t>Conceptual model/framework</a:t>
            </a:r>
            <a:endParaRPr sz="1400"/>
          </a:p>
          <a:p>
            <a:pPr indent="-177800" lvl="1" marL="520700" rtl="0" algn="l">
              <a:lnSpc>
                <a:spcPct val="100000"/>
              </a:lnSpc>
              <a:spcBef>
                <a:spcPts val="0"/>
              </a:spcBef>
              <a:spcAft>
                <a:spcPts val="0"/>
              </a:spcAft>
              <a:buClr>
                <a:schemeClr val="dk1"/>
              </a:buClr>
              <a:buSzPts val="1200"/>
              <a:buChar char="–"/>
            </a:pPr>
            <a:r>
              <a:rPr lang="en-US" sz="1400"/>
              <a:t>Research Plan</a:t>
            </a:r>
            <a:endParaRPr sz="1400"/>
          </a:p>
          <a:p>
            <a:pPr indent="-177800" lvl="2" marL="876300" rtl="0" algn="l">
              <a:lnSpc>
                <a:spcPct val="100000"/>
              </a:lnSpc>
              <a:spcBef>
                <a:spcPts val="0"/>
              </a:spcBef>
              <a:spcAft>
                <a:spcPts val="0"/>
              </a:spcAft>
              <a:buClr>
                <a:schemeClr val="dk1"/>
              </a:buClr>
              <a:buSzPts val="1200"/>
              <a:buChar char="•"/>
            </a:pPr>
            <a:r>
              <a:rPr lang="en-US" sz="1400"/>
              <a:t>Overview</a:t>
            </a:r>
            <a:endParaRPr sz="1400"/>
          </a:p>
          <a:p>
            <a:pPr indent="-177800" lvl="2" marL="876300" rtl="0" algn="l">
              <a:lnSpc>
                <a:spcPct val="100000"/>
              </a:lnSpc>
              <a:spcBef>
                <a:spcPts val="0"/>
              </a:spcBef>
              <a:spcAft>
                <a:spcPts val="0"/>
              </a:spcAft>
              <a:buClr>
                <a:schemeClr val="dk1"/>
              </a:buClr>
              <a:buSzPts val="1200"/>
              <a:buChar char="•"/>
            </a:pPr>
            <a:r>
              <a:rPr lang="en-US" sz="1400"/>
              <a:t>Objectives, hypotheses, and methods</a:t>
            </a:r>
            <a:endParaRPr sz="1400"/>
          </a:p>
          <a:p>
            <a:pPr indent="-177800" lvl="2" marL="876300" rtl="0" algn="l">
              <a:lnSpc>
                <a:spcPct val="100000"/>
              </a:lnSpc>
              <a:spcBef>
                <a:spcPts val="0"/>
              </a:spcBef>
              <a:spcAft>
                <a:spcPts val="0"/>
              </a:spcAft>
              <a:buClr>
                <a:schemeClr val="dk1"/>
              </a:buClr>
              <a:buSzPts val="1200"/>
              <a:buChar char="•"/>
            </a:pPr>
            <a:r>
              <a:rPr lang="en-US" sz="1400"/>
              <a:t>Analysis and expected results</a:t>
            </a:r>
            <a:endParaRPr sz="1400"/>
          </a:p>
          <a:p>
            <a:pPr indent="-177800" lvl="2" marL="876300" rtl="0" algn="l">
              <a:lnSpc>
                <a:spcPct val="100000"/>
              </a:lnSpc>
              <a:spcBef>
                <a:spcPts val="0"/>
              </a:spcBef>
              <a:spcAft>
                <a:spcPts val="0"/>
              </a:spcAft>
              <a:buClr>
                <a:srgbClr val="999999"/>
              </a:buClr>
              <a:buSzPts val="1200"/>
              <a:buChar char="•"/>
            </a:pPr>
            <a:r>
              <a:rPr lang="en-US" sz="1400">
                <a:solidFill>
                  <a:srgbClr val="999999"/>
                </a:solidFill>
              </a:rPr>
              <a:t>Timetable</a:t>
            </a:r>
            <a:endParaRPr sz="1400">
              <a:solidFill>
                <a:srgbClr val="999999"/>
              </a:solidFill>
            </a:endParaRPr>
          </a:p>
          <a:p>
            <a:pPr indent="-190500" lvl="0" marL="177800" rtl="0" algn="l">
              <a:lnSpc>
                <a:spcPct val="100000"/>
              </a:lnSpc>
              <a:spcBef>
                <a:spcPts val="0"/>
              </a:spcBef>
              <a:spcAft>
                <a:spcPts val="0"/>
              </a:spcAft>
              <a:buClr>
                <a:schemeClr val="dk1"/>
              </a:buClr>
              <a:buSzPts val="1200"/>
              <a:buChar char="•"/>
            </a:pPr>
            <a:r>
              <a:rPr lang="en-US" sz="1400"/>
              <a:t>References</a:t>
            </a:r>
            <a:endParaRPr sz="1400"/>
          </a:p>
          <a:p>
            <a:pPr indent="-190500" lvl="0" marL="177800" rtl="0" algn="l">
              <a:lnSpc>
                <a:spcPct val="100000"/>
              </a:lnSpc>
              <a:spcBef>
                <a:spcPts val="0"/>
              </a:spcBef>
              <a:spcAft>
                <a:spcPts val="0"/>
              </a:spcAft>
              <a:buClr>
                <a:srgbClr val="999999"/>
              </a:buClr>
              <a:buSzPts val="1200"/>
              <a:buChar char="•"/>
            </a:pPr>
            <a:r>
              <a:rPr lang="en-US" sz="1400">
                <a:solidFill>
                  <a:srgbClr val="999999"/>
                </a:solidFill>
              </a:rPr>
              <a:t>Biographical sketches</a:t>
            </a:r>
            <a:endParaRPr sz="1400">
              <a:solidFill>
                <a:srgbClr val="999999"/>
              </a:solidFill>
            </a:endParaRPr>
          </a:p>
          <a:p>
            <a:pPr indent="-190500" lvl="0" marL="177800" rtl="0" algn="l">
              <a:lnSpc>
                <a:spcPct val="100000"/>
              </a:lnSpc>
              <a:spcBef>
                <a:spcPts val="0"/>
              </a:spcBef>
              <a:spcAft>
                <a:spcPts val="0"/>
              </a:spcAft>
              <a:buClr>
                <a:srgbClr val="999999"/>
              </a:buClr>
              <a:buSzPts val="1200"/>
              <a:buChar char="•"/>
            </a:pPr>
            <a:r>
              <a:rPr lang="en-US" sz="1400">
                <a:solidFill>
                  <a:srgbClr val="999999"/>
                </a:solidFill>
              </a:rPr>
              <a:t>Budget</a:t>
            </a:r>
            <a:endParaRPr sz="1400">
              <a:solidFill>
                <a:srgbClr val="999999"/>
              </a:solidFill>
            </a:endParaRPr>
          </a:p>
          <a:p>
            <a:pPr indent="-190500" lvl="0" marL="177800" rtl="0" algn="l">
              <a:lnSpc>
                <a:spcPct val="100000"/>
              </a:lnSpc>
              <a:spcBef>
                <a:spcPts val="0"/>
              </a:spcBef>
              <a:spcAft>
                <a:spcPts val="0"/>
              </a:spcAft>
              <a:buClr>
                <a:srgbClr val="999999"/>
              </a:buClr>
              <a:buSzPts val="1200"/>
              <a:buChar char="•"/>
            </a:pPr>
            <a:r>
              <a:rPr lang="en-US" sz="1400">
                <a:solidFill>
                  <a:srgbClr val="999999"/>
                </a:solidFill>
              </a:rPr>
              <a:t>Current and pending support</a:t>
            </a:r>
            <a:endParaRPr sz="1400">
              <a:solidFill>
                <a:srgbClr val="999999"/>
              </a:solidFill>
            </a:endParaRPr>
          </a:p>
          <a:p>
            <a:pPr indent="-190500" lvl="0" marL="177800" rtl="0" algn="l">
              <a:lnSpc>
                <a:spcPct val="110000"/>
              </a:lnSpc>
              <a:spcBef>
                <a:spcPts val="800"/>
              </a:spcBef>
              <a:spcAft>
                <a:spcPts val="0"/>
              </a:spcAft>
              <a:buClr>
                <a:srgbClr val="999999"/>
              </a:buClr>
              <a:buSzPts val="1200"/>
              <a:buChar char="•"/>
            </a:pPr>
            <a:r>
              <a:rPr lang="en-US" sz="1400">
                <a:solidFill>
                  <a:srgbClr val="999999"/>
                </a:solidFill>
              </a:rPr>
              <a:t>Description of facilities</a:t>
            </a:r>
            <a:endParaRPr sz="1400">
              <a:solidFill>
                <a:srgbClr val="999999"/>
              </a:solidFill>
            </a:endParaRPr>
          </a:p>
        </p:txBody>
      </p:sp>
      <p:sp>
        <p:nvSpPr>
          <p:cNvPr id="1494" name="Google Shape;1494;p157"/>
          <p:cNvSpPr txBox="1"/>
          <p:nvPr/>
        </p:nvSpPr>
        <p:spPr>
          <a:xfrm>
            <a:off x="5543538" y="4914896"/>
            <a:ext cx="3712800" cy="231600"/>
          </a:xfrm>
          <a:prstGeom prst="rect">
            <a:avLst/>
          </a:prstGeom>
          <a:noFill/>
          <a:ln>
            <a:noFill/>
          </a:ln>
        </p:spPr>
        <p:txBody>
          <a:bodyPr anchorCtr="0" anchor="t" bIns="34925" lIns="69825" spcFirstLastPara="1" rIns="69825" wrap="square" tIns="34925">
            <a:noAutofit/>
          </a:bodyPr>
          <a:lstStyle/>
          <a:p>
            <a:pPr indent="0" lvl="0" marL="0" marR="0" rtl="0" algn="l">
              <a:spcBef>
                <a:spcPts val="0"/>
              </a:spcBef>
              <a:spcAft>
                <a:spcPts val="0"/>
              </a:spcAft>
              <a:buNone/>
            </a:pPr>
            <a:r>
              <a:rPr lang="en-US" sz="1100">
                <a:solidFill>
                  <a:schemeClr val="dk1"/>
                </a:solidFill>
                <a:latin typeface="Calibri"/>
                <a:ea typeface="Calibri"/>
                <a:cs typeface="Calibri"/>
                <a:sym typeface="Calibri"/>
              </a:rPr>
              <a:t>modified from Friedland and Folt (2000)</a:t>
            </a:r>
            <a:endParaRPr sz="1100"/>
          </a:p>
        </p:txBody>
      </p:sp>
      <p:sp>
        <p:nvSpPr>
          <p:cNvPr id="1495" name="Google Shape;1495;p157"/>
          <p:cNvSpPr/>
          <p:nvPr/>
        </p:nvSpPr>
        <p:spPr>
          <a:xfrm>
            <a:off x="140849" y="167600"/>
            <a:ext cx="8862300" cy="514200"/>
          </a:xfrm>
          <a:prstGeom prst="rect">
            <a:avLst/>
          </a:prstGeom>
          <a:noFill/>
          <a:ln>
            <a:noFill/>
          </a:ln>
        </p:spPr>
        <p:txBody>
          <a:bodyPr anchorCtr="0" anchor="ctr" bIns="35725" lIns="68725" spcFirstLastPara="1" rIns="68725" wrap="square" tIns="35725">
            <a:noAutofit/>
          </a:bodyPr>
          <a:lstStyle/>
          <a:p>
            <a:pPr indent="0" lvl="0" marL="0" marR="0" rtl="0" algn="ctr">
              <a:lnSpc>
                <a:spcPct val="80000"/>
              </a:lnSpc>
              <a:spcBef>
                <a:spcPts val="0"/>
              </a:spcBef>
              <a:spcAft>
                <a:spcPts val="0"/>
              </a:spcAft>
              <a:buNone/>
            </a:pPr>
            <a:r>
              <a:rPr lang="en-US" sz="2400" u="sng">
                <a:solidFill>
                  <a:srgbClr val="3333CC"/>
                </a:solidFill>
                <a:latin typeface="Calibri"/>
                <a:ea typeface="Calibri"/>
                <a:cs typeface="Calibri"/>
                <a:sym typeface="Calibri"/>
              </a:rPr>
              <a:t>Typical</a:t>
            </a:r>
            <a:r>
              <a:rPr lang="en-US" sz="2400">
                <a:solidFill>
                  <a:srgbClr val="3333CC"/>
                </a:solidFill>
                <a:latin typeface="Calibri"/>
                <a:ea typeface="Calibri"/>
                <a:cs typeface="Calibri"/>
                <a:sym typeface="Calibri"/>
              </a:rPr>
              <a:t> (note changes for Graduate Fellowship call) proposal elements</a:t>
            </a:r>
            <a:endParaRPr sz="2400">
              <a:latin typeface="Calibri"/>
              <a:ea typeface="Calibri"/>
              <a:cs typeface="Calibri"/>
              <a:sym typeface="Calibri"/>
            </a:endParaRPr>
          </a:p>
        </p:txBody>
      </p:sp>
      <p:sp>
        <p:nvSpPr>
          <p:cNvPr id="1496" name="Google Shape;1496;p157"/>
          <p:cNvSpPr txBox="1"/>
          <p:nvPr>
            <p:ph idx="12" type="sldNum"/>
          </p:nvPr>
        </p:nvSpPr>
        <p:spPr>
          <a:xfrm>
            <a:off x="8367632" y="4893175"/>
            <a:ext cx="727200" cy="147300"/>
          </a:xfrm>
          <a:prstGeom prst="rect">
            <a:avLst/>
          </a:prstGeom>
          <a:noFill/>
          <a:ln>
            <a:noFill/>
          </a:ln>
        </p:spPr>
        <p:txBody>
          <a:bodyPr anchorCtr="0" anchor="ctr" bIns="34925" lIns="69825" spcFirstLastPara="1" rIns="69825" wrap="square" tIns="34925">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32"/>
          <p:cNvSpPr txBox="1"/>
          <p:nvPr>
            <p:ph type="title"/>
          </p:nvPr>
        </p:nvSpPr>
        <p:spPr>
          <a:xfrm>
            <a:off x="687586" y="0"/>
            <a:ext cx="7768800" cy="971100"/>
          </a:xfrm>
          <a:prstGeom prst="rect">
            <a:avLst/>
          </a:prstGeom>
          <a:noFill/>
          <a:ln>
            <a:noFill/>
          </a:ln>
        </p:spPr>
        <p:txBody>
          <a:bodyPr anchorCtr="0" anchor="ctr" bIns="32750" lIns="32750" spcFirstLastPara="1" rIns="69975" wrap="square" tIns="32750">
            <a:noAutofit/>
          </a:bodyPr>
          <a:lstStyle/>
          <a:p>
            <a:pPr indent="0" lvl="0" marL="0" rtl="0" algn="ctr">
              <a:spcBef>
                <a:spcPts val="0"/>
              </a:spcBef>
              <a:spcAft>
                <a:spcPts val="0"/>
              </a:spcAft>
              <a:buNone/>
            </a:pPr>
            <a:r>
              <a:rPr lang="en-US"/>
              <a:t>Course Objectives</a:t>
            </a:r>
            <a:endParaRPr>
              <a:latin typeface="Calibri"/>
              <a:ea typeface="Calibri"/>
              <a:cs typeface="Calibri"/>
              <a:sym typeface="Calibri"/>
            </a:endParaRPr>
          </a:p>
        </p:txBody>
      </p:sp>
      <p:sp>
        <p:nvSpPr>
          <p:cNvPr id="212" name="Google Shape;212;p32"/>
          <p:cNvSpPr txBox="1"/>
          <p:nvPr>
            <p:ph idx="12" type="sldNum"/>
          </p:nvPr>
        </p:nvSpPr>
        <p:spPr>
          <a:xfrm>
            <a:off x="8367632" y="4893175"/>
            <a:ext cx="727200" cy="147300"/>
          </a:xfrm>
          <a:prstGeom prst="rect">
            <a:avLst/>
          </a:prstGeom>
        </p:spPr>
        <p:txBody>
          <a:bodyPr anchorCtr="0" anchor="t" bIns="29450" lIns="58925" spcFirstLastPara="1" rIns="58925" wrap="square" tIns="2945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
        <p:nvSpPr>
          <p:cNvPr id="213" name="Google Shape;213;p32"/>
          <p:cNvSpPr txBox="1"/>
          <p:nvPr/>
        </p:nvSpPr>
        <p:spPr>
          <a:xfrm>
            <a:off x="552125" y="1044125"/>
            <a:ext cx="8227500" cy="29553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US" sz="2700">
                <a:solidFill>
                  <a:srgbClr val="38761D"/>
                </a:solidFill>
                <a:latin typeface="Calibri"/>
                <a:ea typeface="Calibri"/>
                <a:cs typeface="Calibri"/>
                <a:sym typeface="Calibri"/>
              </a:rPr>
              <a:t>Students will be able to understand, explain, choose, implement, and communicate concepts and techniques of Bayesian analyses </a:t>
            </a:r>
            <a:r>
              <a:rPr b="1" lang="en-US" sz="2700">
                <a:solidFill>
                  <a:srgbClr val="38761D"/>
                </a:solidFill>
                <a:latin typeface="Calibri"/>
                <a:ea typeface="Calibri"/>
                <a:cs typeface="Calibri"/>
                <a:sym typeface="Calibri"/>
              </a:rPr>
              <a:t>relevant to their own research</a:t>
            </a:r>
            <a:r>
              <a:rPr lang="en-US" sz="2700">
                <a:solidFill>
                  <a:srgbClr val="38761D"/>
                </a:solidFill>
                <a:latin typeface="Calibri"/>
                <a:ea typeface="Calibri"/>
                <a:cs typeface="Calibri"/>
                <a:sym typeface="Calibri"/>
              </a:rPr>
              <a:t>.</a:t>
            </a:r>
            <a:endParaRPr sz="2700">
              <a:solidFill>
                <a:srgbClr val="38761D"/>
              </a:solidFill>
              <a:latin typeface="Calibri"/>
              <a:ea typeface="Calibri"/>
              <a:cs typeface="Calibri"/>
              <a:sym typeface="Calibri"/>
            </a:endParaRPr>
          </a:p>
          <a:p>
            <a:pPr indent="0" lvl="0" marL="0" rtl="0" algn="l">
              <a:lnSpc>
                <a:spcPct val="150000"/>
              </a:lnSpc>
              <a:spcBef>
                <a:spcPts val="0"/>
              </a:spcBef>
              <a:spcAft>
                <a:spcPts val="0"/>
              </a:spcAft>
              <a:buNone/>
            </a:pPr>
            <a:r>
              <a:t/>
            </a:r>
            <a:endParaRPr sz="2700">
              <a:solidFill>
                <a:srgbClr val="38761D"/>
              </a:solidFill>
              <a:latin typeface="Calibri"/>
              <a:ea typeface="Calibri"/>
              <a:cs typeface="Calibri"/>
              <a:sym typeface="Calibri"/>
            </a:endParaRPr>
          </a:p>
          <a:p>
            <a:pPr indent="0" lvl="0" marL="0" rtl="0" algn="l">
              <a:lnSpc>
                <a:spcPct val="150000"/>
              </a:lnSpc>
              <a:spcBef>
                <a:spcPts val="0"/>
              </a:spcBef>
              <a:spcAft>
                <a:spcPts val="0"/>
              </a:spcAft>
              <a:buNone/>
            </a:pPr>
            <a:r>
              <a:t/>
            </a:r>
            <a:endParaRPr sz="1800">
              <a:latin typeface="Calibri"/>
              <a:ea typeface="Calibri"/>
              <a:cs typeface="Calibri"/>
              <a:sym typeface="Calibri"/>
            </a:endParaRPr>
          </a:p>
        </p:txBody>
      </p:sp>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0" name="Shape 1500"/>
        <p:cNvGrpSpPr/>
        <p:nvPr/>
      </p:nvGrpSpPr>
      <p:grpSpPr>
        <a:xfrm>
          <a:off x="0" y="0"/>
          <a:ext cx="0" cy="0"/>
          <a:chOff x="0" y="0"/>
          <a:chExt cx="0" cy="0"/>
        </a:xfrm>
      </p:grpSpPr>
      <p:sp>
        <p:nvSpPr>
          <p:cNvPr id="1501" name="Google Shape;1501;p158"/>
          <p:cNvSpPr txBox="1"/>
          <p:nvPr>
            <p:ph type="title"/>
          </p:nvPr>
        </p:nvSpPr>
        <p:spPr>
          <a:xfrm>
            <a:off x="136175" y="0"/>
            <a:ext cx="8862300" cy="971100"/>
          </a:xfrm>
          <a:prstGeom prst="rect">
            <a:avLst/>
          </a:prstGeom>
          <a:noFill/>
          <a:ln>
            <a:noFill/>
          </a:ln>
        </p:spPr>
        <p:txBody>
          <a:bodyPr anchorCtr="0" anchor="ctr" bIns="34925" lIns="69825" spcFirstLastPara="1" rIns="69825" wrap="square" tIns="34925">
            <a:noAutofit/>
          </a:bodyPr>
          <a:lstStyle/>
          <a:p>
            <a:pPr indent="0" lvl="0" marL="0" rtl="0" algn="l">
              <a:lnSpc>
                <a:spcPct val="90000"/>
              </a:lnSpc>
              <a:spcBef>
                <a:spcPts val="0"/>
              </a:spcBef>
              <a:spcAft>
                <a:spcPts val="0"/>
              </a:spcAft>
              <a:buClr>
                <a:srgbClr val="3838FF"/>
              </a:buClr>
              <a:buSzPts val="2800"/>
              <a:buFont typeface="Calibri"/>
              <a:buNone/>
            </a:pPr>
            <a:r>
              <a:rPr lang="en-US" sz="2800">
                <a:solidFill>
                  <a:srgbClr val="3838FF"/>
                </a:solidFill>
              </a:rPr>
              <a:t>Get at least two important points across in your proposal</a:t>
            </a:r>
            <a:endParaRPr/>
          </a:p>
        </p:txBody>
      </p:sp>
      <p:sp>
        <p:nvSpPr>
          <p:cNvPr id="1502" name="Google Shape;1502;p158"/>
          <p:cNvSpPr txBox="1"/>
          <p:nvPr>
            <p:ph idx="1" type="body"/>
          </p:nvPr>
        </p:nvSpPr>
        <p:spPr>
          <a:xfrm>
            <a:off x="535781" y="1145232"/>
            <a:ext cx="8152800" cy="3998400"/>
          </a:xfrm>
          <a:prstGeom prst="rect">
            <a:avLst/>
          </a:prstGeom>
          <a:noFill/>
          <a:ln>
            <a:noFill/>
          </a:ln>
        </p:spPr>
        <p:txBody>
          <a:bodyPr anchorCtr="0" anchor="t" bIns="34925" lIns="69825" spcFirstLastPara="1" rIns="69825" wrap="square" tIns="34925">
            <a:noAutofit/>
          </a:bodyPr>
          <a:lstStyle/>
          <a:p>
            <a:pPr indent="-444500" lvl="0" marL="469900" rtl="0" algn="l">
              <a:lnSpc>
                <a:spcPct val="80000"/>
              </a:lnSpc>
              <a:spcBef>
                <a:spcPts val="0"/>
              </a:spcBef>
              <a:spcAft>
                <a:spcPts val="0"/>
              </a:spcAft>
              <a:buSzPts val="2400"/>
              <a:buChar char="•"/>
            </a:pPr>
            <a:r>
              <a:rPr lang="en-US"/>
              <a:t>Research Quality (intellectual merits)</a:t>
            </a:r>
            <a:endParaRPr/>
          </a:p>
          <a:p>
            <a:pPr indent="-368300" lvl="2" marL="1054100" rtl="0" algn="l">
              <a:lnSpc>
                <a:spcPct val="80000"/>
              </a:lnSpc>
              <a:spcBef>
                <a:spcPts val="400"/>
              </a:spcBef>
              <a:spcAft>
                <a:spcPts val="0"/>
              </a:spcAft>
              <a:buSzPts val="2400"/>
              <a:buChar char="•"/>
            </a:pPr>
            <a:r>
              <a:rPr lang="en-US" sz="2400"/>
              <a:t>What are your strengths?</a:t>
            </a:r>
            <a:endParaRPr sz="2400"/>
          </a:p>
          <a:p>
            <a:pPr indent="-368300" lvl="2" marL="1054100" rtl="0" algn="l">
              <a:lnSpc>
                <a:spcPct val="80000"/>
              </a:lnSpc>
              <a:spcBef>
                <a:spcPts val="400"/>
              </a:spcBef>
              <a:spcAft>
                <a:spcPts val="0"/>
              </a:spcAft>
              <a:buSzPts val="2400"/>
              <a:buChar char="•"/>
            </a:pPr>
            <a:r>
              <a:rPr lang="en-US" sz="2400"/>
              <a:t>How will you be innovative in your approach?</a:t>
            </a:r>
            <a:endParaRPr sz="2400"/>
          </a:p>
          <a:p>
            <a:pPr indent="-355600" lvl="2" marL="1054100" rtl="0" algn="l">
              <a:lnSpc>
                <a:spcPct val="80000"/>
              </a:lnSpc>
              <a:spcBef>
                <a:spcPts val="400"/>
              </a:spcBef>
              <a:spcAft>
                <a:spcPts val="0"/>
              </a:spcAft>
              <a:buClr>
                <a:schemeClr val="dk1"/>
              </a:buClr>
              <a:buSzPts val="800"/>
              <a:buNone/>
            </a:pPr>
            <a:r>
              <a:t/>
            </a:r>
            <a:endParaRPr sz="2400"/>
          </a:p>
          <a:p>
            <a:pPr indent="-444500" lvl="0" marL="469900" rtl="0" algn="l">
              <a:lnSpc>
                <a:spcPct val="80000"/>
              </a:lnSpc>
              <a:spcBef>
                <a:spcPts val="800"/>
              </a:spcBef>
              <a:spcAft>
                <a:spcPts val="0"/>
              </a:spcAft>
              <a:buSzPts val="2400"/>
              <a:buChar char="•"/>
            </a:pPr>
            <a:r>
              <a:rPr lang="en-US"/>
              <a:t>Impact of the Research</a:t>
            </a:r>
            <a:endParaRPr/>
          </a:p>
          <a:p>
            <a:pPr indent="-368300" lvl="2" marL="1054100" rtl="0" algn="l">
              <a:lnSpc>
                <a:spcPct val="80000"/>
              </a:lnSpc>
              <a:spcBef>
                <a:spcPts val="400"/>
              </a:spcBef>
              <a:spcAft>
                <a:spcPts val="0"/>
              </a:spcAft>
              <a:buSzPts val="2400"/>
              <a:buChar char="•"/>
            </a:pPr>
            <a:r>
              <a:rPr lang="en-US" sz="2400"/>
              <a:t>Broader impact on education through life-long learning, K-12 outreach, teacher training, etc.</a:t>
            </a:r>
            <a:endParaRPr sz="2400"/>
          </a:p>
          <a:p>
            <a:pPr indent="-368300" lvl="2" marL="1054100" rtl="0" algn="l">
              <a:lnSpc>
                <a:spcPct val="80000"/>
              </a:lnSpc>
              <a:spcBef>
                <a:spcPts val="400"/>
              </a:spcBef>
              <a:spcAft>
                <a:spcPts val="0"/>
              </a:spcAft>
              <a:buSzPts val="2400"/>
              <a:buChar char="•"/>
            </a:pPr>
            <a:r>
              <a:rPr lang="en-US" sz="2400"/>
              <a:t>Broader impact on society through the environment, economy, energy, etc.</a:t>
            </a:r>
            <a:endParaRPr sz="2400"/>
          </a:p>
          <a:p>
            <a:pPr indent="-254000" lvl="2" marL="1054100" rtl="0" algn="l">
              <a:lnSpc>
                <a:spcPct val="80000"/>
              </a:lnSpc>
              <a:spcBef>
                <a:spcPts val="400"/>
              </a:spcBef>
              <a:spcAft>
                <a:spcPts val="0"/>
              </a:spcAft>
              <a:buClr>
                <a:schemeClr val="dk1"/>
              </a:buClr>
              <a:buSzPts val="1500"/>
              <a:buNone/>
            </a:pPr>
            <a:r>
              <a:t/>
            </a:r>
            <a:endParaRPr/>
          </a:p>
          <a:p>
            <a:pPr indent="-469900" lvl="0" marL="469900" rtl="0" algn="l">
              <a:lnSpc>
                <a:spcPct val="80000"/>
              </a:lnSpc>
              <a:spcBef>
                <a:spcPts val="800"/>
              </a:spcBef>
              <a:spcAft>
                <a:spcPts val="0"/>
              </a:spcAft>
              <a:buClr>
                <a:schemeClr val="dk1"/>
              </a:buClr>
              <a:buSzPts val="2100"/>
              <a:buNone/>
            </a:pPr>
            <a:r>
              <a:t/>
            </a:r>
            <a:endParaRPr/>
          </a:p>
        </p:txBody>
      </p:sp>
      <p:sp>
        <p:nvSpPr>
          <p:cNvPr id="1503" name="Google Shape;1503;p158"/>
          <p:cNvSpPr txBox="1"/>
          <p:nvPr/>
        </p:nvSpPr>
        <p:spPr>
          <a:xfrm>
            <a:off x="83848" y="4760275"/>
            <a:ext cx="6421200" cy="280200"/>
          </a:xfrm>
          <a:prstGeom prst="rect">
            <a:avLst/>
          </a:prstGeom>
          <a:noFill/>
          <a:ln>
            <a:noFill/>
          </a:ln>
        </p:spPr>
        <p:txBody>
          <a:bodyPr anchorCtr="0" anchor="t" bIns="34925" lIns="69825" spcFirstLastPara="1" rIns="69825" wrap="square" tIns="34925">
            <a:noAutofit/>
          </a:bodyPr>
          <a:lstStyle/>
          <a:p>
            <a:pPr indent="0" lvl="0" marL="0" marR="0" rtl="0" algn="l">
              <a:spcBef>
                <a:spcPts val="0"/>
              </a:spcBef>
              <a:spcAft>
                <a:spcPts val="0"/>
              </a:spcAft>
              <a:buNone/>
            </a:pPr>
            <a:r>
              <a:rPr lang="en-US" sz="1400">
                <a:solidFill>
                  <a:schemeClr val="dk1"/>
                </a:solidFill>
                <a:latin typeface="Calibri"/>
                <a:ea typeface="Calibri"/>
                <a:cs typeface="Calibri"/>
                <a:sym typeface="Calibri"/>
              </a:rPr>
              <a:t>Source: NSF</a:t>
            </a:r>
            <a:endParaRPr sz="1000">
              <a:solidFill>
                <a:schemeClr val="dk1"/>
              </a:solidFill>
              <a:latin typeface="Calibri"/>
              <a:ea typeface="Calibri"/>
              <a:cs typeface="Calibri"/>
              <a:sym typeface="Calibri"/>
            </a:endParaRPr>
          </a:p>
        </p:txBody>
      </p:sp>
      <p:sp>
        <p:nvSpPr>
          <p:cNvPr id="1504" name="Google Shape;1504;p158"/>
          <p:cNvSpPr txBox="1"/>
          <p:nvPr>
            <p:ph idx="12" type="sldNum"/>
          </p:nvPr>
        </p:nvSpPr>
        <p:spPr>
          <a:xfrm>
            <a:off x="8367632" y="4893175"/>
            <a:ext cx="727200" cy="147300"/>
          </a:xfrm>
          <a:prstGeom prst="rect">
            <a:avLst/>
          </a:prstGeom>
          <a:noFill/>
          <a:ln>
            <a:noFill/>
          </a:ln>
        </p:spPr>
        <p:txBody>
          <a:bodyPr anchorCtr="0" anchor="ctr" bIns="34925" lIns="69825" spcFirstLastPara="1" rIns="69825" wrap="square" tIns="34925">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8" name="Shape 1508"/>
        <p:cNvGrpSpPr/>
        <p:nvPr/>
      </p:nvGrpSpPr>
      <p:grpSpPr>
        <a:xfrm>
          <a:off x="0" y="0"/>
          <a:ext cx="0" cy="0"/>
          <a:chOff x="0" y="0"/>
          <a:chExt cx="0" cy="0"/>
        </a:xfrm>
      </p:grpSpPr>
      <p:sp>
        <p:nvSpPr>
          <p:cNvPr id="1509" name="Google Shape;1509;p159"/>
          <p:cNvSpPr txBox="1"/>
          <p:nvPr>
            <p:ph idx="1" type="body"/>
          </p:nvPr>
        </p:nvSpPr>
        <p:spPr>
          <a:xfrm>
            <a:off x="495600" y="1061428"/>
            <a:ext cx="8152800" cy="2406000"/>
          </a:xfrm>
          <a:prstGeom prst="rect">
            <a:avLst/>
          </a:prstGeom>
          <a:noFill/>
          <a:ln>
            <a:noFill/>
          </a:ln>
        </p:spPr>
        <p:txBody>
          <a:bodyPr anchorCtr="0" anchor="t" bIns="34925" lIns="69825" spcFirstLastPara="1" rIns="69825" wrap="square" tIns="34925">
            <a:noAutofit/>
          </a:bodyPr>
          <a:lstStyle/>
          <a:p>
            <a:pPr indent="-203200" lvl="1" marL="520700" rtl="0" algn="l">
              <a:lnSpc>
                <a:spcPct val="115000"/>
              </a:lnSpc>
              <a:spcBef>
                <a:spcPts val="0"/>
              </a:spcBef>
              <a:spcAft>
                <a:spcPts val="0"/>
              </a:spcAft>
              <a:buClr>
                <a:schemeClr val="dk1"/>
              </a:buClr>
              <a:buSzPts val="3000"/>
              <a:buChar char="–"/>
            </a:pPr>
            <a:r>
              <a:rPr lang="en-US" sz="3000"/>
              <a:t>Exciting and new question</a:t>
            </a:r>
            <a:endParaRPr sz="3000"/>
          </a:p>
          <a:p>
            <a:pPr indent="-203200" lvl="1" marL="520700" rtl="0" algn="l">
              <a:lnSpc>
                <a:spcPct val="115000"/>
              </a:lnSpc>
              <a:spcBef>
                <a:spcPts val="400"/>
              </a:spcBef>
              <a:spcAft>
                <a:spcPts val="0"/>
              </a:spcAft>
              <a:buClr>
                <a:schemeClr val="dk1"/>
              </a:buClr>
              <a:buSzPts val="3000"/>
              <a:buChar char="–"/>
            </a:pPr>
            <a:r>
              <a:rPr lang="en-US" sz="3000"/>
              <a:t>Uniquely qualified to perform the research</a:t>
            </a:r>
            <a:endParaRPr sz="3000"/>
          </a:p>
          <a:p>
            <a:pPr indent="-203200" lvl="1" marL="520700" rtl="0" algn="l">
              <a:lnSpc>
                <a:spcPct val="115000"/>
              </a:lnSpc>
              <a:spcBef>
                <a:spcPts val="400"/>
              </a:spcBef>
              <a:spcAft>
                <a:spcPts val="0"/>
              </a:spcAft>
              <a:buClr>
                <a:schemeClr val="dk1"/>
              </a:buClr>
              <a:buSzPts val="3000"/>
              <a:buChar char="–"/>
            </a:pPr>
            <a:r>
              <a:rPr lang="en-US" sz="3000"/>
              <a:t>Exclusive access to crucial data</a:t>
            </a:r>
            <a:endParaRPr sz="3000"/>
          </a:p>
          <a:p>
            <a:pPr indent="-203200" lvl="1" marL="520700" rtl="0" algn="l">
              <a:lnSpc>
                <a:spcPct val="115000"/>
              </a:lnSpc>
              <a:spcBef>
                <a:spcPts val="400"/>
              </a:spcBef>
              <a:spcAft>
                <a:spcPts val="0"/>
              </a:spcAft>
              <a:buClr>
                <a:schemeClr val="dk1"/>
              </a:buClr>
              <a:buSzPts val="3000"/>
              <a:buChar char="–"/>
            </a:pPr>
            <a:r>
              <a:rPr lang="en-US" sz="3000"/>
              <a:t>Proven track record</a:t>
            </a:r>
            <a:endParaRPr sz="3000"/>
          </a:p>
          <a:p>
            <a:pPr indent="-203200" lvl="1" marL="520700" rtl="0" algn="l">
              <a:lnSpc>
                <a:spcPct val="115000"/>
              </a:lnSpc>
              <a:spcBef>
                <a:spcPts val="400"/>
              </a:spcBef>
              <a:spcAft>
                <a:spcPts val="0"/>
              </a:spcAft>
              <a:buSzPts val="3000"/>
              <a:buChar char="–"/>
            </a:pPr>
            <a:r>
              <a:rPr lang="en-US" sz="3000"/>
              <a:t>Broader impacts</a:t>
            </a:r>
            <a:endParaRPr sz="3000"/>
          </a:p>
          <a:p>
            <a:pPr indent="-203200" lvl="1" marL="520700" rtl="0" algn="l">
              <a:lnSpc>
                <a:spcPct val="115000"/>
              </a:lnSpc>
              <a:spcBef>
                <a:spcPts val="400"/>
              </a:spcBef>
              <a:spcAft>
                <a:spcPts val="0"/>
              </a:spcAft>
              <a:buClr>
                <a:schemeClr val="dk1"/>
              </a:buClr>
              <a:buSzPts val="3000"/>
              <a:buChar char="–"/>
            </a:pPr>
            <a:r>
              <a:rPr lang="en-US" sz="3000"/>
              <a:t>....</a:t>
            </a:r>
            <a:endParaRPr sz="3000"/>
          </a:p>
        </p:txBody>
      </p:sp>
      <p:sp>
        <p:nvSpPr>
          <p:cNvPr id="1510" name="Google Shape;1510;p159"/>
          <p:cNvSpPr/>
          <p:nvPr/>
        </p:nvSpPr>
        <p:spPr>
          <a:xfrm>
            <a:off x="450450" y="285750"/>
            <a:ext cx="8254800" cy="483300"/>
          </a:xfrm>
          <a:prstGeom prst="rect">
            <a:avLst/>
          </a:prstGeom>
          <a:noFill/>
          <a:ln>
            <a:noFill/>
          </a:ln>
        </p:spPr>
        <p:txBody>
          <a:bodyPr anchorCtr="0" anchor="t" bIns="34925" lIns="69825" spcFirstLastPara="1" rIns="69825" wrap="square" tIns="34925">
            <a:noAutofit/>
          </a:bodyPr>
          <a:lstStyle/>
          <a:p>
            <a:pPr indent="0" lvl="0" marL="0" marR="0" rtl="0" algn="ctr">
              <a:spcBef>
                <a:spcPts val="0"/>
              </a:spcBef>
              <a:spcAft>
                <a:spcPts val="0"/>
              </a:spcAft>
              <a:buNone/>
            </a:pPr>
            <a:r>
              <a:rPr lang="en-US" sz="3000">
                <a:solidFill>
                  <a:srgbClr val="3838FF"/>
                </a:solidFill>
                <a:latin typeface="Calibri"/>
                <a:ea typeface="Calibri"/>
                <a:cs typeface="Calibri"/>
                <a:sym typeface="Calibri"/>
              </a:rPr>
              <a:t>Why should your proposal be funded?</a:t>
            </a:r>
            <a:endParaRPr sz="3000">
              <a:solidFill>
                <a:srgbClr val="3838FF"/>
              </a:solidFill>
              <a:latin typeface="Calibri"/>
              <a:ea typeface="Calibri"/>
              <a:cs typeface="Calibri"/>
              <a:sym typeface="Calibri"/>
            </a:endParaRPr>
          </a:p>
        </p:txBody>
      </p:sp>
      <p:sp>
        <p:nvSpPr>
          <p:cNvPr id="1511" name="Google Shape;1511;p159"/>
          <p:cNvSpPr txBox="1"/>
          <p:nvPr>
            <p:ph idx="12" type="sldNum"/>
          </p:nvPr>
        </p:nvSpPr>
        <p:spPr>
          <a:xfrm>
            <a:off x="8367632" y="4893175"/>
            <a:ext cx="727200" cy="147300"/>
          </a:xfrm>
          <a:prstGeom prst="rect">
            <a:avLst/>
          </a:prstGeom>
          <a:noFill/>
          <a:ln>
            <a:noFill/>
          </a:ln>
        </p:spPr>
        <p:txBody>
          <a:bodyPr anchorCtr="0" anchor="ctr" bIns="34925" lIns="69825" spcFirstLastPara="1" rIns="69825" wrap="square" tIns="34925">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5" name="Shape 1515"/>
        <p:cNvGrpSpPr/>
        <p:nvPr/>
      </p:nvGrpSpPr>
      <p:grpSpPr>
        <a:xfrm>
          <a:off x="0" y="0"/>
          <a:ext cx="0" cy="0"/>
          <a:chOff x="0" y="0"/>
          <a:chExt cx="0" cy="0"/>
        </a:xfrm>
      </p:grpSpPr>
      <p:sp>
        <p:nvSpPr>
          <p:cNvPr id="1516" name="Google Shape;1516;p160"/>
          <p:cNvSpPr txBox="1"/>
          <p:nvPr>
            <p:ph type="title"/>
          </p:nvPr>
        </p:nvSpPr>
        <p:spPr>
          <a:xfrm>
            <a:off x="687586" y="0"/>
            <a:ext cx="7768800" cy="971100"/>
          </a:xfrm>
          <a:prstGeom prst="rect">
            <a:avLst/>
          </a:prstGeom>
          <a:noFill/>
          <a:ln>
            <a:noFill/>
          </a:ln>
        </p:spPr>
        <p:txBody>
          <a:bodyPr anchorCtr="0" anchor="ctr" bIns="34925" lIns="69825" spcFirstLastPara="1" rIns="69825" wrap="square" tIns="34925">
            <a:noAutofit/>
          </a:bodyPr>
          <a:lstStyle/>
          <a:p>
            <a:pPr indent="0" lvl="0" marL="0" rtl="0" algn="ctr">
              <a:lnSpc>
                <a:spcPct val="90000"/>
              </a:lnSpc>
              <a:spcBef>
                <a:spcPts val="0"/>
              </a:spcBef>
              <a:spcAft>
                <a:spcPts val="0"/>
              </a:spcAft>
              <a:buClr>
                <a:srgbClr val="3838FF"/>
              </a:buClr>
              <a:buSzPts val="3000"/>
              <a:buFont typeface="Calibri"/>
              <a:buNone/>
            </a:pPr>
            <a:r>
              <a:rPr lang="en-US" sz="3000">
                <a:solidFill>
                  <a:srgbClr val="3838FF"/>
                </a:solidFill>
              </a:rPr>
              <a:t>Common proposal “rooms for growth”</a:t>
            </a:r>
            <a:endParaRPr sz="3000"/>
          </a:p>
        </p:txBody>
      </p:sp>
      <p:sp>
        <p:nvSpPr>
          <p:cNvPr id="1517" name="Google Shape;1517;p160"/>
          <p:cNvSpPr txBox="1"/>
          <p:nvPr>
            <p:ph idx="1" type="body"/>
          </p:nvPr>
        </p:nvSpPr>
        <p:spPr>
          <a:xfrm>
            <a:off x="206400" y="971100"/>
            <a:ext cx="8731200" cy="3998400"/>
          </a:xfrm>
          <a:prstGeom prst="rect">
            <a:avLst/>
          </a:prstGeom>
          <a:noFill/>
          <a:ln>
            <a:noFill/>
          </a:ln>
        </p:spPr>
        <p:txBody>
          <a:bodyPr anchorCtr="0" anchor="t" bIns="34925" lIns="69825" spcFirstLastPara="1" rIns="69825" wrap="square" tIns="34925">
            <a:noAutofit/>
          </a:bodyPr>
          <a:lstStyle/>
          <a:p>
            <a:pPr indent="-190500" lvl="0" marL="177800" rtl="0" algn="l">
              <a:lnSpc>
                <a:spcPct val="90000"/>
              </a:lnSpc>
              <a:spcBef>
                <a:spcPts val="0"/>
              </a:spcBef>
              <a:spcAft>
                <a:spcPts val="0"/>
              </a:spcAft>
              <a:buClr>
                <a:schemeClr val="dk1"/>
              </a:buClr>
              <a:buSzPts val="1800"/>
              <a:buChar char="•"/>
            </a:pPr>
            <a:r>
              <a:rPr lang="en-US" sz="1800"/>
              <a:t>Failure to establish the importance of the work (intellectual </a:t>
            </a:r>
            <a:r>
              <a:rPr lang="en-US" sz="1800"/>
              <a:t>merit</a:t>
            </a:r>
            <a:r>
              <a:rPr lang="en-US" sz="1800"/>
              <a:t> and broader impacts)</a:t>
            </a:r>
            <a:endParaRPr sz="1800"/>
          </a:p>
          <a:p>
            <a:pPr indent="-190500" lvl="0" marL="177800" rtl="0" algn="l">
              <a:lnSpc>
                <a:spcPct val="90000"/>
              </a:lnSpc>
              <a:spcBef>
                <a:spcPts val="800"/>
              </a:spcBef>
              <a:spcAft>
                <a:spcPts val="0"/>
              </a:spcAft>
              <a:buClr>
                <a:schemeClr val="dk1"/>
              </a:buClr>
              <a:buSzPts val="1800"/>
              <a:buChar char="•"/>
            </a:pPr>
            <a:r>
              <a:rPr lang="en-US" sz="1800"/>
              <a:t>No testable hypothesis</a:t>
            </a:r>
            <a:endParaRPr sz="1800"/>
          </a:p>
          <a:p>
            <a:pPr indent="-190500" lvl="0" marL="177800" rtl="0" algn="l">
              <a:lnSpc>
                <a:spcPct val="90000"/>
              </a:lnSpc>
              <a:spcBef>
                <a:spcPts val="800"/>
              </a:spcBef>
              <a:spcAft>
                <a:spcPts val="0"/>
              </a:spcAft>
              <a:buClr>
                <a:schemeClr val="dk1"/>
              </a:buClr>
              <a:buSzPts val="1800"/>
              <a:buChar char="•"/>
            </a:pPr>
            <a:r>
              <a:rPr lang="en-US" sz="1800"/>
              <a:t>Too many hypotheses</a:t>
            </a:r>
            <a:endParaRPr sz="1800"/>
          </a:p>
          <a:p>
            <a:pPr indent="-190500" lvl="0" marL="177800" rtl="0" algn="l">
              <a:lnSpc>
                <a:spcPct val="90000"/>
              </a:lnSpc>
              <a:spcBef>
                <a:spcPts val="800"/>
              </a:spcBef>
              <a:spcAft>
                <a:spcPts val="0"/>
              </a:spcAft>
              <a:buClr>
                <a:schemeClr val="dk1"/>
              </a:buClr>
              <a:buSzPts val="1800"/>
              <a:buChar char="•"/>
            </a:pPr>
            <a:r>
              <a:rPr lang="en-US" sz="1800"/>
              <a:t>Weak questions</a:t>
            </a:r>
            <a:endParaRPr sz="1800"/>
          </a:p>
          <a:p>
            <a:pPr indent="-190500" lvl="0" marL="177800" rtl="0" algn="l">
              <a:lnSpc>
                <a:spcPct val="90000"/>
              </a:lnSpc>
              <a:spcBef>
                <a:spcPts val="800"/>
              </a:spcBef>
              <a:spcAft>
                <a:spcPts val="0"/>
              </a:spcAft>
              <a:buClr>
                <a:schemeClr val="dk1"/>
              </a:buClr>
              <a:buSzPts val="1800"/>
              <a:buChar char="•"/>
            </a:pPr>
            <a:r>
              <a:rPr lang="en-US" sz="1800"/>
              <a:t>Loose ends (or potentially serious problems which are not addressed).</a:t>
            </a:r>
            <a:endParaRPr sz="1800"/>
          </a:p>
          <a:p>
            <a:pPr indent="-190500" lvl="0" marL="177800" rtl="0" algn="l">
              <a:lnSpc>
                <a:spcPct val="90000"/>
              </a:lnSpc>
              <a:spcBef>
                <a:spcPts val="800"/>
              </a:spcBef>
              <a:spcAft>
                <a:spcPts val="0"/>
              </a:spcAft>
              <a:buClr>
                <a:schemeClr val="dk1"/>
              </a:buClr>
              <a:buSzPts val="1800"/>
              <a:buChar char="•"/>
            </a:pPr>
            <a:r>
              <a:rPr lang="en-US" sz="1800"/>
              <a:t>Inadequate skills of the PI  (at least in the eyes of the reviewers).</a:t>
            </a:r>
            <a:endParaRPr sz="1800"/>
          </a:p>
          <a:p>
            <a:pPr indent="-190500" lvl="0" marL="177800" rtl="0" algn="l">
              <a:lnSpc>
                <a:spcPct val="90000"/>
              </a:lnSpc>
              <a:spcBef>
                <a:spcPts val="800"/>
              </a:spcBef>
              <a:spcAft>
                <a:spcPts val="0"/>
              </a:spcAft>
              <a:buClr>
                <a:schemeClr val="dk1"/>
              </a:buClr>
              <a:buSzPts val="1800"/>
              <a:buChar char="•"/>
            </a:pPr>
            <a:r>
              <a:rPr lang="en-US" sz="1800"/>
              <a:t>Inappropriate methods</a:t>
            </a:r>
            <a:endParaRPr sz="1800"/>
          </a:p>
          <a:p>
            <a:pPr indent="-190500" lvl="0" marL="177800" rtl="0" algn="l">
              <a:lnSpc>
                <a:spcPct val="90000"/>
              </a:lnSpc>
              <a:spcBef>
                <a:spcPts val="800"/>
              </a:spcBef>
              <a:spcAft>
                <a:spcPts val="0"/>
              </a:spcAft>
              <a:buClr>
                <a:schemeClr val="dk1"/>
              </a:buClr>
              <a:buSzPts val="1800"/>
              <a:buChar char="•"/>
            </a:pPr>
            <a:r>
              <a:rPr lang="en-US" sz="1800"/>
              <a:t>Poor attention to procedural and formal requirements</a:t>
            </a:r>
            <a:endParaRPr sz="1800"/>
          </a:p>
          <a:p>
            <a:pPr indent="-190500" lvl="1" marL="520700" rtl="0" algn="l">
              <a:lnSpc>
                <a:spcPct val="90000"/>
              </a:lnSpc>
              <a:spcBef>
                <a:spcPts val="400"/>
              </a:spcBef>
              <a:spcAft>
                <a:spcPts val="0"/>
              </a:spcAft>
              <a:buClr>
                <a:schemeClr val="dk1"/>
              </a:buClr>
              <a:buSzPts val="1800"/>
              <a:buChar char="–"/>
            </a:pPr>
            <a:r>
              <a:rPr lang="en-US" sz="1800"/>
              <a:t>Deadlines, format, typos, bad figure design</a:t>
            </a:r>
            <a:endParaRPr sz="1800"/>
          </a:p>
          <a:p>
            <a:pPr indent="-190500" lvl="1" marL="520700" rtl="0" algn="l">
              <a:lnSpc>
                <a:spcPct val="90000"/>
              </a:lnSpc>
              <a:spcBef>
                <a:spcPts val="400"/>
              </a:spcBef>
              <a:spcAft>
                <a:spcPts val="0"/>
              </a:spcAft>
              <a:buClr>
                <a:schemeClr val="dk1"/>
              </a:buClr>
              <a:buSzPts val="1800"/>
              <a:buChar char="–"/>
            </a:pPr>
            <a:r>
              <a:rPr lang="en-US" sz="1800"/>
              <a:t>Missing references</a:t>
            </a:r>
            <a:endParaRPr sz="1800"/>
          </a:p>
          <a:p>
            <a:pPr indent="-190500" lvl="1" marL="520700" rtl="0" algn="l">
              <a:lnSpc>
                <a:spcPct val="90000"/>
              </a:lnSpc>
              <a:spcBef>
                <a:spcPts val="400"/>
              </a:spcBef>
              <a:spcAft>
                <a:spcPts val="0"/>
              </a:spcAft>
              <a:buClr>
                <a:schemeClr val="dk1"/>
              </a:buClr>
              <a:buSzPts val="1800"/>
              <a:buChar char="–"/>
            </a:pPr>
            <a:r>
              <a:rPr lang="en-US" sz="1800"/>
              <a:t>Alienating the reviewers </a:t>
            </a:r>
            <a:endParaRPr sz="1800"/>
          </a:p>
        </p:txBody>
      </p:sp>
      <p:sp>
        <p:nvSpPr>
          <p:cNvPr id="1518" name="Google Shape;1518;p160"/>
          <p:cNvSpPr txBox="1"/>
          <p:nvPr>
            <p:ph idx="12" type="sldNum"/>
          </p:nvPr>
        </p:nvSpPr>
        <p:spPr>
          <a:xfrm>
            <a:off x="8367632" y="4893175"/>
            <a:ext cx="727200" cy="147300"/>
          </a:xfrm>
          <a:prstGeom prst="rect">
            <a:avLst/>
          </a:prstGeom>
          <a:noFill/>
          <a:ln>
            <a:noFill/>
          </a:ln>
        </p:spPr>
        <p:txBody>
          <a:bodyPr anchorCtr="0" anchor="ctr" bIns="34925" lIns="69825" spcFirstLastPara="1" rIns="69825" wrap="square" tIns="34925">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2" name="Shape 1522"/>
        <p:cNvGrpSpPr/>
        <p:nvPr/>
      </p:nvGrpSpPr>
      <p:grpSpPr>
        <a:xfrm>
          <a:off x="0" y="0"/>
          <a:ext cx="0" cy="0"/>
          <a:chOff x="0" y="0"/>
          <a:chExt cx="0" cy="0"/>
        </a:xfrm>
      </p:grpSpPr>
      <p:sp>
        <p:nvSpPr>
          <p:cNvPr id="1523" name="Google Shape;1523;p161"/>
          <p:cNvSpPr txBox="1"/>
          <p:nvPr>
            <p:ph idx="1" type="body"/>
          </p:nvPr>
        </p:nvSpPr>
        <p:spPr>
          <a:xfrm>
            <a:off x="495581" y="894782"/>
            <a:ext cx="8152800" cy="3998400"/>
          </a:xfrm>
          <a:prstGeom prst="rect">
            <a:avLst/>
          </a:prstGeom>
          <a:noFill/>
          <a:ln>
            <a:noFill/>
          </a:ln>
        </p:spPr>
        <p:txBody>
          <a:bodyPr anchorCtr="0" anchor="t" bIns="34925" lIns="69825" spcFirstLastPara="1" rIns="69825" wrap="square" tIns="34925">
            <a:noAutofit/>
          </a:bodyPr>
          <a:lstStyle/>
          <a:p>
            <a:pPr indent="-184150" lvl="0" marL="177800" rtl="0" algn="l">
              <a:lnSpc>
                <a:spcPct val="90000"/>
              </a:lnSpc>
              <a:spcBef>
                <a:spcPts val="0"/>
              </a:spcBef>
              <a:spcAft>
                <a:spcPts val="0"/>
              </a:spcAft>
              <a:buClr>
                <a:srgbClr val="FF0000"/>
              </a:buClr>
              <a:buSzPts val="1700"/>
              <a:buChar char="•"/>
            </a:pPr>
            <a:r>
              <a:rPr lang="en-US" sz="1700">
                <a:solidFill>
                  <a:srgbClr val="FF0000"/>
                </a:solidFill>
              </a:rPr>
              <a:t>Trashing all previous work, especially of  potential reviewers.</a:t>
            </a:r>
            <a:r>
              <a:rPr lang="en-US" sz="1700"/>
              <a:t> </a:t>
            </a:r>
            <a:br>
              <a:rPr lang="en-US" sz="1700"/>
            </a:br>
            <a:r>
              <a:rPr lang="en-US" sz="1700"/>
              <a:t>“All the previous studies are based on flawed methods, unclear thinking. Keller et al (2000) provide an example of a particularly stupid approach.</a:t>
            </a:r>
            <a:endParaRPr/>
          </a:p>
          <a:p>
            <a:pPr indent="-184150" lvl="0" marL="177800" rtl="0" algn="l">
              <a:lnSpc>
                <a:spcPct val="90000"/>
              </a:lnSpc>
              <a:spcBef>
                <a:spcPts val="800"/>
              </a:spcBef>
              <a:spcAft>
                <a:spcPts val="0"/>
              </a:spcAft>
              <a:buClr>
                <a:srgbClr val="FF0000"/>
              </a:buClr>
              <a:buSzPts val="1700"/>
              <a:buChar char="•"/>
            </a:pPr>
            <a:r>
              <a:rPr lang="en-US" sz="1700">
                <a:solidFill>
                  <a:srgbClr val="FF0000"/>
                </a:solidFill>
              </a:rPr>
              <a:t>Not being specific.</a:t>
            </a:r>
            <a:br>
              <a:rPr lang="en-US" sz="1700"/>
            </a:br>
            <a:r>
              <a:rPr lang="en-US" sz="1700"/>
              <a:t>“We will address the problem of global warming”</a:t>
            </a:r>
            <a:endParaRPr sz="1700"/>
          </a:p>
          <a:p>
            <a:pPr indent="-184150" lvl="0" marL="177800" rtl="0" algn="l">
              <a:lnSpc>
                <a:spcPct val="90000"/>
              </a:lnSpc>
              <a:spcBef>
                <a:spcPts val="800"/>
              </a:spcBef>
              <a:spcAft>
                <a:spcPts val="0"/>
              </a:spcAft>
              <a:buClr>
                <a:srgbClr val="FF0000"/>
              </a:buClr>
              <a:buSzPts val="1700"/>
              <a:buChar char="•"/>
            </a:pPr>
            <a:r>
              <a:rPr lang="en-US" sz="1700">
                <a:solidFill>
                  <a:srgbClr val="FF0000"/>
                </a:solidFill>
              </a:rPr>
              <a:t>Having a nonspecific, cryptic, or very long title.</a:t>
            </a:r>
            <a:br>
              <a:rPr lang="en-US" sz="1700">
                <a:solidFill>
                  <a:srgbClr val="FF0000"/>
                </a:solidFill>
              </a:rPr>
            </a:br>
            <a:r>
              <a:rPr lang="en-US" sz="1700"/>
              <a:t>“Global warming and ICSXXSVC in general”.</a:t>
            </a:r>
            <a:endParaRPr/>
          </a:p>
          <a:p>
            <a:pPr indent="-184150" lvl="0" marL="177800" rtl="0" algn="l">
              <a:lnSpc>
                <a:spcPct val="90000"/>
              </a:lnSpc>
              <a:spcBef>
                <a:spcPts val="800"/>
              </a:spcBef>
              <a:spcAft>
                <a:spcPts val="0"/>
              </a:spcAft>
              <a:buClr>
                <a:srgbClr val="FF0000"/>
              </a:buClr>
              <a:buSzPts val="1700"/>
              <a:buChar char="•"/>
            </a:pPr>
            <a:r>
              <a:rPr lang="en-US" sz="1700">
                <a:solidFill>
                  <a:srgbClr val="FF0000"/>
                </a:solidFill>
              </a:rPr>
              <a:t>Assuming everybody shares your view.</a:t>
            </a:r>
            <a:br>
              <a:rPr lang="en-US" sz="1700">
                <a:solidFill>
                  <a:srgbClr val="FF0000"/>
                </a:solidFill>
              </a:rPr>
            </a:br>
            <a:r>
              <a:rPr lang="en-US" sz="1700"/>
              <a:t>“As every smart person will concede, global warming is the most important problem.”</a:t>
            </a:r>
            <a:endParaRPr sz="1700"/>
          </a:p>
          <a:p>
            <a:pPr indent="-184150" lvl="0" marL="177800" rtl="0" algn="l">
              <a:lnSpc>
                <a:spcPct val="90000"/>
              </a:lnSpc>
              <a:spcBef>
                <a:spcPts val="800"/>
              </a:spcBef>
              <a:spcAft>
                <a:spcPts val="0"/>
              </a:spcAft>
              <a:buClr>
                <a:srgbClr val="FF0000"/>
              </a:buClr>
              <a:buSzPts val="1700"/>
              <a:buChar char="•"/>
            </a:pPr>
            <a:r>
              <a:rPr lang="en-US" sz="1700">
                <a:solidFill>
                  <a:srgbClr val="FF0000"/>
                </a:solidFill>
              </a:rPr>
              <a:t>Not proposing a testable hypothesis.</a:t>
            </a:r>
            <a:br>
              <a:rPr lang="en-US" sz="1700"/>
            </a:br>
            <a:r>
              <a:rPr lang="en-US" sz="1700"/>
              <a:t>“We will analyze the global NDVI and temperature data to explore possible mechanisms to explain the missing carbon sink”.</a:t>
            </a:r>
            <a:endParaRPr/>
          </a:p>
          <a:p>
            <a:pPr indent="-184150" lvl="0" marL="177800" rtl="0" algn="l">
              <a:lnSpc>
                <a:spcPct val="90000"/>
              </a:lnSpc>
              <a:spcBef>
                <a:spcPts val="800"/>
              </a:spcBef>
              <a:spcAft>
                <a:spcPts val="0"/>
              </a:spcAft>
              <a:buClr>
                <a:srgbClr val="FF0000"/>
              </a:buClr>
              <a:buSzPts val="1700"/>
              <a:buChar char="•"/>
            </a:pPr>
            <a:r>
              <a:rPr lang="en-US" sz="1700">
                <a:solidFill>
                  <a:srgbClr val="FF0000"/>
                </a:solidFill>
              </a:rPr>
              <a:t>Not giving credit for previous work.</a:t>
            </a:r>
            <a:br>
              <a:rPr lang="en-US" sz="1700"/>
            </a:br>
            <a:r>
              <a:rPr lang="en-US" sz="1700"/>
              <a:t>“The climate sensitivity lies between 1.5 and 4.5 </a:t>
            </a:r>
            <a:r>
              <a:rPr baseline="30000" lang="en-US" sz="1700"/>
              <a:t>o</a:t>
            </a:r>
            <a:r>
              <a:rPr lang="en-US" sz="1700"/>
              <a:t>C.”</a:t>
            </a:r>
            <a:endParaRPr sz="1700"/>
          </a:p>
        </p:txBody>
      </p:sp>
      <p:sp>
        <p:nvSpPr>
          <p:cNvPr id="1524" name="Google Shape;1524;p161"/>
          <p:cNvSpPr txBox="1"/>
          <p:nvPr>
            <p:ph type="title"/>
          </p:nvPr>
        </p:nvSpPr>
        <p:spPr>
          <a:xfrm>
            <a:off x="687575" y="0"/>
            <a:ext cx="7768800" cy="754200"/>
          </a:xfrm>
          <a:prstGeom prst="rect">
            <a:avLst/>
          </a:prstGeom>
          <a:noFill/>
          <a:ln>
            <a:noFill/>
          </a:ln>
        </p:spPr>
        <p:txBody>
          <a:bodyPr anchorCtr="0" anchor="ctr" bIns="34925" lIns="69825" spcFirstLastPara="1" rIns="69825" wrap="square" tIns="34925">
            <a:noAutofit/>
          </a:bodyPr>
          <a:lstStyle/>
          <a:p>
            <a:pPr indent="0" lvl="0" marL="0" rtl="0" algn="ctr">
              <a:lnSpc>
                <a:spcPct val="90000"/>
              </a:lnSpc>
              <a:spcBef>
                <a:spcPts val="0"/>
              </a:spcBef>
              <a:spcAft>
                <a:spcPts val="0"/>
              </a:spcAft>
              <a:buClr>
                <a:srgbClr val="3838FF"/>
              </a:buClr>
              <a:buSzPts val="3000"/>
              <a:buFont typeface="Calibri"/>
              <a:buNone/>
            </a:pPr>
            <a:r>
              <a:rPr lang="en-US" sz="3000">
                <a:solidFill>
                  <a:srgbClr val="3838FF"/>
                </a:solidFill>
              </a:rPr>
              <a:t>Approaches you may want to avoid</a:t>
            </a:r>
            <a:endParaRPr/>
          </a:p>
        </p:txBody>
      </p:sp>
      <p:sp>
        <p:nvSpPr>
          <p:cNvPr id="1525" name="Google Shape;1525;p161"/>
          <p:cNvSpPr txBox="1"/>
          <p:nvPr>
            <p:ph idx="12" type="sldNum"/>
          </p:nvPr>
        </p:nvSpPr>
        <p:spPr>
          <a:xfrm>
            <a:off x="8367632" y="4893175"/>
            <a:ext cx="727200" cy="147300"/>
          </a:xfrm>
          <a:prstGeom prst="rect">
            <a:avLst/>
          </a:prstGeom>
          <a:noFill/>
          <a:ln>
            <a:noFill/>
          </a:ln>
        </p:spPr>
        <p:txBody>
          <a:bodyPr anchorCtr="0" anchor="ctr" bIns="34925" lIns="69825" spcFirstLastPara="1" rIns="69825" wrap="square" tIns="34925">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9" name="Shape 1529"/>
        <p:cNvGrpSpPr/>
        <p:nvPr/>
      </p:nvGrpSpPr>
      <p:grpSpPr>
        <a:xfrm>
          <a:off x="0" y="0"/>
          <a:ext cx="0" cy="0"/>
          <a:chOff x="0" y="0"/>
          <a:chExt cx="0" cy="0"/>
        </a:xfrm>
      </p:grpSpPr>
      <p:sp>
        <p:nvSpPr>
          <p:cNvPr id="1530" name="Google Shape;1530;p162"/>
          <p:cNvSpPr txBox="1"/>
          <p:nvPr>
            <p:ph type="title"/>
          </p:nvPr>
        </p:nvSpPr>
        <p:spPr>
          <a:xfrm>
            <a:off x="687586" y="0"/>
            <a:ext cx="7768800" cy="971100"/>
          </a:xfrm>
          <a:prstGeom prst="rect">
            <a:avLst/>
          </a:prstGeom>
          <a:noFill/>
          <a:ln>
            <a:noFill/>
          </a:ln>
        </p:spPr>
        <p:txBody>
          <a:bodyPr anchorCtr="0" anchor="ctr" bIns="34925" lIns="69825" spcFirstLastPara="1" rIns="69825" wrap="square" tIns="34925">
            <a:noAutofit/>
          </a:bodyPr>
          <a:lstStyle/>
          <a:p>
            <a:pPr indent="0" lvl="0" marL="0" rtl="0" algn="ctr">
              <a:lnSpc>
                <a:spcPct val="90000"/>
              </a:lnSpc>
              <a:spcBef>
                <a:spcPts val="0"/>
              </a:spcBef>
              <a:spcAft>
                <a:spcPts val="0"/>
              </a:spcAft>
              <a:buClr>
                <a:srgbClr val="3838FF"/>
              </a:buClr>
              <a:buSzPts val="3000"/>
              <a:buFont typeface="Calibri"/>
              <a:buNone/>
            </a:pPr>
            <a:r>
              <a:rPr lang="en-US" sz="3000">
                <a:solidFill>
                  <a:srgbClr val="3838FF"/>
                </a:solidFill>
              </a:rPr>
              <a:t>Potential Useful </a:t>
            </a:r>
            <a:r>
              <a:rPr lang="en-US" sz="3000">
                <a:solidFill>
                  <a:srgbClr val="3838FF"/>
                </a:solidFill>
              </a:rPr>
              <a:t>Sources</a:t>
            </a:r>
            <a:endParaRPr sz="3000"/>
          </a:p>
        </p:txBody>
      </p:sp>
      <p:sp>
        <p:nvSpPr>
          <p:cNvPr id="1531" name="Google Shape;1531;p162"/>
          <p:cNvSpPr txBox="1"/>
          <p:nvPr>
            <p:ph idx="1" type="body"/>
          </p:nvPr>
        </p:nvSpPr>
        <p:spPr>
          <a:xfrm>
            <a:off x="535781" y="1145232"/>
            <a:ext cx="8152800" cy="3998400"/>
          </a:xfrm>
          <a:prstGeom prst="rect">
            <a:avLst/>
          </a:prstGeom>
          <a:noFill/>
          <a:ln>
            <a:noFill/>
          </a:ln>
        </p:spPr>
        <p:txBody>
          <a:bodyPr anchorCtr="0" anchor="t" bIns="34925" lIns="69825" spcFirstLastPara="1" rIns="69825" wrap="square" tIns="34925">
            <a:noAutofit/>
          </a:bodyPr>
          <a:lstStyle/>
          <a:p>
            <a:pPr indent="-171450" lvl="0" marL="177800" rtl="0" algn="l">
              <a:lnSpc>
                <a:spcPct val="115000"/>
              </a:lnSpc>
              <a:spcBef>
                <a:spcPts val="0"/>
              </a:spcBef>
              <a:spcAft>
                <a:spcPts val="0"/>
              </a:spcAft>
              <a:buClr>
                <a:schemeClr val="dk1"/>
              </a:buClr>
              <a:buSzPts val="2100"/>
              <a:buChar char="•"/>
            </a:pPr>
            <a:r>
              <a:rPr lang="en-US"/>
              <a:t>“NSF proposal writing tips” (www.nsf.gov).</a:t>
            </a:r>
            <a:endParaRPr/>
          </a:p>
          <a:p>
            <a:pPr indent="-171450" lvl="0" marL="177800" rtl="0" algn="l">
              <a:lnSpc>
                <a:spcPct val="115000"/>
              </a:lnSpc>
              <a:spcBef>
                <a:spcPts val="800"/>
              </a:spcBef>
              <a:spcAft>
                <a:spcPts val="0"/>
              </a:spcAft>
              <a:buClr>
                <a:schemeClr val="dk1"/>
              </a:buClr>
              <a:buSzPts val="2100"/>
              <a:buChar char="•"/>
            </a:pPr>
            <a:r>
              <a:rPr lang="en-US"/>
              <a:t>“A guide for proposal writing” (www.nsf.gov).</a:t>
            </a:r>
            <a:endParaRPr/>
          </a:p>
          <a:p>
            <a:pPr indent="-171450" lvl="0" marL="177800" rtl="0" algn="l">
              <a:lnSpc>
                <a:spcPct val="115000"/>
              </a:lnSpc>
              <a:spcBef>
                <a:spcPts val="800"/>
              </a:spcBef>
              <a:spcAft>
                <a:spcPts val="0"/>
              </a:spcAft>
              <a:buClr>
                <a:schemeClr val="dk1"/>
              </a:buClr>
              <a:buSzPts val="2100"/>
              <a:buChar char="•"/>
            </a:pPr>
            <a:r>
              <a:rPr lang="en-US"/>
              <a:t>“Grantmanship hints”, Agronomy Journal, 92, 1-5 (2000).</a:t>
            </a:r>
            <a:endParaRPr/>
          </a:p>
          <a:p>
            <a:pPr indent="-171450" lvl="0" marL="177800" rtl="0" algn="l">
              <a:lnSpc>
                <a:spcPct val="115000"/>
              </a:lnSpc>
              <a:spcBef>
                <a:spcPts val="800"/>
              </a:spcBef>
              <a:spcAft>
                <a:spcPts val="0"/>
              </a:spcAft>
              <a:buClr>
                <a:schemeClr val="dk1"/>
              </a:buClr>
              <a:buSzPts val="2100"/>
              <a:buChar char="•"/>
            </a:pPr>
            <a:r>
              <a:rPr lang="en-US"/>
              <a:t>“Writing successful science proposals”, Friedland and Folt, Yale University Press (2000).</a:t>
            </a:r>
            <a:endParaRPr/>
          </a:p>
        </p:txBody>
      </p:sp>
      <p:sp>
        <p:nvSpPr>
          <p:cNvPr id="1532" name="Google Shape;1532;p162"/>
          <p:cNvSpPr txBox="1"/>
          <p:nvPr>
            <p:ph idx="12" type="sldNum"/>
          </p:nvPr>
        </p:nvSpPr>
        <p:spPr>
          <a:xfrm>
            <a:off x="8367632" y="4893175"/>
            <a:ext cx="727200" cy="147300"/>
          </a:xfrm>
          <a:prstGeom prst="rect">
            <a:avLst/>
          </a:prstGeom>
          <a:noFill/>
          <a:ln>
            <a:noFill/>
          </a:ln>
        </p:spPr>
        <p:txBody>
          <a:bodyPr anchorCtr="0" anchor="ctr" bIns="34925" lIns="69825" spcFirstLastPara="1" rIns="69825" wrap="square" tIns="34925">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A4C2F4"/>
        </a:solidFill>
      </p:bgPr>
    </p:bg>
    <p:spTree>
      <p:nvGrpSpPr>
        <p:cNvPr id="1537" name="Shape 1537"/>
        <p:cNvGrpSpPr/>
        <p:nvPr/>
      </p:nvGrpSpPr>
      <p:grpSpPr>
        <a:xfrm>
          <a:off x="0" y="0"/>
          <a:ext cx="0" cy="0"/>
          <a:chOff x="0" y="0"/>
          <a:chExt cx="0" cy="0"/>
        </a:xfrm>
      </p:grpSpPr>
      <p:sp>
        <p:nvSpPr>
          <p:cNvPr id="1538" name="Google Shape;1538;p163"/>
          <p:cNvSpPr txBox="1"/>
          <p:nvPr>
            <p:ph type="title"/>
          </p:nvPr>
        </p:nvSpPr>
        <p:spPr>
          <a:xfrm>
            <a:off x="687575" y="0"/>
            <a:ext cx="7768800" cy="569700"/>
          </a:xfrm>
          <a:prstGeom prst="rect">
            <a:avLst/>
          </a:prstGeom>
        </p:spPr>
        <p:txBody>
          <a:bodyPr anchorCtr="0" anchor="ctr" bIns="32750" lIns="32750" spcFirstLastPara="1" rIns="69975" wrap="square" tIns="32750">
            <a:noAutofit/>
          </a:bodyPr>
          <a:lstStyle/>
          <a:p>
            <a:pPr indent="0" lvl="0" marL="0" rtl="0" algn="ctr">
              <a:spcBef>
                <a:spcPts val="0"/>
              </a:spcBef>
              <a:spcAft>
                <a:spcPts val="0"/>
              </a:spcAft>
              <a:buNone/>
            </a:pPr>
            <a:r>
              <a:rPr lang="en-US"/>
              <a:t>Assignments for Next Class </a:t>
            </a:r>
            <a:endParaRPr/>
          </a:p>
        </p:txBody>
      </p:sp>
      <p:sp>
        <p:nvSpPr>
          <p:cNvPr id="1539" name="Google Shape;1539;p163"/>
          <p:cNvSpPr txBox="1"/>
          <p:nvPr>
            <p:ph idx="1" type="body"/>
          </p:nvPr>
        </p:nvSpPr>
        <p:spPr>
          <a:xfrm>
            <a:off x="284300" y="732238"/>
            <a:ext cx="8680800" cy="3998400"/>
          </a:xfrm>
          <a:prstGeom prst="rect">
            <a:avLst/>
          </a:prstGeom>
        </p:spPr>
        <p:txBody>
          <a:bodyPr anchorCtr="0" anchor="t" bIns="32750" lIns="32750" spcFirstLastPara="1" rIns="69975" wrap="square" tIns="32750">
            <a:noAutofit/>
          </a:bodyPr>
          <a:lstStyle/>
          <a:p>
            <a:pPr indent="0" lvl="0" marL="0" rtl="0" algn="l">
              <a:spcBef>
                <a:spcPts val="400"/>
              </a:spcBef>
              <a:spcAft>
                <a:spcPts val="0"/>
              </a:spcAft>
              <a:buNone/>
            </a:pPr>
            <a:r>
              <a:t/>
            </a:r>
            <a:endParaRPr sz="1800"/>
          </a:p>
          <a:p>
            <a:pPr indent="-349250" lvl="0" marL="457200" rtl="0" algn="l">
              <a:lnSpc>
                <a:spcPct val="115000"/>
              </a:lnSpc>
              <a:spcBef>
                <a:spcPts val="0"/>
              </a:spcBef>
              <a:spcAft>
                <a:spcPts val="0"/>
              </a:spcAft>
              <a:buSzPts val="1900"/>
              <a:buChar char="•"/>
            </a:pPr>
            <a:r>
              <a:rPr lang="en-US" sz="1900"/>
              <a:t>Please use the links</a:t>
            </a:r>
            <a:r>
              <a:rPr lang="en-US" sz="1900">
                <a:solidFill>
                  <a:srgbClr val="1155CD"/>
                </a:solidFill>
              </a:rPr>
              <a:t> (R </a:t>
            </a:r>
            <a:r>
              <a:rPr lang="en-US" sz="1900"/>
              <a:t>and </a:t>
            </a:r>
            <a:r>
              <a:rPr lang="en-US" sz="1900">
                <a:solidFill>
                  <a:srgbClr val="1155CD"/>
                </a:solidFill>
              </a:rPr>
              <a:t>RStudio)  </a:t>
            </a:r>
            <a:r>
              <a:rPr lang="en-US" sz="1900"/>
              <a:t>to download and install the latest versions of R and RStudio for your preferred operating system.</a:t>
            </a:r>
            <a:endParaRPr sz="1900"/>
          </a:p>
          <a:p>
            <a:pPr indent="-349250" lvl="0" marL="457200" rtl="0" algn="l">
              <a:lnSpc>
                <a:spcPct val="115000"/>
              </a:lnSpc>
              <a:spcBef>
                <a:spcPts val="0"/>
              </a:spcBef>
              <a:spcAft>
                <a:spcPts val="0"/>
              </a:spcAft>
              <a:buSzPts val="1900"/>
              <a:buChar char="•"/>
            </a:pPr>
            <a:r>
              <a:rPr lang="en-US" sz="1900"/>
              <a:t>Bring your laptop with the install (If you cannot use R locally, R is available on the Thayer Linux systems located in MacLean 210 and Cummings G13. </a:t>
            </a:r>
            <a:endParaRPr sz="1900"/>
          </a:p>
          <a:p>
            <a:pPr indent="-349250" lvl="0" marL="457200" rtl="0" algn="l">
              <a:lnSpc>
                <a:spcPct val="115000"/>
              </a:lnSpc>
              <a:spcBef>
                <a:spcPts val="0"/>
              </a:spcBef>
              <a:spcAft>
                <a:spcPts val="0"/>
              </a:spcAft>
              <a:buSzPts val="1900"/>
              <a:buChar char="•"/>
            </a:pPr>
            <a:r>
              <a:rPr lang="en-US" sz="1900"/>
              <a:t>Please review Lab#0 in Applegate and Keller (2016) (and ignore the “SWIRL” part)</a:t>
            </a:r>
            <a:endParaRPr sz="1900"/>
          </a:p>
          <a:p>
            <a:pPr indent="-349250" lvl="0" marL="457200" rtl="0" algn="l">
              <a:lnSpc>
                <a:spcPct val="115000"/>
              </a:lnSpc>
              <a:spcBef>
                <a:spcPts val="0"/>
              </a:spcBef>
              <a:spcAft>
                <a:spcPts val="0"/>
              </a:spcAft>
              <a:buSzPts val="1900"/>
              <a:buChar char="•"/>
            </a:pPr>
            <a:r>
              <a:rPr lang="en-US" sz="1900"/>
              <a:t>Please review:  “An Introduction to R” </a:t>
            </a:r>
            <a:br>
              <a:rPr lang="en-US" sz="1900"/>
            </a:br>
            <a:r>
              <a:rPr lang="en-US" sz="1900"/>
              <a:t>=&gt; </a:t>
            </a:r>
            <a:r>
              <a:rPr lang="en-US" sz="1900" u="sng">
                <a:solidFill>
                  <a:schemeClr val="hlink"/>
                </a:solidFill>
                <a:hlinkClick r:id="rId3"/>
              </a:rPr>
              <a:t>http://cran.r-project.org/doc/contrib/Lam-IntroductionToR_LHL.pdf</a:t>
            </a:r>
            <a:endParaRPr sz="1900">
              <a:solidFill>
                <a:srgbClr val="1155CD"/>
              </a:solidFill>
            </a:endParaRPr>
          </a:p>
          <a:p>
            <a:pPr indent="-349250" lvl="0" marL="457200" rtl="0" algn="l">
              <a:lnSpc>
                <a:spcPct val="115000"/>
              </a:lnSpc>
              <a:spcBef>
                <a:spcPts val="0"/>
              </a:spcBef>
              <a:spcAft>
                <a:spcPts val="0"/>
              </a:spcAft>
              <a:buSzPts val="1900"/>
              <a:buChar char="•"/>
            </a:pPr>
            <a:r>
              <a:rPr lang="en-US" sz="1900"/>
              <a:t>Please review simpleR - Using R for Introductory Statistics”</a:t>
            </a:r>
            <a:endParaRPr sz="1900"/>
          </a:p>
          <a:p>
            <a:pPr indent="0" lvl="0" marL="457200" rtl="0" algn="l">
              <a:lnSpc>
                <a:spcPct val="115000"/>
              </a:lnSpc>
              <a:spcBef>
                <a:spcPts val="0"/>
              </a:spcBef>
              <a:spcAft>
                <a:spcPts val="0"/>
              </a:spcAft>
              <a:buNone/>
            </a:pPr>
            <a:r>
              <a:rPr lang="en-US" sz="1900">
                <a:solidFill>
                  <a:srgbClr val="1155CD"/>
                </a:solidFill>
              </a:rPr>
              <a:t>=&gt; </a:t>
            </a:r>
            <a:r>
              <a:rPr lang="en-US" sz="1900" u="sng">
                <a:solidFill>
                  <a:schemeClr val="hlink"/>
                </a:solidFill>
                <a:hlinkClick r:id="rId4"/>
              </a:rPr>
              <a:t>http://cran.r-project.org/doc/contrib/Verzani-SimpleR.pdf</a:t>
            </a:r>
            <a:endParaRPr sz="1900"/>
          </a:p>
          <a:p>
            <a:pPr indent="0" lvl="0" marL="457200" rtl="0" algn="l">
              <a:lnSpc>
                <a:spcPct val="115000"/>
              </a:lnSpc>
              <a:spcBef>
                <a:spcPts val="0"/>
              </a:spcBef>
              <a:spcAft>
                <a:spcPts val="0"/>
              </a:spcAft>
              <a:buNone/>
            </a:pPr>
            <a:r>
              <a:t/>
            </a:r>
            <a:endParaRPr sz="1900"/>
          </a:p>
        </p:txBody>
      </p:sp>
      <p:sp>
        <p:nvSpPr>
          <p:cNvPr id="1540" name="Google Shape;1540;p163"/>
          <p:cNvSpPr txBox="1"/>
          <p:nvPr>
            <p:ph idx="12" type="sldNum"/>
          </p:nvPr>
        </p:nvSpPr>
        <p:spPr>
          <a:xfrm>
            <a:off x="8367632" y="4893175"/>
            <a:ext cx="727200" cy="147300"/>
          </a:xfrm>
          <a:prstGeom prst="rect">
            <a:avLst/>
          </a:prstGeom>
        </p:spPr>
        <p:txBody>
          <a:bodyPr anchorCtr="0" anchor="t" bIns="29450" lIns="58925" spcFirstLastPara="1" rIns="58925" wrap="square" tIns="2945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A4C2F4"/>
        </a:solidFill>
      </p:bgPr>
    </p:bg>
    <p:spTree>
      <p:nvGrpSpPr>
        <p:cNvPr id="1545" name="Shape 1545"/>
        <p:cNvGrpSpPr/>
        <p:nvPr/>
      </p:nvGrpSpPr>
      <p:grpSpPr>
        <a:xfrm>
          <a:off x="0" y="0"/>
          <a:ext cx="0" cy="0"/>
          <a:chOff x="0" y="0"/>
          <a:chExt cx="0" cy="0"/>
        </a:xfrm>
      </p:grpSpPr>
      <p:sp>
        <p:nvSpPr>
          <p:cNvPr id="1546" name="Google Shape;1546;p164"/>
          <p:cNvSpPr txBox="1"/>
          <p:nvPr>
            <p:ph type="title"/>
          </p:nvPr>
        </p:nvSpPr>
        <p:spPr>
          <a:xfrm>
            <a:off x="687586" y="0"/>
            <a:ext cx="7768800" cy="971100"/>
          </a:xfrm>
          <a:prstGeom prst="rect">
            <a:avLst/>
          </a:prstGeom>
        </p:spPr>
        <p:txBody>
          <a:bodyPr anchorCtr="0" anchor="ctr" bIns="32750" lIns="32750" spcFirstLastPara="1" rIns="69975" wrap="square" tIns="32750">
            <a:noAutofit/>
          </a:bodyPr>
          <a:lstStyle/>
          <a:p>
            <a:pPr indent="0" lvl="0" marL="0" rtl="0" algn="ctr">
              <a:spcBef>
                <a:spcPts val="0"/>
              </a:spcBef>
              <a:spcAft>
                <a:spcPts val="0"/>
              </a:spcAft>
              <a:buNone/>
            </a:pPr>
            <a:r>
              <a:rPr lang="en-US" sz="4300"/>
              <a:t>Review</a:t>
            </a:r>
            <a:endParaRPr sz="4300"/>
          </a:p>
        </p:txBody>
      </p:sp>
      <p:sp>
        <p:nvSpPr>
          <p:cNvPr id="1547" name="Google Shape;1547;p164"/>
          <p:cNvSpPr txBox="1"/>
          <p:nvPr>
            <p:ph idx="1" type="body"/>
          </p:nvPr>
        </p:nvSpPr>
        <p:spPr>
          <a:xfrm>
            <a:off x="495575" y="850050"/>
            <a:ext cx="8426100" cy="3998400"/>
          </a:xfrm>
          <a:prstGeom prst="rect">
            <a:avLst/>
          </a:prstGeom>
        </p:spPr>
        <p:txBody>
          <a:bodyPr anchorCtr="0" anchor="t" bIns="32750" lIns="32750" spcFirstLastPara="1" rIns="69975" wrap="square" tIns="32750">
            <a:noAutofit/>
          </a:bodyPr>
          <a:lstStyle/>
          <a:p>
            <a:pPr indent="0" lvl="0" marL="0" rtl="0" algn="l">
              <a:spcBef>
                <a:spcPts val="400"/>
              </a:spcBef>
              <a:spcAft>
                <a:spcPts val="0"/>
              </a:spcAft>
              <a:buNone/>
            </a:pPr>
            <a:r>
              <a:rPr lang="en-US" sz="2800"/>
              <a:t>Do you know </a:t>
            </a:r>
            <a:endParaRPr sz="2800"/>
          </a:p>
          <a:p>
            <a:pPr indent="-381000" lvl="0" marL="457200" rtl="0" algn="l">
              <a:spcBef>
                <a:spcPts val="400"/>
              </a:spcBef>
              <a:spcAft>
                <a:spcPts val="0"/>
              </a:spcAft>
              <a:buSzPts val="2400"/>
              <a:buAutoNum type="arabicPeriod"/>
            </a:pPr>
            <a:r>
              <a:rPr lang="en-US" sz="2800"/>
              <a:t>What are possible deliverables for your class project?</a:t>
            </a:r>
            <a:endParaRPr sz="2800"/>
          </a:p>
          <a:p>
            <a:pPr indent="-406400" lvl="0" marL="457200" rtl="0" algn="l">
              <a:spcBef>
                <a:spcPts val="0"/>
              </a:spcBef>
              <a:spcAft>
                <a:spcPts val="0"/>
              </a:spcAft>
              <a:buSzPts val="2800"/>
              <a:buAutoNum type="arabicPeriod"/>
            </a:pPr>
            <a:r>
              <a:rPr lang="en-US" sz="2800"/>
              <a:t>What</a:t>
            </a:r>
            <a:r>
              <a:rPr lang="en-US" sz="2800"/>
              <a:t> to consider </a:t>
            </a:r>
            <a:r>
              <a:rPr lang="en-US" sz="2800"/>
              <a:t>when</a:t>
            </a:r>
            <a:r>
              <a:rPr lang="en-US" sz="2800"/>
              <a:t> </a:t>
            </a:r>
            <a:r>
              <a:rPr lang="en-US" sz="2800"/>
              <a:t>choosing</a:t>
            </a:r>
            <a:r>
              <a:rPr lang="en-US" sz="2800"/>
              <a:t> </a:t>
            </a:r>
            <a:endParaRPr sz="2800"/>
          </a:p>
          <a:p>
            <a:pPr indent="-406400" lvl="1" marL="914400" rtl="0" algn="l">
              <a:spcBef>
                <a:spcPts val="0"/>
              </a:spcBef>
              <a:spcAft>
                <a:spcPts val="0"/>
              </a:spcAft>
              <a:buSzPts val="2800"/>
              <a:buAutoNum type="alphaLcPeriod"/>
            </a:pPr>
            <a:r>
              <a:rPr lang="en-US" sz="2800"/>
              <a:t>a topic, and </a:t>
            </a:r>
            <a:endParaRPr sz="2800"/>
          </a:p>
          <a:p>
            <a:pPr indent="-406400" lvl="1" marL="914400" rtl="0" algn="l">
              <a:spcBef>
                <a:spcPts val="0"/>
              </a:spcBef>
              <a:spcAft>
                <a:spcPts val="0"/>
              </a:spcAft>
              <a:buSzPts val="2800"/>
              <a:buAutoNum type="alphaLcPeriod"/>
            </a:pPr>
            <a:r>
              <a:rPr lang="en-US" sz="2800"/>
              <a:t>your project scope?</a:t>
            </a:r>
            <a:endParaRPr sz="2800"/>
          </a:p>
          <a:p>
            <a:pPr indent="-406400" lvl="0" marL="457200" rtl="0" algn="l">
              <a:spcBef>
                <a:spcPts val="0"/>
              </a:spcBef>
              <a:spcAft>
                <a:spcPts val="0"/>
              </a:spcAft>
              <a:buSzPts val="2800"/>
              <a:buAutoNum type="arabicPeriod"/>
            </a:pPr>
            <a:r>
              <a:rPr lang="en-US" sz="2800"/>
              <a:t>What are good practices for paper and proposal </a:t>
            </a:r>
            <a:r>
              <a:rPr lang="en-US" sz="2800"/>
              <a:t>writing</a:t>
            </a:r>
            <a:r>
              <a:rPr lang="en-US" sz="2800"/>
              <a:t>?</a:t>
            </a:r>
            <a:endParaRPr sz="2800"/>
          </a:p>
          <a:p>
            <a:pPr indent="-406400" lvl="0" marL="457200" rtl="0" algn="l">
              <a:spcBef>
                <a:spcPts val="0"/>
              </a:spcBef>
              <a:spcAft>
                <a:spcPts val="0"/>
              </a:spcAft>
              <a:buSzPts val="2800"/>
              <a:buAutoNum type="arabicPeriod"/>
            </a:pPr>
            <a:r>
              <a:rPr lang="en-US" sz="2800"/>
              <a:t>Where to </a:t>
            </a:r>
            <a:r>
              <a:rPr lang="en-US" sz="2800"/>
              <a:t>find potentially useful checklists?</a:t>
            </a:r>
            <a:endParaRPr sz="2800"/>
          </a:p>
        </p:txBody>
      </p:sp>
      <p:sp>
        <p:nvSpPr>
          <p:cNvPr id="1548" name="Google Shape;1548;p164"/>
          <p:cNvSpPr txBox="1"/>
          <p:nvPr>
            <p:ph idx="12" type="sldNum"/>
          </p:nvPr>
        </p:nvSpPr>
        <p:spPr>
          <a:xfrm>
            <a:off x="8367632" y="4893175"/>
            <a:ext cx="727200" cy="147300"/>
          </a:xfrm>
          <a:prstGeom prst="rect">
            <a:avLst/>
          </a:prstGeom>
        </p:spPr>
        <p:txBody>
          <a:bodyPr anchorCtr="0" anchor="t" bIns="29450" lIns="58925" spcFirstLastPara="1" rIns="58925" wrap="square" tIns="2945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5A6BD"/>
        </a:solidFill>
      </p:bgPr>
    </p:bg>
    <p:spTree>
      <p:nvGrpSpPr>
        <p:cNvPr id="1553" name="Shape 1553"/>
        <p:cNvGrpSpPr/>
        <p:nvPr/>
      </p:nvGrpSpPr>
      <p:grpSpPr>
        <a:xfrm>
          <a:off x="0" y="0"/>
          <a:ext cx="0" cy="0"/>
          <a:chOff x="0" y="0"/>
          <a:chExt cx="0" cy="0"/>
        </a:xfrm>
      </p:grpSpPr>
      <p:sp>
        <p:nvSpPr>
          <p:cNvPr id="1554" name="Google Shape;1554;p165"/>
          <p:cNvSpPr txBox="1"/>
          <p:nvPr>
            <p:ph type="title"/>
          </p:nvPr>
        </p:nvSpPr>
        <p:spPr>
          <a:xfrm>
            <a:off x="598836" y="2086200"/>
            <a:ext cx="7768800" cy="971100"/>
          </a:xfrm>
          <a:prstGeom prst="rect">
            <a:avLst/>
          </a:prstGeom>
        </p:spPr>
        <p:txBody>
          <a:bodyPr anchorCtr="0" anchor="ctr" bIns="32750" lIns="32750" spcFirstLastPara="1" rIns="69975" wrap="square" tIns="32750">
            <a:noAutofit/>
          </a:bodyPr>
          <a:lstStyle/>
          <a:p>
            <a:pPr indent="0" lvl="0" marL="0" rtl="0" algn="ctr">
              <a:spcBef>
                <a:spcPts val="0"/>
              </a:spcBef>
              <a:spcAft>
                <a:spcPts val="0"/>
              </a:spcAft>
              <a:buNone/>
            </a:pPr>
            <a:r>
              <a:rPr lang="en-US" sz="10200"/>
              <a:t>Reserve Materials </a:t>
            </a:r>
            <a:endParaRPr sz="10200"/>
          </a:p>
        </p:txBody>
      </p:sp>
      <p:sp>
        <p:nvSpPr>
          <p:cNvPr id="1555" name="Google Shape;1555;p165"/>
          <p:cNvSpPr txBox="1"/>
          <p:nvPr>
            <p:ph idx="12" type="sldNum"/>
          </p:nvPr>
        </p:nvSpPr>
        <p:spPr>
          <a:xfrm>
            <a:off x="8367632" y="4893175"/>
            <a:ext cx="727200" cy="147300"/>
          </a:xfrm>
          <a:prstGeom prst="rect">
            <a:avLst/>
          </a:prstGeom>
        </p:spPr>
        <p:txBody>
          <a:bodyPr anchorCtr="0" anchor="t" bIns="29450" lIns="58925" spcFirstLastPara="1" rIns="58925" wrap="square" tIns="2945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9" name="Shape 1559"/>
        <p:cNvGrpSpPr/>
        <p:nvPr/>
      </p:nvGrpSpPr>
      <p:grpSpPr>
        <a:xfrm>
          <a:off x="0" y="0"/>
          <a:ext cx="0" cy="0"/>
          <a:chOff x="0" y="0"/>
          <a:chExt cx="0" cy="0"/>
        </a:xfrm>
      </p:grpSpPr>
      <p:sp>
        <p:nvSpPr>
          <p:cNvPr id="1560" name="Google Shape;1560;p166"/>
          <p:cNvSpPr txBox="1"/>
          <p:nvPr>
            <p:ph type="title"/>
          </p:nvPr>
        </p:nvSpPr>
        <p:spPr>
          <a:xfrm>
            <a:off x="687586" y="0"/>
            <a:ext cx="7768800" cy="971100"/>
          </a:xfrm>
          <a:prstGeom prst="rect">
            <a:avLst/>
          </a:prstGeom>
          <a:noFill/>
          <a:ln>
            <a:noFill/>
          </a:ln>
        </p:spPr>
        <p:txBody>
          <a:bodyPr anchorCtr="0" anchor="ctr" bIns="34925" lIns="69825" spcFirstLastPara="1" rIns="69825" wrap="square" tIns="34925">
            <a:noAutofit/>
          </a:bodyPr>
          <a:lstStyle/>
          <a:p>
            <a:pPr indent="0" lvl="0" marL="0" rtl="0" algn="ctr">
              <a:lnSpc>
                <a:spcPct val="90000"/>
              </a:lnSpc>
              <a:spcBef>
                <a:spcPts val="0"/>
              </a:spcBef>
              <a:spcAft>
                <a:spcPts val="0"/>
              </a:spcAft>
              <a:buClr>
                <a:srgbClr val="3838FF"/>
              </a:buClr>
              <a:buSzPts val="3000"/>
              <a:buFont typeface="Calibri"/>
              <a:buNone/>
            </a:pPr>
            <a:r>
              <a:rPr lang="en-US" sz="3000">
                <a:solidFill>
                  <a:srgbClr val="3838FF"/>
                </a:solidFill>
              </a:rPr>
              <a:t>Reviewing proposals</a:t>
            </a:r>
            <a:endParaRPr/>
          </a:p>
        </p:txBody>
      </p:sp>
      <p:sp>
        <p:nvSpPr>
          <p:cNvPr id="1561" name="Google Shape;1561;p166"/>
          <p:cNvSpPr txBox="1"/>
          <p:nvPr>
            <p:ph idx="1" type="body"/>
          </p:nvPr>
        </p:nvSpPr>
        <p:spPr>
          <a:xfrm>
            <a:off x="535781" y="1145232"/>
            <a:ext cx="8152800" cy="3998400"/>
          </a:xfrm>
          <a:prstGeom prst="rect">
            <a:avLst/>
          </a:prstGeom>
          <a:noFill/>
          <a:ln>
            <a:noFill/>
          </a:ln>
        </p:spPr>
        <p:txBody>
          <a:bodyPr anchorCtr="0" anchor="t" bIns="34925" lIns="69825" spcFirstLastPara="1" rIns="69825" wrap="square" tIns="34925">
            <a:noAutofit/>
          </a:bodyPr>
          <a:lstStyle/>
          <a:p>
            <a:pPr indent="-171450" lvl="0" marL="177800" rtl="0" algn="l">
              <a:lnSpc>
                <a:spcPct val="90000"/>
              </a:lnSpc>
              <a:spcBef>
                <a:spcPts val="0"/>
              </a:spcBef>
              <a:spcAft>
                <a:spcPts val="0"/>
              </a:spcAft>
              <a:buClr>
                <a:schemeClr val="dk1"/>
              </a:buClr>
              <a:buSzPts val="2100"/>
              <a:buChar char="•"/>
            </a:pPr>
            <a:r>
              <a:rPr lang="en-US"/>
              <a:t>Don’t be overly harsh. This is not an article and many can guess pretty well who wrote the killing review.</a:t>
            </a:r>
            <a:endParaRPr/>
          </a:p>
          <a:p>
            <a:pPr indent="-171450" lvl="0" marL="177800" rtl="0" algn="l">
              <a:lnSpc>
                <a:spcPct val="90000"/>
              </a:lnSpc>
              <a:spcBef>
                <a:spcPts val="800"/>
              </a:spcBef>
              <a:spcAft>
                <a:spcPts val="0"/>
              </a:spcAft>
              <a:buClr>
                <a:schemeClr val="dk1"/>
              </a:buClr>
              <a:buSzPts val="2100"/>
              <a:buChar char="•"/>
            </a:pPr>
            <a:r>
              <a:rPr lang="en-US"/>
              <a:t>Focus on constructive critique. </a:t>
            </a:r>
            <a:endParaRPr/>
          </a:p>
          <a:p>
            <a:pPr indent="-171450" lvl="0" marL="177800" rtl="0" algn="l">
              <a:lnSpc>
                <a:spcPct val="90000"/>
              </a:lnSpc>
              <a:spcBef>
                <a:spcPts val="800"/>
              </a:spcBef>
              <a:spcAft>
                <a:spcPts val="0"/>
              </a:spcAft>
              <a:buClr>
                <a:schemeClr val="dk1"/>
              </a:buClr>
              <a:buSzPts val="2100"/>
              <a:buChar char="•"/>
            </a:pPr>
            <a:r>
              <a:rPr lang="en-US"/>
              <a:t>Two review criteria:</a:t>
            </a:r>
            <a:endParaRPr/>
          </a:p>
          <a:p>
            <a:pPr indent="-165100" lvl="1" marL="520700" rtl="0" algn="l">
              <a:lnSpc>
                <a:spcPct val="90000"/>
              </a:lnSpc>
              <a:spcBef>
                <a:spcPts val="400"/>
              </a:spcBef>
              <a:spcAft>
                <a:spcPts val="0"/>
              </a:spcAft>
              <a:buClr>
                <a:schemeClr val="dk1"/>
              </a:buClr>
              <a:buSzPts val="1800"/>
              <a:buChar char="–"/>
            </a:pPr>
            <a:r>
              <a:rPr lang="en-US"/>
              <a:t>What is the intellectual merit of the proposal?</a:t>
            </a:r>
            <a:endParaRPr/>
          </a:p>
          <a:p>
            <a:pPr indent="-165100" lvl="1" marL="520700" rtl="0" algn="l">
              <a:lnSpc>
                <a:spcPct val="90000"/>
              </a:lnSpc>
              <a:spcBef>
                <a:spcPts val="400"/>
              </a:spcBef>
              <a:spcAft>
                <a:spcPts val="0"/>
              </a:spcAft>
              <a:buClr>
                <a:schemeClr val="dk1"/>
              </a:buClr>
              <a:buSzPts val="1800"/>
              <a:buChar char="–"/>
            </a:pPr>
            <a:r>
              <a:rPr lang="en-US"/>
              <a:t>What are the broader impacts of the proposed activity?</a:t>
            </a:r>
            <a:endParaRPr/>
          </a:p>
        </p:txBody>
      </p:sp>
      <p:sp>
        <p:nvSpPr>
          <p:cNvPr id="1562" name="Google Shape;1562;p166"/>
          <p:cNvSpPr txBox="1"/>
          <p:nvPr>
            <p:ph idx="12" type="sldNum"/>
          </p:nvPr>
        </p:nvSpPr>
        <p:spPr>
          <a:xfrm>
            <a:off x="8367632" y="4893175"/>
            <a:ext cx="727200" cy="147300"/>
          </a:xfrm>
          <a:prstGeom prst="rect">
            <a:avLst/>
          </a:prstGeom>
          <a:noFill/>
          <a:ln>
            <a:noFill/>
          </a:ln>
        </p:spPr>
        <p:txBody>
          <a:bodyPr anchorCtr="0" anchor="ctr" bIns="34925" lIns="69825" spcFirstLastPara="1" rIns="69825" wrap="square" tIns="34925">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6" name="Shape 1566"/>
        <p:cNvGrpSpPr/>
        <p:nvPr/>
      </p:nvGrpSpPr>
      <p:grpSpPr>
        <a:xfrm>
          <a:off x="0" y="0"/>
          <a:ext cx="0" cy="0"/>
          <a:chOff x="0" y="0"/>
          <a:chExt cx="0" cy="0"/>
        </a:xfrm>
      </p:grpSpPr>
      <p:sp>
        <p:nvSpPr>
          <p:cNvPr id="1567" name="Google Shape;1567;p167"/>
          <p:cNvSpPr txBox="1"/>
          <p:nvPr>
            <p:ph idx="1" type="body"/>
          </p:nvPr>
        </p:nvSpPr>
        <p:spPr>
          <a:xfrm>
            <a:off x="628525" y="1602425"/>
            <a:ext cx="8515500" cy="2741100"/>
          </a:xfrm>
          <a:prstGeom prst="rect">
            <a:avLst/>
          </a:prstGeom>
          <a:noFill/>
          <a:ln>
            <a:noFill/>
          </a:ln>
        </p:spPr>
        <p:txBody>
          <a:bodyPr anchorCtr="0" anchor="t" bIns="34925" lIns="69825" spcFirstLastPara="1" rIns="69825" wrap="square" tIns="34925">
            <a:noAutofit/>
          </a:bodyPr>
          <a:lstStyle/>
          <a:p>
            <a:pPr indent="-171450" lvl="0" marL="177800" rtl="0" algn="l">
              <a:lnSpc>
                <a:spcPct val="90000"/>
              </a:lnSpc>
              <a:spcBef>
                <a:spcPts val="0"/>
              </a:spcBef>
              <a:spcAft>
                <a:spcPts val="0"/>
              </a:spcAft>
              <a:buClr>
                <a:schemeClr val="dk1"/>
              </a:buClr>
              <a:buSzPts val="2100"/>
              <a:buChar char="•"/>
            </a:pPr>
            <a:r>
              <a:rPr lang="en-US" sz="2100"/>
              <a:t>State your research objectives.</a:t>
            </a:r>
            <a:endParaRPr/>
          </a:p>
          <a:p>
            <a:pPr indent="-171450" lvl="0" marL="177800" rtl="0" algn="l">
              <a:lnSpc>
                <a:spcPct val="90000"/>
              </a:lnSpc>
              <a:spcBef>
                <a:spcPts val="800"/>
              </a:spcBef>
              <a:spcAft>
                <a:spcPts val="0"/>
              </a:spcAft>
              <a:buClr>
                <a:schemeClr val="dk1"/>
              </a:buClr>
              <a:buSzPts val="2100"/>
              <a:buChar char="•"/>
            </a:pPr>
            <a:r>
              <a:rPr lang="en-US" sz="2100"/>
              <a:t>Explain how you will do the research and why it is needed.</a:t>
            </a:r>
            <a:endParaRPr/>
          </a:p>
          <a:p>
            <a:pPr indent="-171450" lvl="0" marL="177800" rtl="0" algn="l">
              <a:lnSpc>
                <a:spcPct val="90000"/>
              </a:lnSpc>
              <a:spcBef>
                <a:spcPts val="800"/>
              </a:spcBef>
              <a:spcAft>
                <a:spcPts val="0"/>
              </a:spcAft>
              <a:buClr>
                <a:schemeClr val="dk1"/>
              </a:buClr>
              <a:buSzPts val="2100"/>
              <a:buChar char="•"/>
            </a:pPr>
            <a:r>
              <a:rPr lang="en-US" sz="2100"/>
              <a:t>Broader impact on education and society?</a:t>
            </a:r>
            <a:endParaRPr/>
          </a:p>
          <a:p>
            <a:pPr indent="-171450" lvl="0" marL="177800" rtl="0" algn="l">
              <a:lnSpc>
                <a:spcPct val="90000"/>
              </a:lnSpc>
              <a:spcBef>
                <a:spcPts val="800"/>
              </a:spcBef>
              <a:spcAft>
                <a:spcPts val="0"/>
              </a:spcAft>
              <a:buClr>
                <a:schemeClr val="dk1"/>
              </a:buClr>
              <a:buSzPts val="2100"/>
              <a:buChar char="•"/>
            </a:pPr>
            <a:r>
              <a:rPr lang="en-US" sz="2100"/>
              <a:t>What are your particular strengths?</a:t>
            </a:r>
            <a:endParaRPr/>
          </a:p>
          <a:p>
            <a:pPr indent="-171450" lvl="0" marL="177800" rtl="0" algn="l">
              <a:lnSpc>
                <a:spcPct val="90000"/>
              </a:lnSpc>
              <a:spcBef>
                <a:spcPts val="800"/>
              </a:spcBef>
              <a:spcAft>
                <a:spcPts val="0"/>
              </a:spcAft>
              <a:buClr>
                <a:schemeClr val="dk1"/>
              </a:buClr>
              <a:buSzPts val="2100"/>
              <a:buChar char="•"/>
            </a:pPr>
            <a:r>
              <a:rPr lang="en-US" sz="2100"/>
              <a:t>Will there be any collaboration with industry or other universities?</a:t>
            </a:r>
            <a:endParaRPr sz="800"/>
          </a:p>
          <a:p>
            <a:pPr indent="-171450" lvl="0" marL="177800" rtl="0" algn="l">
              <a:lnSpc>
                <a:spcPct val="90000"/>
              </a:lnSpc>
              <a:spcBef>
                <a:spcPts val="800"/>
              </a:spcBef>
              <a:spcAft>
                <a:spcPts val="0"/>
              </a:spcAft>
              <a:buClr>
                <a:schemeClr val="dk1"/>
              </a:buClr>
              <a:buSzPts val="2100"/>
              <a:buChar char="•"/>
            </a:pPr>
            <a:r>
              <a:rPr lang="en-US" sz="2100"/>
              <a:t>Be concise and persuasive!</a:t>
            </a:r>
            <a:endParaRPr/>
          </a:p>
          <a:p>
            <a:pPr indent="-177800" lvl="0" marL="177800" rtl="0" algn="l">
              <a:lnSpc>
                <a:spcPct val="90000"/>
              </a:lnSpc>
              <a:spcBef>
                <a:spcPts val="800"/>
              </a:spcBef>
              <a:spcAft>
                <a:spcPts val="0"/>
              </a:spcAft>
              <a:buClr>
                <a:schemeClr val="dk1"/>
              </a:buClr>
              <a:buSzPts val="1400"/>
              <a:buFont typeface="Times New Roman"/>
              <a:buNone/>
            </a:pPr>
            <a:r>
              <a:t/>
            </a:r>
            <a:endParaRPr sz="1400"/>
          </a:p>
          <a:p>
            <a:pPr indent="-165100" lvl="1" marL="520700" rtl="0" algn="l">
              <a:lnSpc>
                <a:spcPct val="90000"/>
              </a:lnSpc>
              <a:spcBef>
                <a:spcPts val="400"/>
              </a:spcBef>
              <a:spcAft>
                <a:spcPts val="0"/>
              </a:spcAft>
              <a:buClr>
                <a:schemeClr val="dk1"/>
              </a:buClr>
              <a:buSzPts val="1400"/>
              <a:buFont typeface="Times New Roman"/>
              <a:buNone/>
            </a:pPr>
            <a:r>
              <a:t/>
            </a:r>
            <a:endParaRPr sz="1400"/>
          </a:p>
        </p:txBody>
      </p:sp>
      <p:sp>
        <p:nvSpPr>
          <p:cNvPr id="1568" name="Google Shape;1568;p167"/>
          <p:cNvSpPr txBox="1"/>
          <p:nvPr/>
        </p:nvSpPr>
        <p:spPr>
          <a:xfrm>
            <a:off x="130806" y="4826725"/>
            <a:ext cx="4441200" cy="280200"/>
          </a:xfrm>
          <a:prstGeom prst="rect">
            <a:avLst/>
          </a:prstGeom>
          <a:noFill/>
          <a:ln>
            <a:noFill/>
          </a:ln>
        </p:spPr>
        <p:txBody>
          <a:bodyPr anchorCtr="0" anchor="t" bIns="34925" lIns="69825" spcFirstLastPara="1" rIns="69825" wrap="square" tIns="34925">
            <a:noAutofit/>
          </a:bodyPr>
          <a:lstStyle/>
          <a:p>
            <a:pPr indent="0" lvl="0" marL="0" marR="0" rtl="0" algn="l">
              <a:spcBef>
                <a:spcPts val="0"/>
              </a:spcBef>
              <a:spcAft>
                <a:spcPts val="0"/>
              </a:spcAft>
              <a:buNone/>
            </a:pPr>
            <a:r>
              <a:rPr lang="en-US" sz="1400">
                <a:solidFill>
                  <a:schemeClr val="dk1"/>
                </a:solidFill>
                <a:latin typeface="Calibri"/>
                <a:ea typeface="Calibri"/>
                <a:cs typeface="Calibri"/>
                <a:sym typeface="Calibri"/>
              </a:rPr>
              <a:t>Source: NSF</a:t>
            </a:r>
            <a:endParaRPr sz="1000">
              <a:solidFill>
                <a:schemeClr val="dk1"/>
              </a:solidFill>
              <a:latin typeface="Calibri"/>
              <a:ea typeface="Calibri"/>
              <a:cs typeface="Calibri"/>
              <a:sym typeface="Calibri"/>
            </a:endParaRPr>
          </a:p>
        </p:txBody>
      </p:sp>
      <p:sp>
        <p:nvSpPr>
          <p:cNvPr id="1569" name="Google Shape;1569;p167"/>
          <p:cNvSpPr/>
          <p:nvPr/>
        </p:nvSpPr>
        <p:spPr>
          <a:xfrm>
            <a:off x="947828" y="70633"/>
            <a:ext cx="7482600" cy="1200000"/>
          </a:xfrm>
          <a:prstGeom prst="rect">
            <a:avLst/>
          </a:prstGeom>
          <a:noFill/>
          <a:ln>
            <a:noFill/>
          </a:ln>
        </p:spPr>
        <p:txBody>
          <a:bodyPr anchorCtr="0" anchor="ctr" bIns="35725" lIns="68725" spcFirstLastPara="1" rIns="68725" wrap="square" tIns="35725">
            <a:noAutofit/>
          </a:bodyPr>
          <a:lstStyle/>
          <a:p>
            <a:pPr indent="0" lvl="0" marL="0" marR="0" rtl="0" algn="ctr">
              <a:lnSpc>
                <a:spcPct val="80000"/>
              </a:lnSpc>
              <a:spcBef>
                <a:spcPts val="0"/>
              </a:spcBef>
              <a:spcAft>
                <a:spcPts val="0"/>
              </a:spcAft>
              <a:buNone/>
            </a:pPr>
            <a:r>
              <a:rPr lang="en-US" sz="2400">
                <a:solidFill>
                  <a:srgbClr val="3333CC"/>
                </a:solidFill>
                <a:latin typeface="Calibri"/>
                <a:ea typeface="Calibri"/>
                <a:cs typeface="Calibri"/>
                <a:sym typeface="Calibri"/>
              </a:rPr>
              <a:t>The Project Summary is the MOST important page. </a:t>
            </a:r>
            <a:br>
              <a:rPr lang="en-US" sz="2400">
                <a:solidFill>
                  <a:srgbClr val="3333CC"/>
                </a:solidFill>
                <a:latin typeface="Calibri"/>
                <a:ea typeface="Calibri"/>
                <a:cs typeface="Calibri"/>
                <a:sym typeface="Calibri"/>
              </a:rPr>
            </a:br>
            <a:r>
              <a:rPr lang="en-US" sz="2400">
                <a:solidFill>
                  <a:srgbClr val="3333CC"/>
                </a:solidFill>
                <a:latin typeface="Calibri"/>
                <a:ea typeface="Calibri"/>
                <a:cs typeface="Calibri"/>
                <a:sym typeface="Calibri"/>
              </a:rPr>
              <a:t>It may be the only page that people read!</a:t>
            </a:r>
            <a:endParaRPr sz="2400">
              <a:latin typeface="Calibri"/>
              <a:ea typeface="Calibri"/>
              <a:cs typeface="Calibri"/>
              <a:sym typeface="Calibri"/>
            </a:endParaRPr>
          </a:p>
        </p:txBody>
      </p:sp>
      <p:sp>
        <p:nvSpPr>
          <p:cNvPr id="1570" name="Google Shape;1570;p167"/>
          <p:cNvSpPr txBox="1"/>
          <p:nvPr>
            <p:ph idx="12" type="sldNum"/>
          </p:nvPr>
        </p:nvSpPr>
        <p:spPr>
          <a:xfrm>
            <a:off x="8367632" y="4893175"/>
            <a:ext cx="727200" cy="147300"/>
          </a:xfrm>
          <a:prstGeom prst="rect">
            <a:avLst/>
          </a:prstGeom>
          <a:noFill/>
          <a:ln>
            <a:noFill/>
          </a:ln>
        </p:spPr>
        <p:txBody>
          <a:bodyPr anchorCtr="0" anchor="ctr" bIns="34925" lIns="69825" spcFirstLastPara="1" rIns="69825" wrap="square" tIns="34925">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33"/>
          <p:cNvSpPr txBox="1"/>
          <p:nvPr>
            <p:ph type="title"/>
          </p:nvPr>
        </p:nvSpPr>
        <p:spPr>
          <a:xfrm>
            <a:off x="687586" y="0"/>
            <a:ext cx="7768800" cy="971100"/>
          </a:xfrm>
          <a:prstGeom prst="rect">
            <a:avLst/>
          </a:prstGeom>
          <a:noFill/>
          <a:ln>
            <a:noFill/>
          </a:ln>
        </p:spPr>
        <p:txBody>
          <a:bodyPr anchorCtr="0" anchor="ctr" bIns="32750" lIns="32750" spcFirstLastPara="1" rIns="69975" wrap="square" tIns="32750">
            <a:noAutofit/>
          </a:bodyPr>
          <a:lstStyle/>
          <a:p>
            <a:pPr indent="0" lvl="0" marL="0" rtl="0" algn="ctr">
              <a:spcBef>
                <a:spcPts val="0"/>
              </a:spcBef>
              <a:spcAft>
                <a:spcPts val="0"/>
              </a:spcAft>
              <a:buNone/>
            </a:pPr>
            <a:r>
              <a:rPr lang="en-US">
                <a:latin typeface="Calibri"/>
                <a:ea typeface="Calibri"/>
                <a:cs typeface="Calibri"/>
                <a:sym typeface="Calibri"/>
              </a:rPr>
              <a:t>Disclaimer</a:t>
            </a:r>
            <a:endParaRPr>
              <a:latin typeface="Calibri"/>
              <a:ea typeface="Calibri"/>
              <a:cs typeface="Calibri"/>
              <a:sym typeface="Calibri"/>
            </a:endParaRPr>
          </a:p>
        </p:txBody>
      </p:sp>
      <p:sp>
        <p:nvSpPr>
          <p:cNvPr id="220" name="Google Shape;220;p33"/>
          <p:cNvSpPr txBox="1"/>
          <p:nvPr>
            <p:ph idx="1" type="body"/>
          </p:nvPr>
        </p:nvSpPr>
        <p:spPr>
          <a:xfrm>
            <a:off x="379281" y="822757"/>
            <a:ext cx="8152800" cy="3998400"/>
          </a:xfrm>
          <a:prstGeom prst="rect">
            <a:avLst/>
          </a:prstGeom>
          <a:noFill/>
          <a:ln>
            <a:noFill/>
          </a:ln>
        </p:spPr>
        <p:txBody>
          <a:bodyPr anchorCtr="0" anchor="t" bIns="32750" lIns="32750" spcFirstLastPara="1" rIns="69975" wrap="square" tIns="32750">
            <a:noAutofit/>
          </a:bodyPr>
          <a:lstStyle/>
          <a:p>
            <a:pPr indent="-215900" lvl="0" marL="241300" rtl="0" algn="l">
              <a:lnSpc>
                <a:spcPct val="115000"/>
              </a:lnSpc>
              <a:spcBef>
                <a:spcPts val="0"/>
              </a:spcBef>
              <a:spcAft>
                <a:spcPts val="0"/>
              </a:spcAft>
              <a:buClr>
                <a:schemeClr val="dk1"/>
              </a:buClr>
              <a:buSzPts val="2400"/>
              <a:buFont typeface="Calibri"/>
              <a:buChar char="•"/>
            </a:pPr>
            <a:r>
              <a:rPr lang="en-US">
                <a:latin typeface="Calibri"/>
                <a:ea typeface="Calibri"/>
                <a:cs typeface="Calibri"/>
                <a:sym typeface="Calibri"/>
              </a:rPr>
              <a:t>T</a:t>
            </a:r>
            <a:r>
              <a:rPr lang="en-US"/>
              <a:t>his class will NOT educate to be a card</a:t>
            </a:r>
            <a:r>
              <a:rPr lang="en-US"/>
              <a:t>-</a:t>
            </a:r>
            <a:r>
              <a:rPr lang="en-US"/>
              <a:t>carrying and </a:t>
            </a:r>
            <a:br>
              <a:rPr lang="en-US"/>
            </a:br>
            <a:r>
              <a:rPr lang="en-US"/>
              <a:t>Ph.D.-</a:t>
            </a:r>
            <a:r>
              <a:rPr lang="en-US"/>
              <a:t>level </a:t>
            </a:r>
            <a:r>
              <a:rPr lang="en-US"/>
              <a:t>Bayesian</a:t>
            </a:r>
            <a:r>
              <a:rPr lang="en-US"/>
              <a:t> </a:t>
            </a:r>
            <a:r>
              <a:rPr lang="en-US"/>
              <a:t>statistician or to be able to perform</a:t>
            </a:r>
            <a:r>
              <a:rPr i="1" lang="en-US"/>
              <a:t> </a:t>
            </a:r>
            <a:r>
              <a:rPr i="1" lang="en-US" u="sng"/>
              <a:t>complex</a:t>
            </a:r>
            <a:r>
              <a:rPr i="1" lang="en-US"/>
              <a:t> and </a:t>
            </a:r>
            <a:r>
              <a:rPr i="1" lang="en-US" u="sng"/>
              <a:t>publication ready</a:t>
            </a:r>
            <a:r>
              <a:rPr i="1" lang="en-US"/>
              <a:t> </a:t>
            </a:r>
            <a:r>
              <a:rPr lang="en-US"/>
              <a:t>Bayesian analysis </a:t>
            </a:r>
            <a:r>
              <a:rPr lang="en-US" u="sng"/>
              <a:t>alone</a:t>
            </a:r>
            <a:r>
              <a:rPr lang="en-US"/>
              <a:t>.</a:t>
            </a:r>
            <a:endParaRPr/>
          </a:p>
          <a:p>
            <a:pPr indent="-215900" lvl="0" marL="241300" rtl="0" algn="l">
              <a:lnSpc>
                <a:spcPct val="115000"/>
              </a:lnSpc>
              <a:spcBef>
                <a:spcPts val="400"/>
              </a:spcBef>
              <a:spcAft>
                <a:spcPts val="0"/>
              </a:spcAft>
              <a:buClr>
                <a:schemeClr val="dk1"/>
              </a:buClr>
              <a:buSzPts val="2400"/>
              <a:buFont typeface="Calibri"/>
              <a:buChar char="•"/>
            </a:pPr>
            <a:r>
              <a:rPr lang="en-US">
                <a:latin typeface="Calibri"/>
                <a:ea typeface="Calibri"/>
                <a:cs typeface="Calibri"/>
                <a:sym typeface="Calibri"/>
              </a:rPr>
              <a:t>You will (hopefully) learn a few important skills.</a:t>
            </a:r>
            <a:endParaRPr>
              <a:latin typeface="Calibri"/>
              <a:ea typeface="Calibri"/>
              <a:cs typeface="Calibri"/>
              <a:sym typeface="Calibri"/>
            </a:endParaRPr>
          </a:p>
          <a:p>
            <a:pPr indent="-177800" lvl="1" marL="469900" rtl="0" algn="l">
              <a:lnSpc>
                <a:spcPct val="115000"/>
              </a:lnSpc>
              <a:spcBef>
                <a:spcPts val="300"/>
              </a:spcBef>
              <a:spcAft>
                <a:spcPts val="0"/>
              </a:spcAft>
              <a:buClr>
                <a:schemeClr val="dk1"/>
              </a:buClr>
              <a:buSzPts val="2200"/>
              <a:buFont typeface="Calibri"/>
              <a:buChar char="–"/>
            </a:pPr>
            <a:r>
              <a:rPr lang="en-US">
                <a:latin typeface="Calibri"/>
                <a:ea typeface="Calibri"/>
                <a:cs typeface="Calibri"/>
                <a:sym typeface="Calibri"/>
              </a:rPr>
              <a:t>Understand the vocabulary and basic tool</a:t>
            </a:r>
            <a:r>
              <a:rPr lang="en-US"/>
              <a:t>s</a:t>
            </a:r>
            <a:r>
              <a:rPr lang="en-US">
                <a:latin typeface="Calibri"/>
                <a:ea typeface="Calibri"/>
                <a:cs typeface="Calibri"/>
                <a:sym typeface="Calibri"/>
              </a:rPr>
              <a:t>.</a:t>
            </a:r>
            <a:endParaRPr>
              <a:latin typeface="Calibri"/>
              <a:ea typeface="Calibri"/>
              <a:cs typeface="Calibri"/>
              <a:sym typeface="Calibri"/>
            </a:endParaRPr>
          </a:p>
          <a:p>
            <a:pPr indent="-177800" lvl="1" marL="469900" rtl="0" algn="l">
              <a:lnSpc>
                <a:spcPct val="115000"/>
              </a:lnSpc>
              <a:spcBef>
                <a:spcPts val="300"/>
              </a:spcBef>
              <a:spcAft>
                <a:spcPts val="0"/>
              </a:spcAft>
              <a:buClr>
                <a:schemeClr val="dk1"/>
              </a:buClr>
              <a:buSzPts val="2200"/>
              <a:buFont typeface="Calibri"/>
              <a:buChar char="–"/>
            </a:pPr>
            <a:r>
              <a:rPr lang="en-US">
                <a:latin typeface="Calibri"/>
                <a:ea typeface="Calibri"/>
                <a:cs typeface="Calibri"/>
                <a:sym typeface="Calibri"/>
              </a:rPr>
              <a:t>Recognize when simple methods are appropriate (</a:t>
            </a:r>
            <a:r>
              <a:rPr lang="en-US"/>
              <a:t>and when not)</a:t>
            </a:r>
            <a:r>
              <a:rPr lang="en-US">
                <a:latin typeface="Calibri"/>
                <a:ea typeface="Calibri"/>
                <a:cs typeface="Calibri"/>
                <a:sym typeface="Calibri"/>
              </a:rPr>
              <a:t>.</a:t>
            </a:r>
            <a:endParaRPr>
              <a:latin typeface="Calibri"/>
              <a:ea typeface="Calibri"/>
              <a:cs typeface="Calibri"/>
              <a:sym typeface="Calibri"/>
            </a:endParaRPr>
          </a:p>
          <a:p>
            <a:pPr indent="-177800" lvl="1" marL="469900" rtl="0" algn="l">
              <a:lnSpc>
                <a:spcPct val="115000"/>
              </a:lnSpc>
              <a:spcBef>
                <a:spcPts val="300"/>
              </a:spcBef>
              <a:spcAft>
                <a:spcPts val="0"/>
              </a:spcAft>
              <a:buClr>
                <a:schemeClr val="dk1"/>
              </a:buClr>
              <a:buSzPts val="2200"/>
              <a:buFont typeface="Calibri"/>
              <a:buChar char="–"/>
            </a:pPr>
            <a:r>
              <a:rPr lang="en-US">
                <a:latin typeface="Calibri"/>
                <a:ea typeface="Calibri"/>
                <a:cs typeface="Calibri"/>
                <a:sym typeface="Calibri"/>
              </a:rPr>
              <a:t>Know about, how to implement, and how to apply more advanced and more appropriate methods.</a:t>
            </a:r>
            <a:endParaRPr>
              <a:latin typeface="Calibri"/>
              <a:ea typeface="Calibri"/>
              <a:cs typeface="Calibri"/>
              <a:sym typeface="Calibri"/>
            </a:endParaRPr>
          </a:p>
          <a:p>
            <a:pPr indent="-177800" lvl="1" marL="469900" rtl="0" algn="l">
              <a:lnSpc>
                <a:spcPct val="115000"/>
              </a:lnSpc>
              <a:spcBef>
                <a:spcPts val="300"/>
              </a:spcBef>
              <a:spcAft>
                <a:spcPts val="0"/>
              </a:spcAft>
              <a:buClr>
                <a:schemeClr val="dk1"/>
              </a:buClr>
              <a:buSzPts val="2200"/>
              <a:buFont typeface="Calibri"/>
              <a:buChar char="–"/>
            </a:pPr>
            <a:r>
              <a:rPr lang="en-US">
                <a:latin typeface="Calibri"/>
                <a:ea typeface="Calibri"/>
                <a:cs typeface="Calibri"/>
                <a:sym typeface="Calibri"/>
              </a:rPr>
              <a:t>Know where to get help if you stump onto a problem that requires more research.</a:t>
            </a:r>
            <a:endParaRPr>
              <a:latin typeface="Calibri"/>
              <a:ea typeface="Calibri"/>
              <a:cs typeface="Calibri"/>
              <a:sym typeface="Calibri"/>
            </a:endParaRPr>
          </a:p>
        </p:txBody>
      </p:sp>
      <p:sp>
        <p:nvSpPr>
          <p:cNvPr id="221" name="Google Shape;221;p33"/>
          <p:cNvSpPr txBox="1"/>
          <p:nvPr>
            <p:ph idx="12" type="sldNum"/>
          </p:nvPr>
        </p:nvSpPr>
        <p:spPr>
          <a:xfrm>
            <a:off x="8443832" y="4893175"/>
            <a:ext cx="727200" cy="147300"/>
          </a:xfrm>
          <a:prstGeom prst="rect">
            <a:avLst/>
          </a:prstGeom>
        </p:spPr>
        <p:txBody>
          <a:bodyPr anchorCtr="0" anchor="t" bIns="29450" lIns="58925" spcFirstLastPara="1" rIns="58925" wrap="square" tIns="2945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3C47D"/>
        </a:solidFill>
      </p:bgPr>
    </p:bg>
    <p:spTree>
      <p:nvGrpSpPr>
        <p:cNvPr id="1575" name="Shape 1575"/>
        <p:cNvGrpSpPr/>
        <p:nvPr/>
      </p:nvGrpSpPr>
      <p:grpSpPr>
        <a:xfrm>
          <a:off x="0" y="0"/>
          <a:ext cx="0" cy="0"/>
          <a:chOff x="0" y="0"/>
          <a:chExt cx="0" cy="0"/>
        </a:xfrm>
      </p:grpSpPr>
      <p:sp>
        <p:nvSpPr>
          <p:cNvPr id="1576" name="Google Shape;1576;p168"/>
          <p:cNvSpPr txBox="1"/>
          <p:nvPr>
            <p:ph type="title"/>
          </p:nvPr>
        </p:nvSpPr>
        <p:spPr>
          <a:xfrm>
            <a:off x="687586" y="0"/>
            <a:ext cx="7768800" cy="971100"/>
          </a:xfrm>
          <a:prstGeom prst="rect">
            <a:avLst/>
          </a:prstGeom>
          <a:noFill/>
          <a:ln>
            <a:noFill/>
          </a:ln>
        </p:spPr>
        <p:txBody>
          <a:bodyPr anchorCtr="0" anchor="ctr" bIns="32750" lIns="32750" spcFirstLastPara="1" rIns="69975" wrap="square" tIns="32750">
            <a:noAutofit/>
          </a:bodyPr>
          <a:lstStyle/>
          <a:p>
            <a:pPr indent="0" lvl="0" marL="0" rtl="0" algn="ctr">
              <a:spcBef>
                <a:spcPts val="0"/>
              </a:spcBef>
              <a:spcAft>
                <a:spcPts val="0"/>
              </a:spcAft>
              <a:buNone/>
            </a:pPr>
            <a:br>
              <a:rPr lang="en-US" sz="3000">
                <a:latin typeface="Calibri"/>
                <a:ea typeface="Calibri"/>
                <a:cs typeface="Calibri"/>
                <a:sym typeface="Calibri"/>
              </a:rPr>
            </a:br>
            <a:r>
              <a:rPr b="1" lang="en-US" sz="4400">
                <a:solidFill>
                  <a:schemeClr val="dk1"/>
                </a:solidFill>
                <a:latin typeface="Calibri"/>
                <a:ea typeface="Calibri"/>
                <a:cs typeface="Calibri"/>
                <a:sym typeface="Calibri"/>
              </a:rPr>
              <a:t> </a:t>
            </a:r>
            <a:r>
              <a:rPr lang="en-US" sz="2500">
                <a:solidFill>
                  <a:schemeClr val="dk1"/>
                </a:solidFill>
              </a:rPr>
              <a:t>ENGG 107: Bayesian Statistical Modeling and Computation</a:t>
            </a:r>
            <a:br>
              <a:rPr lang="en-US" sz="2500"/>
            </a:br>
            <a:endParaRPr sz="3100">
              <a:solidFill>
                <a:srgbClr val="FF0000"/>
              </a:solidFill>
            </a:endParaRPr>
          </a:p>
        </p:txBody>
      </p:sp>
      <p:sp>
        <p:nvSpPr>
          <p:cNvPr id="1577" name="Google Shape;1577;p168"/>
          <p:cNvSpPr txBox="1"/>
          <p:nvPr/>
        </p:nvSpPr>
        <p:spPr>
          <a:xfrm>
            <a:off x="170875" y="2840675"/>
            <a:ext cx="8715600" cy="1140600"/>
          </a:xfrm>
          <a:prstGeom prst="rect">
            <a:avLst/>
          </a:prstGeom>
          <a:noFill/>
          <a:ln>
            <a:noFill/>
          </a:ln>
        </p:spPr>
        <p:txBody>
          <a:bodyPr anchorCtr="0" anchor="t" bIns="41900" lIns="83800" spcFirstLastPara="1" rIns="83800" wrap="square" tIns="41900">
            <a:noAutofit/>
          </a:bodyPr>
          <a:lstStyle/>
          <a:p>
            <a:pPr indent="-152400" lvl="0" marL="152400" marR="0" rtl="0" algn="l">
              <a:spcBef>
                <a:spcPts val="800"/>
              </a:spcBef>
              <a:spcAft>
                <a:spcPts val="0"/>
              </a:spcAft>
              <a:buNone/>
            </a:pPr>
            <a:r>
              <a:rPr lang="en-US" sz="2400">
                <a:solidFill>
                  <a:schemeClr val="dk1"/>
                </a:solidFill>
                <a:latin typeface="Calibri"/>
                <a:ea typeface="Calibri"/>
                <a:cs typeface="Calibri"/>
                <a:sym typeface="Calibri"/>
              </a:rPr>
              <a:t>Motivating questions</a:t>
            </a:r>
            <a:r>
              <a:rPr lang="en-US" sz="2400">
                <a:solidFill>
                  <a:schemeClr val="dk1"/>
                </a:solidFill>
                <a:latin typeface="Calibri"/>
                <a:ea typeface="Calibri"/>
                <a:cs typeface="Calibri"/>
                <a:sym typeface="Calibri"/>
              </a:rPr>
              <a:t> for today:</a:t>
            </a:r>
            <a:endParaRPr sz="2400">
              <a:solidFill>
                <a:schemeClr val="dk1"/>
              </a:solidFill>
              <a:latin typeface="Calibri"/>
              <a:ea typeface="Calibri"/>
              <a:cs typeface="Calibri"/>
              <a:sym typeface="Calibri"/>
            </a:endParaRPr>
          </a:p>
          <a:p>
            <a:pPr indent="-381000" lvl="0" marL="457200" marR="0" rtl="0" algn="l">
              <a:spcBef>
                <a:spcPts val="800"/>
              </a:spcBef>
              <a:spcAft>
                <a:spcPts val="0"/>
              </a:spcAft>
              <a:buClr>
                <a:schemeClr val="dk1"/>
              </a:buClr>
              <a:buSzPts val="2400"/>
              <a:buFont typeface="Calibri"/>
              <a:buAutoNum type="arabicPeriod"/>
            </a:pPr>
            <a:r>
              <a:rPr lang="en-US" sz="2400">
                <a:solidFill>
                  <a:schemeClr val="dk1"/>
                </a:solidFill>
                <a:latin typeface="Calibri"/>
                <a:ea typeface="Calibri"/>
                <a:cs typeface="Calibri"/>
                <a:sym typeface="Calibri"/>
              </a:rPr>
              <a:t>H</a:t>
            </a:r>
            <a:r>
              <a:rPr lang="en-US" sz="2400">
                <a:solidFill>
                  <a:schemeClr val="dk1"/>
                </a:solidFill>
                <a:latin typeface="Calibri"/>
                <a:ea typeface="Calibri"/>
                <a:cs typeface="Calibri"/>
                <a:sym typeface="Calibri"/>
              </a:rPr>
              <a:t>ow</a:t>
            </a:r>
            <a:r>
              <a:rPr lang="en-US" sz="2400">
                <a:solidFill>
                  <a:schemeClr val="dk1"/>
                </a:solidFill>
                <a:latin typeface="Calibri"/>
                <a:ea typeface="Calibri"/>
                <a:cs typeface="Calibri"/>
                <a:sym typeface="Calibri"/>
              </a:rPr>
              <a:t> to install and use R and R-Studio?</a:t>
            </a:r>
            <a:endParaRPr sz="2400">
              <a:solidFill>
                <a:schemeClr val="dk1"/>
              </a:solidFill>
              <a:latin typeface="Calibri"/>
              <a:ea typeface="Calibri"/>
              <a:cs typeface="Calibri"/>
              <a:sym typeface="Calibri"/>
            </a:endParaRPr>
          </a:p>
          <a:p>
            <a:pPr indent="-381000" lvl="0" marL="457200" marR="0" rtl="0" algn="l">
              <a:spcBef>
                <a:spcPts val="0"/>
              </a:spcBef>
              <a:spcAft>
                <a:spcPts val="0"/>
              </a:spcAft>
              <a:buClr>
                <a:schemeClr val="dk1"/>
              </a:buClr>
              <a:buSzPts val="2400"/>
              <a:buFont typeface="Calibri"/>
              <a:buAutoNum type="arabicPeriod"/>
            </a:pPr>
            <a:r>
              <a:rPr lang="en-US" sz="2400">
                <a:solidFill>
                  <a:schemeClr val="dk1"/>
                </a:solidFill>
                <a:latin typeface="Calibri"/>
                <a:ea typeface="Calibri"/>
                <a:cs typeface="Calibri"/>
                <a:sym typeface="Calibri"/>
              </a:rPr>
              <a:t>How to learn R </a:t>
            </a:r>
            <a:r>
              <a:rPr lang="en-US" sz="2400">
                <a:solidFill>
                  <a:schemeClr val="dk1"/>
                </a:solidFill>
                <a:latin typeface="Calibri"/>
                <a:ea typeface="Calibri"/>
                <a:cs typeface="Calibri"/>
                <a:sym typeface="Calibri"/>
              </a:rPr>
              <a:t>syntax?</a:t>
            </a:r>
            <a:endParaRPr sz="2400">
              <a:solidFill>
                <a:schemeClr val="dk1"/>
              </a:solidFill>
              <a:latin typeface="Calibri"/>
              <a:ea typeface="Calibri"/>
              <a:cs typeface="Calibri"/>
              <a:sym typeface="Calibri"/>
            </a:endParaRPr>
          </a:p>
          <a:p>
            <a:pPr indent="-381000" lvl="0" marL="457200" marR="0" rtl="0" algn="l">
              <a:spcBef>
                <a:spcPts val="0"/>
              </a:spcBef>
              <a:spcAft>
                <a:spcPts val="0"/>
              </a:spcAft>
              <a:buClr>
                <a:schemeClr val="dk1"/>
              </a:buClr>
              <a:buSzPts val="2400"/>
              <a:buFont typeface="Calibri"/>
              <a:buAutoNum type="arabicPeriod"/>
            </a:pPr>
            <a:r>
              <a:rPr lang="en-US" sz="2400">
                <a:solidFill>
                  <a:schemeClr val="dk1"/>
                </a:solidFill>
                <a:latin typeface="Calibri"/>
                <a:ea typeface="Calibri"/>
                <a:cs typeface="Calibri"/>
                <a:sym typeface="Calibri"/>
              </a:rPr>
              <a:t>How to document your analysis?</a:t>
            </a:r>
            <a:endParaRPr sz="2400">
              <a:solidFill>
                <a:schemeClr val="dk1"/>
              </a:solidFill>
              <a:latin typeface="Calibri"/>
              <a:ea typeface="Calibri"/>
              <a:cs typeface="Calibri"/>
              <a:sym typeface="Calibri"/>
            </a:endParaRPr>
          </a:p>
          <a:p>
            <a:pPr indent="-381000" lvl="0" marL="457200" marR="0" rtl="0" algn="l">
              <a:spcBef>
                <a:spcPts val="0"/>
              </a:spcBef>
              <a:spcAft>
                <a:spcPts val="0"/>
              </a:spcAft>
              <a:buClr>
                <a:schemeClr val="dk1"/>
              </a:buClr>
              <a:buSzPts val="2400"/>
              <a:buFont typeface="Calibri"/>
              <a:buAutoNum type="arabicPeriod"/>
            </a:pPr>
            <a:r>
              <a:rPr lang="en-US" sz="2400">
                <a:solidFill>
                  <a:schemeClr val="dk1"/>
                </a:solidFill>
                <a:latin typeface="Calibri"/>
                <a:ea typeface="Calibri"/>
                <a:cs typeface="Calibri"/>
                <a:sym typeface="Calibri"/>
              </a:rPr>
              <a:t>How to make your </a:t>
            </a:r>
            <a:r>
              <a:rPr lang="en-US" sz="2400">
                <a:solidFill>
                  <a:schemeClr val="dk1"/>
                </a:solidFill>
                <a:latin typeface="Calibri"/>
                <a:ea typeface="Calibri"/>
                <a:cs typeface="Calibri"/>
                <a:sym typeface="Calibri"/>
              </a:rPr>
              <a:t>analysis</a:t>
            </a:r>
            <a:r>
              <a:rPr lang="en-US" sz="2400">
                <a:solidFill>
                  <a:schemeClr val="dk1"/>
                </a:solidFill>
                <a:latin typeface="Calibri"/>
                <a:ea typeface="Calibri"/>
                <a:cs typeface="Calibri"/>
                <a:sym typeface="Calibri"/>
              </a:rPr>
              <a:t> method FAIR?</a:t>
            </a:r>
            <a:endParaRPr sz="2400">
              <a:solidFill>
                <a:schemeClr val="dk1"/>
              </a:solidFill>
              <a:latin typeface="Calibri"/>
              <a:ea typeface="Calibri"/>
              <a:cs typeface="Calibri"/>
              <a:sym typeface="Calibri"/>
            </a:endParaRPr>
          </a:p>
          <a:p>
            <a:pPr indent="-152400" lvl="0" marL="152400" marR="0" rtl="0" algn="l">
              <a:spcBef>
                <a:spcPts val="800"/>
              </a:spcBef>
              <a:spcAft>
                <a:spcPts val="0"/>
              </a:spcAft>
              <a:buNone/>
            </a:pPr>
            <a:r>
              <a:t/>
            </a:r>
            <a:endParaRPr sz="2400">
              <a:solidFill>
                <a:schemeClr val="dk1"/>
              </a:solidFill>
              <a:latin typeface="Calibri"/>
              <a:ea typeface="Calibri"/>
              <a:cs typeface="Calibri"/>
              <a:sym typeface="Calibri"/>
            </a:endParaRPr>
          </a:p>
        </p:txBody>
      </p:sp>
      <p:sp>
        <p:nvSpPr>
          <p:cNvPr id="1578" name="Google Shape;1578;p168"/>
          <p:cNvSpPr txBox="1"/>
          <p:nvPr>
            <p:ph idx="12" type="sldNum"/>
          </p:nvPr>
        </p:nvSpPr>
        <p:spPr>
          <a:xfrm>
            <a:off x="8367632" y="4893175"/>
            <a:ext cx="727200" cy="147300"/>
          </a:xfrm>
          <a:prstGeom prst="rect">
            <a:avLst/>
          </a:prstGeom>
        </p:spPr>
        <p:txBody>
          <a:bodyPr anchorCtr="0" anchor="t" bIns="29450" lIns="58925" spcFirstLastPara="1" rIns="58925" wrap="square" tIns="29450">
            <a:noAutofit/>
          </a:bodyPr>
          <a:lstStyle/>
          <a:p>
            <a:pPr indent="0" lvl="0" marL="0" rtl="0" algn="ctr">
              <a:spcBef>
                <a:spcPts val="0"/>
              </a:spcBef>
              <a:spcAft>
                <a:spcPts val="0"/>
              </a:spcAft>
              <a:buNone/>
            </a:pPr>
            <a:fld id="{00000000-1234-1234-1234-123412341234}" type="slidenum">
              <a:rPr lang="en-US"/>
              <a:t>‹#›</a:t>
            </a:fld>
            <a:endParaRPr/>
          </a:p>
        </p:txBody>
      </p:sp>
      <p:sp>
        <p:nvSpPr>
          <p:cNvPr id="1579" name="Google Shape;1579;p168"/>
          <p:cNvSpPr txBox="1"/>
          <p:nvPr/>
        </p:nvSpPr>
        <p:spPr>
          <a:xfrm>
            <a:off x="658200" y="971100"/>
            <a:ext cx="7827600" cy="1523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5700">
                <a:solidFill>
                  <a:srgbClr val="FF0000"/>
                </a:solidFill>
                <a:latin typeface="Calibri"/>
                <a:ea typeface="Calibri"/>
                <a:cs typeface="Calibri"/>
                <a:sym typeface="Calibri"/>
              </a:rPr>
              <a:t>Setting up computation</a:t>
            </a:r>
            <a:endParaRPr sz="5700">
              <a:solidFill>
                <a:srgbClr val="FF0000"/>
              </a:solidFill>
              <a:latin typeface="Calibri"/>
              <a:ea typeface="Calibri"/>
              <a:cs typeface="Calibri"/>
              <a:sym typeface="Calibri"/>
            </a:endParaRPr>
          </a:p>
          <a:p>
            <a:pPr indent="0" lvl="0" marL="0" rtl="0" algn="ctr">
              <a:spcBef>
                <a:spcPts val="0"/>
              </a:spcBef>
              <a:spcAft>
                <a:spcPts val="0"/>
              </a:spcAft>
              <a:buNone/>
            </a:pPr>
            <a:r>
              <a:rPr lang="en-US" sz="3000">
                <a:solidFill>
                  <a:srgbClr val="FF0000"/>
                </a:solidFill>
                <a:latin typeface="Calibri"/>
                <a:ea typeface="Calibri"/>
                <a:cs typeface="Calibri"/>
                <a:sym typeface="Calibri"/>
              </a:rPr>
              <a:t>(Meeting #5)</a:t>
            </a:r>
            <a:endParaRPr sz="3000">
              <a:solidFill>
                <a:srgbClr val="FF0000"/>
              </a:solidFill>
              <a:latin typeface="Calibri"/>
              <a:ea typeface="Calibri"/>
              <a:cs typeface="Calibri"/>
              <a:sym typeface="Calibri"/>
            </a:endParaRPr>
          </a:p>
        </p:txBody>
      </p:sp>
    </p:spTree>
  </p:cSld>
  <p:clrMapOvr>
    <a:masterClrMapping/>
  </p:clrMapOvr>
</p:sld>
</file>

<file path=ppt/slides/slide1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4" name="Shape 1584"/>
        <p:cNvGrpSpPr/>
        <p:nvPr/>
      </p:nvGrpSpPr>
      <p:grpSpPr>
        <a:xfrm>
          <a:off x="0" y="0"/>
          <a:ext cx="0" cy="0"/>
          <a:chOff x="0" y="0"/>
          <a:chExt cx="0" cy="0"/>
        </a:xfrm>
      </p:grpSpPr>
      <p:sp>
        <p:nvSpPr>
          <p:cNvPr id="1585" name="Google Shape;1585;p169"/>
          <p:cNvSpPr txBox="1"/>
          <p:nvPr>
            <p:ph type="title"/>
          </p:nvPr>
        </p:nvSpPr>
        <p:spPr>
          <a:xfrm>
            <a:off x="687575" y="0"/>
            <a:ext cx="7768800" cy="542100"/>
          </a:xfrm>
          <a:prstGeom prst="rect">
            <a:avLst/>
          </a:prstGeom>
        </p:spPr>
        <p:txBody>
          <a:bodyPr anchorCtr="0" anchor="ctr" bIns="32750" lIns="32750" spcFirstLastPara="1" rIns="69975" wrap="square" tIns="32750">
            <a:noAutofit/>
          </a:bodyPr>
          <a:lstStyle/>
          <a:p>
            <a:pPr indent="0" lvl="0" marL="0" rtl="0" algn="ctr">
              <a:spcBef>
                <a:spcPts val="0"/>
              </a:spcBef>
              <a:spcAft>
                <a:spcPts val="0"/>
              </a:spcAft>
              <a:buNone/>
            </a:pPr>
            <a:r>
              <a:rPr lang="en-US"/>
              <a:t>Current Schedule</a:t>
            </a:r>
            <a:endParaRPr/>
          </a:p>
        </p:txBody>
      </p:sp>
      <p:sp>
        <p:nvSpPr>
          <p:cNvPr id="1586" name="Google Shape;1586;p169"/>
          <p:cNvSpPr txBox="1"/>
          <p:nvPr>
            <p:ph idx="12" type="sldNum"/>
          </p:nvPr>
        </p:nvSpPr>
        <p:spPr>
          <a:xfrm>
            <a:off x="8367632" y="4893175"/>
            <a:ext cx="727200" cy="147300"/>
          </a:xfrm>
          <a:prstGeom prst="rect">
            <a:avLst/>
          </a:prstGeom>
        </p:spPr>
        <p:txBody>
          <a:bodyPr anchorCtr="0" anchor="t" bIns="29450" lIns="58925" spcFirstLastPara="1" rIns="58925" wrap="square" tIns="2945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graphicFrame>
        <p:nvGraphicFramePr>
          <p:cNvPr id="1587" name="Google Shape;1587;p169"/>
          <p:cNvGraphicFramePr/>
          <p:nvPr/>
        </p:nvGraphicFramePr>
        <p:xfrm>
          <a:off x="163125" y="1020375"/>
          <a:ext cx="3000000" cy="3000000"/>
        </p:xfrm>
        <a:graphic>
          <a:graphicData uri="http://schemas.openxmlformats.org/drawingml/2006/table">
            <a:tbl>
              <a:tblPr>
                <a:noFill/>
                <a:tableStyleId>{91156BEC-950C-49C2-B26A-44FC01BE5C78}</a:tableStyleId>
              </a:tblPr>
              <a:tblGrid>
                <a:gridCol w="400250"/>
                <a:gridCol w="1021675"/>
                <a:gridCol w="1748425"/>
                <a:gridCol w="1579900"/>
                <a:gridCol w="1611500"/>
                <a:gridCol w="1116475"/>
                <a:gridCol w="726750"/>
                <a:gridCol w="726750"/>
              </a:tblGrid>
              <a:tr h="402650">
                <a:tc>
                  <a:txBody>
                    <a:bodyPr/>
                    <a:lstStyle/>
                    <a:p>
                      <a:pPr indent="0" lvl="0" marL="0" rtl="0" algn="ctr">
                        <a:lnSpc>
                          <a:spcPct val="115000"/>
                        </a:lnSpc>
                        <a:spcBef>
                          <a:spcPts val="0"/>
                        </a:spcBef>
                        <a:spcAft>
                          <a:spcPts val="0"/>
                        </a:spcAft>
                        <a:buNone/>
                      </a:pPr>
                      <a:r>
                        <a:rPr lang="en-US" sz="800">
                          <a:latin typeface="Roboto"/>
                          <a:ea typeface="Roboto"/>
                          <a:cs typeface="Roboto"/>
                          <a:sym typeface="Roboto"/>
                        </a:rPr>
                        <a:t>Week</a:t>
                      </a:r>
                      <a:endParaRPr sz="800">
                        <a:latin typeface="Roboto"/>
                        <a:ea typeface="Roboto"/>
                        <a:cs typeface="Roboto"/>
                        <a:sym typeface="Roboto"/>
                      </a:endParaRPr>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solidFill>
                      <a:srgbClr val="93C47D"/>
                    </a:solidFill>
                  </a:tcPr>
                </a:tc>
                <a:tc>
                  <a:txBody>
                    <a:bodyPr/>
                    <a:lstStyle/>
                    <a:p>
                      <a:pPr indent="0" lvl="0" marL="0" rtl="0" algn="ctr">
                        <a:lnSpc>
                          <a:spcPct val="115000"/>
                        </a:lnSpc>
                        <a:spcBef>
                          <a:spcPts val="0"/>
                        </a:spcBef>
                        <a:spcAft>
                          <a:spcPts val="0"/>
                        </a:spcAft>
                        <a:buNone/>
                      </a:pPr>
                      <a:r>
                        <a:rPr lang="en-US" sz="800">
                          <a:latin typeface="Roboto"/>
                          <a:ea typeface="Roboto"/>
                          <a:cs typeface="Roboto"/>
                          <a:sym typeface="Roboto"/>
                        </a:rPr>
                        <a:t>Week starting</a:t>
                      </a:r>
                      <a:endParaRPr sz="800">
                        <a:latin typeface="Roboto"/>
                        <a:ea typeface="Roboto"/>
                        <a:cs typeface="Roboto"/>
                        <a:sym typeface="Roboto"/>
                      </a:endParaRPr>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solidFill>
                      <a:srgbClr val="93C47D"/>
                    </a:solidFill>
                  </a:tcPr>
                </a:tc>
                <a:tc>
                  <a:txBody>
                    <a:bodyPr/>
                    <a:lstStyle/>
                    <a:p>
                      <a:pPr indent="0" lvl="0" marL="0" rtl="0" algn="ctr">
                        <a:lnSpc>
                          <a:spcPct val="115000"/>
                        </a:lnSpc>
                        <a:spcBef>
                          <a:spcPts val="0"/>
                        </a:spcBef>
                        <a:spcAft>
                          <a:spcPts val="0"/>
                        </a:spcAft>
                        <a:buNone/>
                      </a:pPr>
                      <a:r>
                        <a:rPr lang="en-US" sz="800">
                          <a:latin typeface="Roboto"/>
                          <a:ea typeface="Roboto"/>
                          <a:cs typeface="Roboto"/>
                          <a:sym typeface="Roboto"/>
                        </a:rPr>
                        <a:t>Class 1</a:t>
                      </a:r>
                      <a:endParaRPr sz="800">
                        <a:latin typeface="Roboto"/>
                        <a:ea typeface="Roboto"/>
                        <a:cs typeface="Roboto"/>
                        <a:sym typeface="Roboto"/>
                      </a:endParaRPr>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solidFill>
                      <a:srgbClr val="93C47D"/>
                    </a:solidFill>
                  </a:tcPr>
                </a:tc>
                <a:tc>
                  <a:txBody>
                    <a:bodyPr/>
                    <a:lstStyle/>
                    <a:p>
                      <a:pPr indent="0" lvl="0" marL="0" rtl="0" algn="ctr">
                        <a:lnSpc>
                          <a:spcPct val="115000"/>
                        </a:lnSpc>
                        <a:spcBef>
                          <a:spcPts val="0"/>
                        </a:spcBef>
                        <a:spcAft>
                          <a:spcPts val="0"/>
                        </a:spcAft>
                        <a:buNone/>
                      </a:pPr>
                      <a:r>
                        <a:rPr lang="en-US" sz="800">
                          <a:latin typeface="Roboto"/>
                          <a:ea typeface="Roboto"/>
                          <a:cs typeface="Roboto"/>
                          <a:sym typeface="Roboto"/>
                        </a:rPr>
                        <a:t>Class 2</a:t>
                      </a:r>
                      <a:endParaRPr sz="800">
                        <a:latin typeface="Roboto"/>
                        <a:ea typeface="Roboto"/>
                        <a:cs typeface="Roboto"/>
                        <a:sym typeface="Roboto"/>
                      </a:endParaRPr>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solidFill>
                      <a:srgbClr val="93C47D"/>
                    </a:solidFill>
                  </a:tcPr>
                </a:tc>
                <a:tc>
                  <a:txBody>
                    <a:bodyPr/>
                    <a:lstStyle/>
                    <a:p>
                      <a:pPr indent="0" lvl="0" marL="0" rtl="0" algn="ctr">
                        <a:lnSpc>
                          <a:spcPct val="115000"/>
                        </a:lnSpc>
                        <a:spcBef>
                          <a:spcPts val="0"/>
                        </a:spcBef>
                        <a:spcAft>
                          <a:spcPts val="0"/>
                        </a:spcAft>
                        <a:buNone/>
                      </a:pPr>
                      <a:r>
                        <a:rPr lang="en-US" sz="800">
                          <a:latin typeface="Roboto"/>
                          <a:ea typeface="Roboto"/>
                          <a:cs typeface="Roboto"/>
                          <a:sym typeface="Roboto"/>
                        </a:rPr>
                        <a:t>Class 3</a:t>
                      </a:r>
                      <a:endParaRPr sz="800">
                        <a:latin typeface="Roboto"/>
                        <a:ea typeface="Roboto"/>
                        <a:cs typeface="Roboto"/>
                        <a:sym typeface="Roboto"/>
                      </a:endParaRPr>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solidFill>
                      <a:srgbClr val="93C47D"/>
                    </a:solidFill>
                  </a:tcPr>
                </a:tc>
                <a:tc>
                  <a:txBody>
                    <a:bodyPr/>
                    <a:lstStyle/>
                    <a:p>
                      <a:pPr indent="0" lvl="0" marL="0" rtl="0" algn="ctr">
                        <a:lnSpc>
                          <a:spcPct val="115000"/>
                        </a:lnSpc>
                        <a:spcBef>
                          <a:spcPts val="0"/>
                        </a:spcBef>
                        <a:spcAft>
                          <a:spcPts val="0"/>
                        </a:spcAft>
                        <a:buNone/>
                      </a:pPr>
                      <a:r>
                        <a:rPr lang="en-US" sz="800">
                          <a:latin typeface="Roboto"/>
                          <a:ea typeface="Roboto"/>
                          <a:cs typeface="Roboto"/>
                          <a:sym typeface="Roboto"/>
                        </a:rPr>
                        <a:t>Notes</a:t>
                      </a:r>
                      <a:endParaRPr sz="800">
                        <a:latin typeface="Roboto"/>
                        <a:ea typeface="Roboto"/>
                        <a:cs typeface="Roboto"/>
                        <a:sym typeface="Roboto"/>
                      </a:endParaRPr>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solidFill>
                      <a:srgbClr val="93C47D"/>
                    </a:solidFill>
                  </a:tcPr>
                </a:tc>
                <a:tc>
                  <a:txBody>
                    <a:bodyPr/>
                    <a:lstStyle/>
                    <a:p>
                      <a:pPr indent="0" lvl="0" marL="0" rtl="0" algn="ctr">
                        <a:lnSpc>
                          <a:spcPct val="115000"/>
                        </a:lnSpc>
                        <a:spcBef>
                          <a:spcPts val="0"/>
                        </a:spcBef>
                        <a:spcAft>
                          <a:spcPts val="0"/>
                        </a:spcAft>
                        <a:buNone/>
                      </a:pPr>
                      <a:r>
                        <a:rPr lang="en-US" sz="800">
                          <a:latin typeface="Roboto"/>
                          <a:ea typeface="Roboto"/>
                          <a:cs typeface="Roboto"/>
                          <a:sym typeface="Roboto"/>
                        </a:rPr>
                        <a:t>Assignment out</a:t>
                      </a:r>
                      <a:endParaRPr sz="800">
                        <a:latin typeface="Roboto"/>
                        <a:ea typeface="Roboto"/>
                        <a:cs typeface="Roboto"/>
                        <a:sym typeface="Roboto"/>
                      </a:endParaRPr>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solidFill>
                      <a:srgbClr val="93C47D"/>
                    </a:solidFill>
                  </a:tcPr>
                </a:tc>
                <a:tc>
                  <a:txBody>
                    <a:bodyPr/>
                    <a:lstStyle/>
                    <a:p>
                      <a:pPr indent="0" lvl="0" marL="0" rtl="0" algn="ctr">
                        <a:lnSpc>
                          <a:spcPct val="115000"/>
                        </a:lnSpc>
                        <a:spcBef>
                          <a:spcPts val="0"/>
                        </a:spcBef>
                        <a:spcAft>
                          <a:spcPts val="0"/>
                        </a:spcAft>
                        <a:buNone/>
                      </a:pPr>
                      <a:r>
                        <a:rPr lang="en-US" sz="800">
                          <a:latin typeface="Roboto"/>
                          <a:ea typeface="Roboto"/>
                          <a:cs typeface="Roboto"/>
                          <a:sym typeface="Roboto"/>
                        </a:rPr>
                        <a:t>Assignment due</a:t>
                      </a:r>
                      <a:endParaRPr sz="800">
                        <a:latin typeface="Roboto"/>
                        <a:ea typeface="Roboto"/>
                        <a:cs typeface="Roboto"/>
                        <a:sym typeface="Roboto"/>
                      </a:endParaRPr>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solidFill>
                      <a:srgbClr val="93C47D"/>
                    </a:solidFill>
                  </a:tcPr>
                </a:tc>
              </a:tr>
              <a:tr h="312650">
                <a:tc>
                  <a:txBody>
                    <a:bodyPr/>
                    <a:lstStyle/>
                    <a:p>
                      <a:pPr indent="0" lvl="0" marL="0" rtl="0" algn="ctr">
                        <a:lnSpc>
                          <a:spcPct val="115000"/>
                        </a:lnSpc>
                        <a:spcBef>
                          <a:spcPts val="0"/>
                        </a:spcBef>
                        <a:spcAft>
                          <a:spcPts val="0"/>
                        </a:spcAft>
                        <a:buNone/>
                      </a:pPr>
                      <a:r>
                        <a:rPr lang="en-US" sz="800">
                          <a:latin typeface="Roboto"/>
                          <a:ea typeface="Roboto"/>
                          <a:cs typeface="Roboto"/>
                          <a:sym typeface="Roboto"/>
                        </a:rPr>
                        <a:t>1</a:t>
                      </a:r>
                      <a:endParaRPr sz="800">
                        <a:latin typeface="Roboto"/>
                        <a:ea typeface="Roboto"/>
                        <a:cs typeface="Roboto"/>
                        <a:sym typeface="Roboto"/>
                      </a:endParaRPr>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800">
                          <a:latin typeface="Roboto"/>
                          <a:ea typeface="Roboto"/>
                          <a:cs typeface="Roboto"/>
                          <a:sym typeface="Roboto"/>
                        </a:rPr>
                        <a:t>January 2, 2023</a:t>
                      </a:r>
                      <a:endParaRPr sz="800">
                        <a:latin typeface="Roboto"/>
                        <a:ea typeface="Roboto"/>
                        <a:cs typeface="Roboto"/>
                        <a:sym typeface="Roboto"/>
                      </a:endParaRPr>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800">
                          <a:latin typeface="Roboto"/>
                          <a:ea typeface="Roboto"/>
                          <a:cs typeface="Roboto"/>
                          <a:sym typeface="Roboto"/>
                        </a:rPr>
                        <a:t>No Class</a:t>
                      </a:r>
                      <a:endParaRPr sz="800">
                        <a:latin typeface="Roboto"/>
                        <a:ea typeface="Roboto"/>
                        <a:cs typeface="Roboto"/>
                        <a:sym typeface="Roboto"/>
                      </a:endParaRPr>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solidFill>
                      <a:srgbClr val="FFFF00"/>
                    </a:solidFill>
                  </a:tcPr>
                </a:tc>
                <a:tc>
                  <a:txBody>
                    <a:bodyPr/>
                    <a:lstStyle/>
                    <a:p>
                      <a:pPr indent="0" lvl="0" marL="0" rtl="0" algn="ctr">
                        <a:lnSpc>
                          <a:spcPct val="115000"/>
                        </a:lnSpc>
                        <a:spcBef>
                          <a:spcPts val="0"/>
                        </a:spcBef>
                        <a:spcAft>
                          <a:spcPts val="0"/>
                        </a:spcAft>
                        <a:buNone/>
                      </a:pPr>
                      <a:r>
                        <a:rPr lang="en-US" sz="800">
                          <a:latin typeface="Roboto"/>
                          <a:ea typeface="Roboto"/>
                          <a:cs typeface="Roboto"/>
                          <a:sym typeface="Roboto"/>
                        </a:rPr>
                        <a:t>Introduction to the class</a:t>
                      </a:r>
                      <a:endParaRPr sz="800">
                        <a:latin typeface="Roboto"/>
                        <a:ea typeface="Roboto"/>
                        <a:cs typeface="Roboto"/>
                        <a:sym typeface="Roboto"/>
                      </a:endParaRPr>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800">
                          <a:latin typeface="Roboto"/>
                          <a:ea typeface="Roboto"/>
                          <a:cs typeface="Roboto"/>
                          <a:sym typeface="Roboto"/>
                        </a:rPr>
                        <a:t>Bayesian Approach I</a:t>
                      </a:r>
                      <a:endParaRPr sz="800">
                        <a:latin typeface="Roboto"/>
                        <a:ea typeface="Roboto"/>
                        <a:cs typeface="Roboto"/>
                        <a:sym typeface="Roboto"/>
                      </a:endParaRPr>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800">
                          <a:latin typeface="Roboto"/>
                          <a:ea typeface="Roboto"/>
                          <a:cs typeface="Roboto"/>
                          <a:sym typeface="Roboto"/>
                        </a:rPr>
                        <a:t>none</a:t>
                      </a:r>
                      <a:endParaRPr sz="800">
                        <a:latin typeface="Roboto"/>
                        <a:ea typeface="Roboto"/>
                        <a:cs typeface="Roboto"/>
                        <a:sym typeface="Roboto"/>
                      </a:endParaRPr>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r>
              <a:tr h="312650">
                <a:tc>
                  <a:txBody>
                    <a:bodyPr/>
                    <a:lstStyle/>
                    <a:p>
                      <a:pPr indent="0" lvl="0" marL="0" rtl="0" algn="ctr">
                        <a:lnSpc>
                          <a:spcPct val="115000"/>
                        </a:lnSpc>
                        <a:spcBef>
                          <a:spcPts val="0"/>
                        </a:spcBef>
                        <a:spcAft>
                          <a:spcPts val="0"/>
                        </a:spcAft>
                        <a:buNone/>
                      </a:pPr>
                      <a:r>
                        <a:rPr lang="en-US" sz="800">
                          <a:latin typeface="Roboto"/>
                          <a:ea typeface="Roboto"/>
                          <a:cs typeface="Roboto"/>
                          <a:sym typeface="Roboto"/>
                        </a:rPr>
                        <a:t>2</a:t>
                      </a:r>
                      <a:endParaRPr sz="800">
                        <a:latin typeface="Roboto"/>
                        <a:ea typeface="Roboto"/>
                        <a:cs typeface="Roboto"/>
                        <a:sym typeface="Roboto"/>
                      </a:endParaRPr>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800">
                          <a:latin typeface="Roboto"/>
                          <a:ea typeface="Roboto"/>
                          <a:cs typeface="Roboto"/>
                          <a:sym typeface="Roboto"/>
                        </a:rPr>
                        <a:t>January 9, 2023</a:t>
                      </a:r>
                      <a:endParaRPr sz="800">
                        <a:latin typeface="Roboto"/>
                        <a:ea typeface="Roboto"/>
                        <a:cs typeface="Roboto"/>
                        <a:sym typeface="Roboto"/>
                      </a:endParaRPr>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800">
                          <a:latin typeface="Roboto"/>
                          <a:ea typeface="Roboto"/>
                          <a:cs typeface="Roboto"/>
                          <a:sym typeface="Roboto"/>
                        </a:rPr>
                        <a:t>Bayesian Approach II</a:t>
                      </a:r>
                      <a:endParaRPr sz="800">
                        <a:latin typeface="Roboto"/>
                        <a:ea typeface="Roboto"/>
                        <a:cs typeface="Roboto"/>
                        <a:sym typeface="Roboto"/>
                      </a:endParaRPr>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800">
                          <a:latin typeface="Roboto"/>
                          <a:ea typeface="Roboto"/>
                          <a:cs typeface="Roboto"/>
                          <a:sym typeface="Roboto"/>
                        </a:rPr>
                        <a:t>Designing a project</a:t>
                      </a:r>
                      <a:endParaRPr sz="800">
                        <a:latin typeface="Roboto"/>
                        <a:ea typeface="Roboto"/>
                        <a:cs typeface="Roboto"/>
                        <a:sym typeface="Roboto"/>
                      </a:endParaRPr>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800">
                          <a:latin typeface="Roboto"/>
                          <a:ea typeface="Roboto"/>
                          <a:cs typeface="Roboto"/>
                          <a:sym typeface="Roboto"/>
                        </a:rPr>
                        <a:t>Setting up Computation</a:t>
                      </a:r>
                      <a:endParaRPr sz="800">
                        <a:latin typeface="Roboto"/>
                        <a:ea typeface="Roboto"/>
                        <a:cs typeface="Roboto"/>
                        <a:sym typeface="Roboto"/>
                      </a:endParaRPr>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800">
                          <a:latin typeface="Roboto"/>
                          <a:ea typeface="Roboto"/>
                          <a:cs typeface="Roboto"/>
                          <a:sym typeface="Roboto"/>
                        </a:rPr>
                        <a:t>1</a:t>
                      </a:r>
                      <a:endParaRPr sz="800">
                        <a:latin typeface="Roboto"/>
                        <a:ea typeface="Roboto"/>
                        <a:cs typeface="Roboto"/>
                        <a:sym typeface="Roboto"/>
                      </a:endParaRPr>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800">
                          <a:latin typeface="Roboto"/>
                          <a:ea typeface="Roboto"/>
                          <a:cs typeface="Roboto"/>
                          <a:sym typeface="Roboto"/>
                        </a:rPr>
                        <a:t>none</a:t>
                      </a:r>
                      <a:endParaRPr sz="800">
                        <a:latin typeface="Roboto"/>
                        <a:ea typeface="Roboto"/>
                        <a:cs typeface="Roboto"/>
                        <a:sym typeface="Roboto"/>
                      </a:endParaRPr>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r>
              <a:tr h="312650">
                <a:tc>
                  <a:txBody>
                    <a:bodyPr/>
                    <a:lstStyle/>
                    <a:p>
                      <a:pPr indent="0" lvl="0" marL="0" rtl="0" algn="ctr">
                        <a:lnSpc>
                          <a:spcPct val="115000"/>
                        </a:lnSpc>
                        <a:spcBef>
                          <a:spcPts val="0"/>
                        </a:spcBef>
                        <a:spcAft>
                          <a:spcPts val="0"/>
                        </a:spcAft>
                        <a:buNone/>
                      </a:pPr>
                      <a:r>
                        <a:rPr lang="en-US" sz="800">
                          <a:latin typeface="Roboto"/>
                          <a:ea typeface="Roboto"/>
                          <a:cs typeface="Roboto"/>
                          <a:sym typeface="Roboto"/>
                        </a:rPr>
                        <a:t>3</a:t>
                      </a:r>
                      <a:endParaRPr sz="800">
                        <a:latin typeface="Roboto"/>
                        <a:ea typeface="Roboto"/>
                        <a:cs typeface="Roboto"/>
                        <a:sym typeface="Roboto"/>
                      </a:endParaRPr>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800">
                          <a:latin typeface="Roboto"/>
                          <a:ea typeface="Roboto"/>
                          <a:cs typeface="Roboto"/>
                          <a:sym typeface="Roboto"/>
                        </a:rPr>
                        <a:t>January 16, 2023</a:t>
                      </a:r>
                      <a:endParaRPr sz="800">
                        <a:latin typeface="Roboto"/>
                        <a:ea typeface="Roboto"/>
                        <a:cs typeface="Roboto"/>
                        <a:sym typeface="Roboto"/>
                      </a:endParaRPr>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800">
                          <a:latin typeface="Roboto"/>
                          <a:ea typeface="Roboto"/>
                          <a:cs typeface="Roboto"/>
                          <a:sym typeface="Roboto"/>
                        </a:rPr>
                        <a:t>No class (MLK day)</a:t>
                      </a:r>
                      <a:endParaRPr sz="800">
                        <a:latin typeface="Roboto"/>
                        <a:ea typeface="Roboto"/>
                        <a:cs typeface="Roboto"/>
                        <a:sym typeface="Roboto"/>
                      </a:endParaRPr>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solidFill>
                      <a:srgbClr val="FFFF00"/>
                    </a:solidFill>
                  </a:tcPr>
                </a:tc>
                <a:tc>
                  <a:txBody>
                    <a:bodyPr/>
                    <a:lstStyle/>
                    <a:p>
                      <a:pPr indent="0" lvl="0" marL="0" rtl="0" algn="ctr">
                        <a:lnSpc>
                          <a:spcPct val="115000"/>
                        </a:lnSpc>
                        <a:spcBef>
                          <a:spcPts val="0"/>
                        </a:spcBef>
                        <a:spcAft>
                          <a:spcPts val="0"/>
                        </a:spcAft>
                        <a:buNone/>
                      </a:pPr>
                      <a:r>
                        <a:rPr lang="en-US" sz="800">
                          <a:latin typeface="Roboto"/>
                          <a:ea typeface="Roboto"/>
                          <a:cs typeface="Roboto"/>
                          <a:sym typeface="Roboto"/>
                        </a:rPr>
                        <a:t>Analytical Solutions / Intuition</a:t>
                      </a:r>
                      <a:endParaRPr sz="800">
                        <a:latin typeface="Roboto"/>
                        <a:ea typeface="Roboto"/>
                        <a:cs typeface="Roboto"/>
                        <a:sym typeface="Roboto"/>
                      </a:endParaRPr>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800">
                          <a:latin typeface="Roboto"/>
                          <a:ea typeface="Roboto"/>
                          <a:cs typeface="Roboto"/>
                          <a:sym typeface="Roboto"/>
                        </a:rPr>
                        <a:t>Bayesian Workflow Intro</a:t>
                      </a:r>
                      <a:endParaRPr sz="800">
                        <a:latin typeface="Roboto"/>
                        <a:ea typeface="Roboto"/>
                        <a:cs typeface="Roboto"/>
                        <a:sym typeface="Roboto"/>
                      </a:endParaRPr>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800">
                          <a:latin typeface="Roboto"/>
                          <a:ea typeface="Roboto"/>
                          <a:cs typeface="Roboto"/>
                          <a:sym typeface="Roboto"/>
                        </a:rPr>
                        <a:t>2</a:t>
                      </a:r>
                      <a:endParaRPr sz="800">
                        <a:latin typeface="Roboto"/>
                        <a:ea typeface="Roboto"/>
                        <a:cs typeface="Roboto"/>
                        <a:sym typeface="Roboto"/>
                      </a:endParaRPr>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800">
                          <a:latin typeface="Roboto"/>
                          <a:ea typeface="Roboto"/>
                          <a:cs typeface="Roboto"/>
                          <a:sym typeface="Roboto"/>
                        </a:rPr>
                        <a:t>1</a:t>
                      </a:r>
                      <a:endParaRPr sz="800">
                        <a:latin typeface="Roboto"/>
                        <a:ea typeface="Roboto"/>
                        <a:cs typeface="Roboto"/>
                        <a:sym typeface="Roboto"/>
                      </a:endParaRPr>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r>
              <a:tr h="402650">
                <a:tc>
                  <a:txBody>
                    <a:bodyPr/>
                    <a:lstStyle/>
                    <a:p>
                      <a:pPr indent="0" lvl="0" marL="0" rtl="0" algn="ctr">
                        <a:lnSpc>
                          <a:spcPct val="115000"/>
                        </a:lnSpc>
                        <a:spcBef>
                          <a:spcPts val="0"/>
                        </a:spcBef>
                        <a:spcAft>
                          <a:spcPts val="0"/>
                        </a:spcAft>
                        <a:buNone/>
                      </a:pPr>
                      <a:r>
                        <a:rPr lang="en-US" sz="800">
                          <a:latin typeface="Roboto"/>
                          <a:ea typeface="Roboto"/>
                          <a:cs typeface="Roboto"/>
                          <a:sym typeface="Roboto"/>
                        </a:rPr>
                        <a:t>4</a:t>
                      </a:r>
                      <a:endParaRPr sz="800">
                        <a:latin typeface="Roboto"/>
                        <a:ea typeface="Roboto"/>
                        <a:cs typeface="Roboto"/>
                        <a:sym typeface="Roboto"/>
                      </a:endParaRPr>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800">
                          <a:latin typeface="Roboto"/>
                          <a:ea typeface="Roboto"/>
                          <a:cs typeface="Roboto"/>
                          <a:sym typeface="Roboto"/>
                        </a:rPr>
                        <a:t>January 23, 2023</a:t>
                      </a:r>
                      <a:endParaRPr sz="800">
                        <a:latin typeface="Roboto"/>
                        <a:ea typeface="Roboto"/>
                        <a:cs typeface="Roboto"/>
                        <a:sym typeface="Roboto"/>
                      </a:endParaRPr>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800">
                          <a:latin typeface="Roboto"/>
                          <a:ea typeface="Roboto"/>
                          <a:cs typeface="Roboto"/>
                          <a:sym typeface="Roboto"/>
                        </a:rPr>
                        <a:t>Precalibration /(Bayes) MC</a:t>
                      </a:r>
                      <a:endParaRPr sz="800">
                        <a:latin typeface="Roboto"/>
                        <a:ea typeface="Roboto"/>
                        <a:cs typeface="Roboto"/>
                        <a:sym typeface="Roboto"/>
                      </a:endParaRPr>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800">
                          <a:latin typeface="Roboto"/>
                          <a:ea typeface="Roboto"/>
                          <a:cs typeface="Roboto"/>
                          <a:sym typeface="Roboto"/>
                        </a:rPr>
                        <a:t>MCMC Part 1</a:t>
                      </a:r>
                      <a:endParaRPr sz="800">
                        <a:latin typeface="Roboto"/>
                        <a:ea typeface="Roboto"/>
                        <a:cs typeface="Roboto"/>
                        <a:sym typeface="Roboto"/>
                      </a:endParaRPr>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800">
                          <a:latin typeface="Roboto"/>
                          <a:ea typeface="Roboto"/>
                          <a:cs typeface="Roboto"/>
                          <a:sym typeface="Roboto"/>
                        </a:rPr>
                        <a:t>MCMC Part 2</a:t>
                      </a:r>
                      <a:endParaRPr sz="800">
                        <a:latin typeface="Roboto"/>
                        <a:ea typeface="Roboto"/>
                        <a:cs typeface="Roboto"/>
                        <a:sym typeface="Roboto"/>
                      </a:endParaRPr>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800">
                          <a:latin typeface="Roboto"/>
                          <a:ea typeface="Roboto"/>
                          <a:cs typeface="Roboto"/>
                          <a:sym typeface="Roboto"/>
                        </a:rPr>
                        <a:t>discuss student ideas</a:t>
                      </a:r>
                      <a:endParaRPr sz="800">
                        <a:latin typeface="Roboto"/>
                        <a:ea typeface="Roboto"/>
                        <a:cs typeface="Roboto"/>
                        <a:sym typeface="Roboto"/>
                      </a:endParaRPr>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800">
                          <a:latin typeface="Roboto"/>
                          <a:ea typeface="Roboto"/>
                          <a:cs typeface="Roboto"/>
                          <a:sym typeface="Roboto"/>
                        </a:rPr>
                        <a:t>3</a:t>
                      </a:r>
                      <a:endParaRPr sz="800">
                        <a:latin typeface="Roboto"/>
                        <a:ea typeface="Roboto"/>
                        <a:cs typeface="Roboto"/>
                        <a:sym typeface="Roboto"/>
                      </a:endParaRPr>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800">
                          <a:latin typeface="Roboto"/>
                          <a:ea typeface="Roboto"/>
                          <a:cs typeface="Roboto"/>
                          <a:sym typeface="Roboto"/>
                        </a:rPr>
                        <a:t>2</a:t>
                      </a:r>
                      <a:endParaRPr sz="800">
                        <a:latin typeface="Roboto"/>
                        <a:ea typeface="Roboto"/>
                        <a:cs typeface="Roboto"/>
                        <a:sym typeface="Roboto"/>
                      </a:endParaRPr>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r>
              <a:tr h="312650">
                <a:tc>
                  <a:txBody>
                    <a:bodyPr/>
                    <a:lstStyle/>
                    <a:p>
                      <a:pPr indent="0" lvl="0" marL="0" rtl="0" algn="ctr">
                        <a:lnSpc>
                          <a:spcPct val="115000"/>
                        </a:lnSpc>
                        <a:spcBef>
                          <a:spcPts val="0"/>
                        </a:spcBef>
                        <a:spcAft>
                          <a:spcPts val="0"/>
                        </a:spcAft>
                        <a:buNone/>
                      </a:pPr>
                      <a:r>
                        <a:rPr lang="en-US" sz="800">
                          <a:latin typeface="Roboto"/>
                          <a:ea typeface="Roboto"/>
                          <a:cs typeface="Roboto"/>
                          <a:sym typeface="Roboto"/>
                        </a:rPr>
                        <a:t>5</a:t>
                      </a:r>
                      <a:endParaRPr sz="800">
                        <a:latin typeface="Roboto"/>
                        <a:ea typeface="Roboto"/>
                        <a:cs typeface="Roboto"/>
                        <a:sym typeface="Roboto"/>
                      </a:endParaRPr>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800">
                          <a:latin typeface="Roboto"/>
                          <a:ea typeface="Roboto"/>
                          <a:cs typeface="Roboto"/>
                          <a:sym typeface="Roboto"/>
                        </a:rPr>
                        <a:t>January 30, 2023</a:t>
                      </a:r>
                      <a:endParaRPr sz="800">
                        <a:latin typeface="Roboto"/>
                        <a:ea typeface="Roboto"/>
                        <a:cs typeface="Roboto"/>
                        <a:sym typeface="Roboto"/>
                      </a:endParaRPr>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800">
                          <a:latin typeface="Roboto"/>
                          <a:ea typeface="Roboto"/>
                          <a:cs typeface="Roboto"/>
                          <a:sym typeface="Roboto"/>
                        </a:rPr>
                        <a:t>Students pitch project ideas</a:t>
                      </a:r>
                      <a:endParaRPr sz="800">
                        <a:latin typeface="Roboto"/>
                        <a:ea typeface="Roboto"/>
                        <a:cs typeface="Roboto"/>
                        <a:sym typeface="Roboto"/>
                      </a:endParaRPr>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solidFill>
                      <a:srgbClr val="F4CCCC"/>
                    </a:solidFill>
                  </a:tcPr>
                </a:tc>
                <a:tc>
                  <a:txBody>
                    <a:bodyPr/>
                    <a:lstStyle/>
                    <a:p>
                      <a:pPr indent="0" lvl="0" marL="0" rtl="0" algn="ctr">
                        <a:lnSpc>
                          <a:spcPct val="115000"/>
                        </a:lnSpc>
                        <a:spcBef>
                          <a:spcPts val="0"/>
                        </a:spcBef>
                        <a:spcAft>
                          <a:spcPts val="0"/>
                        </a:spcAft>
                        <a:buNone/>
                      </a:pPr>
                      <a:r>
                        <a:rPr lang="en-US" sz="800">
                          <a:latin typeface="Roboto"/>
                          <a:ea typeface="Roboto"/>
                          <a:cs typeface="Roboto"/>
                          <a:sym typeface="Roboto"/>
                        </a:rPr>
                        <a:t>Writing a method section</a:t>
                      </a:r>
                      <a:endParaRPr sz="800">
                        <a:latin typeface="Roboto"/>
                        <a:ea typeface="Roboto"/>
                        <a:cs typeface="Roboto"/>
                        <a:sym typeface="Roboto"/>
                      </a:endParaRPr>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800">
                          <a:latin typeface="Roboto"/>
                          <a:ea typeface="Roboto"/>
                          <a:cs typeface="Roboto"/>
                          <a:sym typeface="Roboto"/>
                        </a:rPr>
                        <a:t>Catching up / review</a:t>
                      </a:r>
                      <a:endParaRPr sz="800">
                        <a:latin typeface="Roboto"/>
                        <a:ea typeface="Roboto"/>
                        <a:cs typeface="Roboto"/>
                        <a:sym typeface="Roboto"/>
                      </a:endParaRPr>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800">
                          <a:latin typeface="Roboto"/>
                          <a:ea typeface="Roboto"/>
                          <a:cs typeface="Roboto"/>
                          <a:sym typeface="Roboto"/>
                        </a:rPr>
                        <a:t>4</a:t>
                      </a:r>
                      <a:endParaRPr sz="800">
                        <a:latin typeface="Roboto"/>
                        <a:ea typeface="Roboto"/>
                        <a:cs typeface="Roboto"/>
                        <a:sym typeface="Roboto"/>
                      </a:endParaRPr>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800">
                          <a:latin typeface="Roboto"/>
                          <a:ea typeface="Roboto"/>
                          <a:cs typeface="Roboto"/>
                          <a:sym typeface="Roboto"/>
                        </a:rPr>
                        <a:t>3</a:t>
                      </a:r>
                      <a:endParaRPr sz="800">
                        <a:latin typeface="Roboto"/>
                        <a:ea typeface="Roboto"/>
                        <a:cs typeface="Roboto"/>
                        <a:sym typeface="Roboto"/>
                      </a:endParaRPr>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r>
              <a:tr h="312650">
                <a:tc>
                  <a:txBody>
                    <a:bodyPr/>
                    <a:lstStyle/>
                    <a:p>
                      <a:pPr indent="0" lvl="0" marL="0" rtl="0" algn="ctr">
                        <a:lnSpc>
                          <a:spcPct val="115000"/>
                        </a:lnSpc>
                        <a:spcBef>
                          <a:spcPts val="0"/>
                        </a:spcBef>
                        <a:spcAft>
                          <a:spcPts val="0"/>
                        </a:spcAft>
                        <a:buNone/>
                      </a:pPr>
                      <a:r>
                        <a:rPr lang="en-US" sz="800">
                          <a:latin typeface="Roboto"/>
                          <a:ea typeface="Roboto"/>
                          <a:cs typeface="Roboto"/>
                          <a:sym typeface="Roboto"/>
                        </a:rPr>
                        <a:t>6</a:t>
                      </a:r>
                      <a:endParaRPr sz="800">
                        <a:latin typeface="Roboto"/>
                        <a:ea typeface="Roboto"/>
                        <a:cs typeface="Roboto"/>
                        <a:sym typeface="Roboto"/>
                      </a:endParaRPr>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800">
                          <a:latin typeface="Roboto"/>
                          <a:ea typeface="Roboto"/>
                          <a:cs typeface="Roboto"/>
                          <a:sym typeface="Roboto"/>
                        </a:rPr>
                        <a:t>February 6, 2023</a:t>
                      </a:r>
                      <a:endParaRPr sz="800">
                        <a:latin typeface="Roboto"/>
                        <a:ea typeface="Roboto"/>
                        <a:cs typeface="Roboto"/>
                        <a:sym typeface="Roboto"/>
                      </a:endParaRPr>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800">
                          <a:latin typeface="Roboto"/>
                          <a:ea typeface="Roboto"/>
                          <a:cs typeface="Roboto"/>
                          <a:sym typeface="Roboto"/>
                        </a:rPr>
                        <a:t>Convergence diagnostics</a:t>
                      </a:r>
                      <a:endParaRPr sz="800">
                        <a:latin typeface="Roboto"/>
                        <a:ea typeface="Roboto"/>
                        <a:cs typeface="Roboto"/>
                        <a:sym typeface="Roboto"/>
                      </a:endParaRPr>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800">
                          <a:latin typeface="Roboto"/>
                          <a:ea typeface="Roboto"/>
                          <a:cs typeface="Roboto"/>
                          <a:sym typeface="Roboto"/>
                        </a:rPr>
                        <a:t>Checking Assumptions</a:t>
                      </a:r>
                      <a:endParaRPr sz="800">
                        <a:latin typeface="Roboto"/>
                        <a:ea typeface="Roboto"/>
                        <a:cs typeface="Roboto"/>
                        <a:sym typeface="Roboto"/>
                      </a:endParaRPr>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800">
                          <a:latin typeface="Roboto"/>
                          <a:ea typeface="Roboto"/>
                          <a:cs typeface="Roboto"/>
                          <a:sym typeface="Roboto"/>
                        </a:rPr>
                        <a:t>Deep Uncertainty</a:t>
                      </a:r>
                      <a:endParaRPr sz="800">
                        <a:latin typeface="Roboto"/>
                        <a:ea typeface="Roboto"/>
                        <a:cs typeface="Roboto"/>
                        <a:sym typeface="Roboto"/>
                      </a:endParaRPr>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800">
                          <a:latin typeface="Roboto"/>
                          <a:ea typeface="Roboto"/>
                          <a:cs typeface="Roboto"/>
                          <a:sym typeface="Roboto"/>
                        </a:rPr>
                        <a:t>5</a:t>
                      </a:r>
                      <a:endParaRPr sz="800">
                        <a:latin typeface="Roboto"/>
                        <a:ea typeface="Roboto"/>
                        <a:cs typeface="Roboto"/>
                        <a:sym typeface="Roboto"/>
                      </a:endParaRPr>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800">
                          <a:latin typeface="Roboto"/>
                          <a:ea typeface="Roboto"/>
                          <a:cs typeface="Roboto"/>
                          <a:sym typeface="Roboto"/>
                        </a:rPr>
                        <a:t>4</a:t>
                      </a:r>
                      <a:endParaRPr sz="800">
                        <a:latin typeface="Roboto"/>
                        <a:ea typeface="Roboto"/>
                        <a:cs typeface="Roboto"/>
                        <a:sym typeface="Roboto"/>
                      </a:endParaRPr>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r>
              <a:tr h="312650">
                <a:tc>
                  <a:txBody>
                    <a:bodyPr/>
                    <a:lstStyle/>
                    <a:p>
                      <a:pPr indent="0" lvl="0" marL="0" rtl="0" algn="ctr">
                        <a:lnSpc>
                          <a:spcPct val="115000"/>
                        </a:lnSpc>
                        <a:spcBef>
                          <a:spcPts val="0"/>
                        </a:spcBef>
                        <a:spcAft>
                          <a:spcPts val="0"/>
                        </a:spcAft>
                        <a:buNone/>
                      </a:pPr>
                      <a:r>
                        <a:rPr lang="en-US" sz="800">
                          <a:latin typeface="Roboto"/>
                          <a:ea typeface="Roboto"/>
                          <a:cs typeface="Roboto"/>
                          <a:sym typeface="Roboto"/>
                        </a:rPr>
                        <a:t>7</a:t>
                      </a:r>
                      <a:endParaRPr sz="800">
                        <a:latin typeface="Roboto"/>
                        <a:ea typeface="Roboto"/>
                        <a:cs typeface="Roboto"/>
                        <a:sym typeface="Roboto"/>
                      </a:endParaRPr>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800">
                          <a:latin typeface="Roboto"/>
                          <a:ea typeface="Roboto"/>
                          <a:cs typeface="Roboto"/>
                          <a:sym typeface="Roboto"/>
                        </a:rPr>
                        <a:t>February 13, 2023</a:t>
                      </a:r>
                      <a:endParaRPr sz="800">
                        <a:latin typeface="Roboto"/>
                        <a:ea typeface="Roboto"/>
                        <a:cs typeface="Roboto"/>
                        <a:sym typeface="Roboto"/>
                      </a:endParaRPr>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800">
                          <a:latin typeface="Roboto"/>
                          <a:ea typeface="Roboto"/>
                          <a:cs typeface="Roboto"/>
                          <a:sym typeface="Roboto"/>
                        </a:rPr>
                        <a:t>Getting Solid Priors</a:t>
                      </a:r>
                      <a:endParaRPr sz="800">
                        <a:latin typeface="Roboto"/>
                        <a:ea typeface="Roboto"/>
                        <a:cs typeface="Roboto"/>
                        <a:sym typeface="Roboto"/>
                      </a:endParaRPr>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800">
                          <a:latin typeface="Roboto"/>
                          <a:ea typeface="Roboto"/>
                          <a:cs typeface="Roboto"/>
                          <a:sym typeface="Roboto"/>
                        </a:rPr>
                        <a:t>Links to Decision-Making</a:t>
                      </a:r>
                      <a:endParaRPr sz="800">
                        <a:latin typeface="Roboto"/>
                        <a:ea typeface="Roboto"/>
                        <a:cs typeface="Roboto"/>
                        <a:sym typeface="Roboto"/>
                      </a:endParaRPr>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800">
                          <a:latin typeface="Roboto"/>
                          <a:ea typeface="Roboto"/>
                          <a:cs typeface="Roboto"/>
                          <a:sym typeface="Roboto"/>
                        </a:rPr>
                        <a:t>Links to Decision-Making</a:t>
                      </a:r>
                      <a:endParaRPr sz="800">
                        <a:latin typeface="Roboto"/>
                        <a:ea typeface="Roboto"/>
                        <a:cs typeface="Roboto"/>
                        <a:sym typeface="Roboto"/>
                      </a:endParaRPr>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800">
                          <a:latin typeface="Roboto"/>
                          <a:ea typeface="Roboto"/>
                          <a:cs typeface="Roboto"/>
                          <a:sym typeface="Roboto"/>
                        </a:rPr>
                        <a:t>6</a:t>
                      </a:r>
                      <a:endParaRPr sz="800">
                        <a:latin typeface="Roboto"/>
                        <a:ea typeface="Roboto"/>
                        <a:cs typeface="Roboto"/>
                        <a:sym typeface="Roboto"/>
                      </a:endParaRPr>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800">
                          <a:latin typeface="Roboto"/>
                          <a:ea typeface="Roboto"/>
                          <a:cs typeface="Roboto"/>
                          <a:sym typeface="Roboto"/>
                        </a:rPr>
                        <a:t>5</a:t>
                      </a:r>
                      <a:endParaRPr sz="800">
                        <a:latin typeface="Roboto"/>
                        <a:ea typeface="Roboto"/>
                        <a:cs typeface="Roboto"/>
                        <a:sym typeface="Roboto"/>
                      </a:endParaRPr>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r>
              <a:tr h="312650">
                <a:tc>
                  <a:txBody>
                    <a:bodyPr/>
                    <a:lstStyle/>
                    <a:p>
                      <a:pPr indent="0" lvl="0" marL="0" rtl="0" algn="ctr">
                        <a:lnSpc>
                          <a:spcPct val="115000"/>
                        </a:lnSpc>
                        <a:spcBef>
                          <a:spcPts val="0"/>
                        </a:spcBef>
                        <a:spcAft>
                          <a:spcPts val="0"/>
                        </a:spcAft>
                        <a:buNone/>
                      </a:pPr>
                      <a:r>
                        <a:rPr lang="en-US" sz="800">
                          <a:latin typeface="Roboto"/>
                          <a:ea typeface="Roboto"/>
                          <a:cs typeface="Roboto"/>
                          <a:sym typeface="Roboto"/>
                        </a:rPr>
                        <a:t>8</a:t>
                      </a:r>
                      <a:endParaRPr sz="800">
                        <a:latin typeface="Roboto"/>
                        <a:ea typeface="Roboto"/>
                        <a:cs typeface="Roboto"/>
                        <a:sym typeface="Roboto"/>
                      </a:endParaRPr>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800">
                          <a:latin typeface="Roboto"/>
                          <a:ea typeface="Roboto"/>
                          <a:cs typeface="Roboto"/>
                          <a:sym typeface="Roboto"/>
                        </a:rPr>
                        <a:t>February 20, 2023</a:t>
                      </a:r>
                      <a:endParaRPr sz="800">
                        <a:latin typeface="Roboto"/>
                        <a:ea typeface="Roboto"/>
                        <a:cs typeface="Roboto"/>
                        <a:sym typeface="Roboto"/>
                      </a:endParaRPr>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800">
                          <a:latin typeface="Roboto"/>
                          <a:ea typeface="Roboto"/>
                          <a:cs typeface="Roboto"/>
                          <a:sym typeface="Roboto"/>
                        </a:rPr>
                        <a:t>Model Choice</a:t>
                      </a:r>
                      <a:endParaRPr sz="800">
                        <a:latin typeface="Roboto"/>
                        <a:ea typeface="Roboto"/>
                        <a:cs typeface="Roboto"/>
                        <a:sym typeface="Roboto"/>
                      </a:endParaRPr>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800">
                          <a:latin typeface="Roboto"/>
                          <a:ea typeface="Roboto"/>
                          <a:cs typeface="Roboto"/>
                          <a:sym typeface="Roboto"/>
                        </a:rPr>
                        <a:t>Emulation</a:t>
                      </a:r>
                      <a:endParaRPr sz="800">
                        <a:latin typeface="Roboto"/>
                        <a:ea typeface="Roboto"/>
                        <a:cs typeface="Roboto"/>
                        <a:sym typeface="Roboto"/>
                      </a:endParaRPr>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800">
                          <a:latin typeface="Roboto"/>
                          <a:ea typeface="Roboto"/>
                          <a:cs typeface="Roboto"/>
                          <a:sym typeface="Roboto"/>
                        </a:rPr>
                        <a:t>Sensitivity analysis</a:t>
                      </a:r>
                      <a:endParaRPr sz="800">
                        <a:latin typeface="Roboto"/>
                        <a:ea typeface="Roboto"/>
                        <a:cs typeface="Roboto"/>
                        <a:sym typeface="Roboto"/>
                      </a:endParaRPr>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800">
                          <a:latin typeface="Roboto"/>
                          <a:ea typeface="Roboto"/>
                          <a:cs typeface="Roboto"/>
                          <a:sym typeface="Roboto"/>
                        </a:rPr>
                        <a:t>7</a:t>
                      </a:r>
                      <a:endParaRPr sz="800">
                        <a:latin typeface="Roboto"/>
                        <a:ea typeface="Roboto"/>
                        <a:cs typeface="Roboto"/>
                        <a:sym typeface="Roboto"/>
                      </a:endParaRPr>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800">
                          <a:latin typeface="Roboto"/>
                          <a:ea typeface="Roboto"/>
                          <a:cs typeface="Roboto"/>
                          <a:sym typeface="Roboto"/>
                        </a:rPr>
                        <a:t>6</a:t>
                      </a:r>
                      <a:endParaRPr sz="800">
                        <a:latin typeface="Roboto"/>
                        <a:ea typeface="Roboto"/>
                        <a:cs typeface="Roboto"/>
                        <a:sym typeface="Roboto"/>
                      </a:endParaRPr>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r>
              <a:tr h="312650">
                <a:tc>
                  <a:txBody>
                    <a:bodyPr/>
                    <a:lstStyle/>
                    <a:p>
                      <a:pPr indent="0" lvl="0" marL="0" rtl="0" algn="ctr">
                        <a:lnSpc>
                          <a:spcPct val="115000"/>
                        </a:lnSpc>
                        <a:spcBef>
                          <a:spcPts val="0"/>
                        </a:spcBef>
                        <a:spcAft>
                          <a:spcPts val="0"/>
                        </a:spcAft>
                        <a:buNone/>
                      </a:pPr>
                      <a:r>
                        <a:rPr lang="en-US" sz="800">
                          <a:latin typeface="Roboto"/>
                          <a:ea typeface="Roboto"/>
                          <a:cs typeface="Roboto"/>
                          <a:sym typeface="Roboto"/>
                        </a:rPr>
                        <a:t>9</a:t>
                      </a:r>
                      <a:endParaRPr sz="800">
                        <a:latin typeface="Roboto"/>
                        <a:ea typeface="Roboto"/>
                        <a:cs typeface="Roboto"/>
                        <a:sym typeface="Roboto"/>
                      </a:endParaRPr>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800">
                          <a:latin typeface="Roboto"/>
                          <a:ea typeface="Roboto"/>
                          <a:cs typeface="Roboto"/>
                          <a:sym typeface="Roboto"/>
                        </a:rPr>
                        <a:t>February 27, 2023</a:t>
                      </a:r>
                      <a:endParaRPr sz="800">
                        <a:latin typeface="Roboto"/>
                        <a:ea typeface="Roboto"/>
                        <a:cs typeface="Roboto"/>
                        <a:sym typeface="Roboto"/>
                      </a:endParaRPr>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800">
                          <a:latin typeface="Roboto"/>
                          <a:ea typeface="Roboto"/>
                          <a:cs typeface="Roboto"/>
                          <a:sym typeface="Roboto"/>
                        </a:rPr>
                        <a:t>Communication of results</a:t>
                      </a:r>
                      <a:endParaRPr sz="800">
                        <a:latin typeface="Roboto"/>
                        <a:ea typeface="Roboto"/>
                        <a:cs typeface="Roboto"/>
                        <a:sym typeface="Roboto"/>
                      </a:endParaRPr>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800">
                          <a:latin typeface="Roboto"/>
                          <a:ea typeface="Roboto"/>
                          <a:cs typeface="Roboto"/>
                          <a:sym typeface="Roboto"/>
                        </a:rPr>
                        <a:t>Student Presentations</a:t>
                      </a:r>
                      <a:endParaRPr sz="800">
                        <a:latin typeface="Roboto"/>
                        <a:ea typeface="Roboto"/>
                        <a:cs typeface="Roboto"/>
                        <a:sym typeface="Roboto"/>
                      </a:endParaRPr>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solidFill>
                      <a:srgbClr val="F4CCCC"/>
                    </a:solidFill>
                  </a:tcPr>
                </a:tc>
                <a:tc>
                  <a:txBody>
                    <a:bodyPr/>
                    <a:lstStyle/>
                    <a:p>
                      <a:pPr indent="0" lvl="0" marL="0" rtl="0" algn="ctr">
                        <a:lnSpc>
                          <a:spcPct val="115000"/>
                        </a:lnSpc>
                        <a:spcBef>
                          <a:spcPts val="0"/>
                        </a:spcBef>
                        <a:spcAft>
                          <a:spcPts val="0"/>
                        </a:spcAft>
                        <a:buNone/>
                      </a:pPr>
                      <a:r>
                        <a:rPr lang="en-US" sz="800">
                          <a:latin typeface="Roboto"/>
                          <a:ea typeface="Roboto"/>
                          <a:cs typeface="Roboto"/>
                          <a:sym typeface="Roboto"/>
                        </a:rPr>
                        <a:t>Student Presentations</a:t>
                      </a:r>
                      <a:endParaRPr sz="800">
                        <a:latin typeface="Roboto"/>
                        <a:ea typeface="Roboto"/>
                        <a:cs typeface="Roboto"/>
                        <a:sym typeface="Roboto"/>
                      </a:endParaRPr>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solidFill>
                      <a:srgbClr val="F4CCCC"/>
                    </a:solidFill>
                  </a:tcPr>
                </a:tc>
                <a:tc>
                  <a:txBody>
                    <a:bodyPr/>
                    <a:lstStyle/>
                    <a:p>
                      <a:pPr indent="0" lvl="0" marL="0" rtl="0" algn="l">
                        <a:spcBef>
                          <a:spcPts val="0"/>
                        </a:spcBef>
                        <a:spcAft>
                          <a:spcPts val="0"/>
                        </a:spcAft>
                        <a:buNone/>
                      </a:pPr>
                      <a:r>
                        <a:t/>
                      </a:r>
                      <a:endParaRPr/>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800">
                          <a:latin typeface="Roboto"/>
                          <a:ea typeface="Roboto"/>
                          <a:cs typeface="Roboto"/>
                          <a:sym typeface="Roboto"/>
                        </a:rPr>
                        <a:t>8</a:t>
                      </a:r>
                      <a:endParaRPr sz="800">
                        <a:latin typeface="Roboto"/>
                        <a:ea typeface="Roboto"/>
                        <a:cs typeface="Roboto"/>
                        <a:sym typeface="Roboto"/>
                      </a:endParaRPr>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800">
                          <a:latin typeface="Roboto"/>
                          <a:ea typeface="Roboto"/>
                          <a:cs typeface="Roboto"/>
                          <a:sym typeface="Roboto"/>
                        </a:rPr>
                        <a:t>7</a:t>
                      </a:r>
                      <a:endParaRPr sz="800">
                        <a:latin typeface="Roboto"/>
                        <a:ea typeface="Roboto"/>
                        <a:cs typeface="Roboto"/>
                        <a:sym typeface="Roboto"/>
                      </a:endParaRPr>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r>
              <a:tr h="312650">
                <a:tc>
                  <a:txBody>
                    <a:bodyPr/>
                    <a:lstStyle/>
                    <a:p>
                      <a:pPr indent="0" lvl="0" marL="0" rtl="0" algn="ctr">
                        <a:lnSpc>
                          <a:spcPct val="115000"/>
                        </a:lnSpc>
                        <a:spcBef>
                          <a:spcPts val="0"/>
                        </a:spcBef>
                        <a:spcAft>
                          <a:spcPts val="0"/>
                        </a:spcAft>
                        <a:buNone/>
                      </a:pPr>
                      <a:r>
                        <a:rPr lang="en-US" sz="800">
                          <a:latin typeface="Roboto"/>
                          <a:ea typeface="Roboto"/>
                          <a:cs typeface="Roboto"/>
                          <a:sym typeface="Roboto"/>
                        </a:rPr>
                        <a:t>10</a:t>
                      </a:r>
                      <a:endParaRPr sz="800">
                        <a:latin typeface="Roboto"/>
                        <a:ea typeface="Roboto"/>
                        <a:cs typeface="Roboto"/>
                        <a:sym typeface="Roboto"/>
                      </a:endParaRPr>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800">
                          <a:latin typeface="Roboto"/>
                          <a:ea typeface="Roboto"/>
                          <a:cs typeface="Roboto"/>
                          <a:sym typeface="Roboto"/>
                        </a:rPr>
                        <a:t>March 6, 2023</a:t>
                      </a:r>
                      <a:endParaRPr sz="800">
                        <a:latin typeface="Roboto"/>
                        <a:ea typeface="Roboto"/>
                        <a:cs typeface="Roboto"/>
                        <a:sym typeface="Roboto"/>
                      </a:endParaRPr>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800">
                          <a:latin typeface="Roboto"/>
                          <a:ea typeface="Roboto"/>
                          <a:cs typeface="Roboto"/>
                          <a:sym typeface="Roboto"/>
                        </a:rPr>
                        <a:t>Class Debriefing / Resarch links</a:t>
                      </a:r>
                      <a:endParaRPr sz="800">
                        <a:latin typeface="Roboto"/>
                        <a:ea typeface="Roboto"/>
                        <a:cs typeface="Roboto"/>
                        <a:sym typeface="Roboto"/>
                      </a:endParaRPr>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800">
                          <a:latin typeface="Roboto"/>
                          <a:ea typeface="Roboto"/>
                          <a:cs typeface="Roboto"/>
                          <a:sym typeface="Roboto"/>
                        </a:rPr>
                        <a:t>No Class</a:t>
                      </a:r>
                      <a:endParaRPr sz="800">
                        <a:latin typeface="Roboto"/>
                        <a:ea typeface="Roboto"/>
                        <a:cs typeface="Roboto"/>
                        <a:sym typeface="Roboto"/>
                      </a:endParaRPr>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solidFill>
                      <a:srgbClr val="FFFF00"/>
                    </a:solidFill>
                  </a:tcPr>
                </a:tc>
                <a:tc>
                  <a:txBody>
                    <a:bodyPr/>
                    <a:lstStyle/>
                    <a:p>
                      <a:pPr indent="0" lvl="0" marL="0" rtl="0" algn="ctr">
                        <a:lnSpc>
                          <a:spcPct val="115000"/>
                        </a:lnSpc>
                        <a:spcBef>
                          <a:spcPts val="0"/>
                        </a:spcBef>
                        <a:spcAft>
                          <a:spcPts val="0"/>
                        </a:spcAft>
                        <a:buNone/>
                      </a:pPr>
                      <a:r>
                        <a:rPr lang="en-US" sz="800">
                          <a:latin typeface="Roboto"/>
                          <a:ea typeface="Roboto"/>
                          <a:cs typeface="Roboto"/>
                          <a:sym typeface="Roboto"/>
                        </a:rPr>
                        <a:t>No Class</a:t>
                      </a:r>
                      <a:endParaRPr sz="800">
                        <a:latin typeface="Roboto"/>
                        <a:ea typeface="Roboto"/>
                        <a:cs typeface="Roboto"/>
                        <a:sym typeface="Roboto"/>
                      </a:endParaRPr>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solidFill>
                      <a:srgbClr val="FFFF00"/>
                    </a:solidFill>
                  </a:tcPr>
                </a:tc>
                <a:tc>
                  <a:txBody>
                    <a:bodyPr/>
                    <a:lstStyle/>
                    <a:p>
                      <a:pPr indent="0" lvl="0" marL="0" rtl="0" algn="l">
                        <a:spcBef>
                          <a:spcPts val="0"/>
                        </a:spcBef>
                        <a:spcAft>
                          <a:spcPts val="0"/>
                        </a:spcAft>
                        <a:buNone/>
                      </a:pPr>
                      <a:r>
                        <a:t/>
                      </a:r>
                      <a:endParaRPr/>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800">
                          <a:latin typeface="Roboto"/>
                          <a:ea typeface="Roboto"/>
                          <a:cs typeface="Roboto"/>
                          <a:sym typeface="Roboto"/>
                        </a:rPr>
                        <a:t>none</a:t>
                      </a:r>
                      <a:endParaRPr sz="800">
                        <a:latin typeface="Roboto"/>
                        <a:ea typeface="Roboto"/>
                        <a:cs typeface="Roboto"/>
                        <a:sym typeface="Roboto"/>
                      </a:endParaRPr>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800">
                          <a:latin typeface="Roboto"/>
                          <a:ea typeface="Roboto"/>
                          <a:cs typeface="Roboto"/>
                          <a:sym typeface="Roboto"/>
                        </a:rPr>
                        <a:t>8</a:t>
                      </a:r>
                      <a:endParaRPr sz="800">
                        <a:latin typeface="Roboto"/>
                        <a:ea typeface="Roboto"/>
                        <a:cs typeface="Roboto"/>
                        <a:sym typeface="Roboto"/>
                      </a:endParaRPr>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r>
            </a:tbl>
          </a:graphicData>
        </a:graphic>
      </p:graphicFrame>
      <p:sp>
        <p:nvSpPr>
          <p:cNvPr id="1588" name="Google Shape;1588;p169"/>
          <p:cNvSpPr/>
          <p:nvPr/>
        </p:nvSpPr>
        <p:spPr>
          <a:xfrm>
            <a:off x="4913375" y="1735675"/>
            <a:ext cx="1663500" cy="312600"/>
          </a:xfrm>
          <a:prstGeom prst="rect">
            <a:avLst/>
          </a:prstGeom>
          <a:noFill/>
          <a:ln cap="flat" cmpd="sng" w="114300">
            <a:solidFill>
              <a:srgbClr val="FF0000"/>
            </a:solidFill>
            <a:prstDash val="solid"/>
            <a:round/>
            <a:headEnd len="sm" w="sm" type="none"/>
            <a:tailEnd len="sm" w="sm" type="none"/>
          </a:ln>
        </p:spPr>
        <p:txBody>
          <a:bodyPr anchorCtr="0" anchor="ctr" bIns="58925" lIns="58925" spcFirstLastPara="1" rIns="58925" wrap="square" tIns="58925">
            <a:noAutofit/>
          </a:bodyPr>
          <a:lstStyle/>
          <a:p>
            <a:pPr indent="0" lvl="0" marL="0" rtl="0" algn="l">
              <a:spcBef>
                <a:spcPts val="0"/>
              </a:spcBef>
              <a:spcAft>
                <a:spcPts val="0"/>
              </a:spcAft>
              <a:buNone/>
            </a:pPr>
            <a:r>
              <a:t/>
            </a:r>
            <a:endParaRPr/>
          </a:p>
        </p:txBody>
      </p:sp>
    </p:spTree>
  </p:cSld>
  <p:clrMapOvr>
    <a:masterClrMapping/>
  </p:clrMapOvr>
</p:sld>
</file>

<file path=ppt/slides/slide1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A4C2F4"/>
        </a:solidFill>
      </p:bgPr>
    </p:bg>
    <p:spTree>
      <p:nvGrpSpPr>
        <p:cNvPr id="1593" name="Shape 1593"/>
        <p:cNvGrpSpPr/>
        <p:nvPr/>
      </p:nvGrpSpPr>
      <p:grpSpPr>
        <a:xfrm>
          <a:off x="0" y="0"/>
          <a:ext cx="0" cy="0"/>
          <a:chOff x="0" y="0"/>
          <a:chExt cx="0" cy="0"/>
        </a:xfrm>
      </p:grpSpPr>
      <p:sp>
        <p:nvSpPr>
          <p:cNvPr id="1594" name="Google Shape;1594;p170"/>
          <p:cNvSpPr txBox="1"/>
          <p:nvPr>
            <p:ph type="title"/>
          </p:nvPr>
        </p:nvSpPr>
        <p:spPr>
          <a:xfrm>
            <a:off x="687575" y="0"/>
            <a:ext cx="7768800" cy="569700"/>
          </a:xfrm>
          <a:prstGeom prst="rect">
            <a:avLst/>
          </a:prstGeom>
        </p:spPr>
        <p:txBody>
          <a:bodyPr anchorCtr="0" anchor="ctr" bIns="32750" lIns="32750" spcFirstLastPara="1" rIns="69975" wrap="square" tIns="32750">
            <a:noAutofit/>
          </a:bodyPr>
          <a:lstStyle/>
          <a:p>
            <a:pPr indent="0" lvl="0" marL="0" rtl="0" algn="ctr">
              <a:spcBef>
                <a:spcPts val="0"/>
              </a:spcBef>
              <a:spcAft>
                <a:spcPts val="0"/>
              </a:spcAft>
              <a:buNone/>
            </a:pPr>
            <a:r>
              <a:rPr lang="en-US"/>
              <a:t>Assignments Review </a:t>
            </a:r>
            <a:endParaRPr/>
          </a:p>
        </p:txBody>
      </p:sp>
      <p:sp>
        <p:nvSpPr>
          <p:cNvPr id="1595" name="Google Shape;1595;p170"/>
          <p:cNvSpPr txBox="1"/>
          <p:nvPr>
            <p:ph idx="1" type="body"/>
          </p:nvPr>
        </p:nvSpPr>
        <p:spPr>
          <a:xfrm>
            <a:off x="284300" y="732238"/>
            <a:ext cx="8680800" cy="3998400"/>
          </a:xfrm>
          <a:prstGeom prst="rect">
            <a:avLst/>
          </a:prstGeom>
        </p:spPr>
        <p:txBody>
          <a:bodyPr anchorCtr="0" anchor="t" bIns="32750" lIns="32750" spcFirstLastPara="1" rIns="69975" wrap="square" tIns="32750">
            <a:noAutofit/>
          </a:bodyPr>
          <a:lstStyle/>
          <a:p>
            <a:pPr indent="0" lvl="0" marL="0" rtl="0" algn="l">
              <a:spcBef>
                <a:spcPts val="400"/>
              </a:spcBef>
              <a:spcAft>
                <a:spcPts val="0"/>
              </a:spcAft>
              <a:buNone/>
            </a:pPr>
            <a:r>
              <a:t/>
            </a:r>
            <a:endParaRPr sz="1800"/>
          </a:p>
          <a:p>
            <a:pPr indent="-349250" lvl="0" marL="457200" rtl="0" algn="l">
              <a:lnSpc>
                <a:spcPct val="115000"/>
              </a:lnSpc>
              <a:spcBef>
                <a:spcPts val="0"/>
              </a:spcBef>
              <a:spcAft>
                <a:spcPts val="0"/>
              </a:spcAft>
              <a:buSzPts val="1900"/>
              <a:buChar char="•"/>
            </a:pPr>
            <a:r>
              <a:rPr lang="en-US" sz="1900"/>
              <a:t>Please use the links</a:t>
            </a:r>
            <a:r>
              <a:rPr lang="en-US" sz="1900">
                <a:solidFill>
                  <a:srgbClr val="1155CD"/>
                </a:solidFill>
              </a:rPr>
              <a:t> (R </a:t>
            </a:r>
            <a:r>
              <a:rPr lang="en-US" sz="1900"/>
              <a:t>and </a:t>
            </a:r>
            <a:r>
              <a:rPr lang="en-US" sz="1900">
                <a:solidFill>
                  <a:srgbClr val="1155CD"/>
                </a:solidFill>
              </a:rPr>
              <a:t>RStudio)  </a:t>
            </a:r>
            <a:r>
              <a:rPr lang="en-US" sz="1900"/>
              <a:t>to download and install the latest versions of R and RStudio for your preferred operating system.</a:t>
            </a:r>
            <a:endParaRPr sz="1900"/>
          </a:p>
          <a:p>
            <a:pPr indent="-349250" lvl="0" marL="457200" rtl="0" algn="l">
              <a:lnSpc>
                <a:spcPct val="115000"/>
              </a:lnSpc>
              <a:spcBef>
                <a:spcPts val="0"/>
              </a:spcBef>
              <a:spcAft>
                <a:spcPts val="0"/>
              </a:spcAft>
              <a:buSzPts val="1900"/>
              <a:buChar char="•"/>
            </a:pPr>
            <a:r>
              <a:rPr lang="en-US" sz="1900"/>
              <a:t>Bring your laptop with the install (If you cannot use R locally, R is available on the Thayer Linux systems located in MacLean 210 and Cummings G13. </a:t>
            </a:r>
            <a:endParaRPr sz="1900"/>
          </a:p>
          <a:p>
            <a:pPr indent="-349250" lvl="0" marL="457200" rtl="0" algn="l">
              <a:lnSpc>
                <a:spcPct val="115000"/>
              </a:lnSpc>
              <a:spcBef>
                <a:spcPts val="0"/>
              </a:spcBef>
              <a:spcAft>
                <a:spcPts val="0"/>
              </a:spcAft>
              <a:buSzPts val="1900"/>
              <a:buChar char="•"/>
            </a:pPr>
            <a:r>
              <a:rPr lang="en-US" sz="1900"/>
              <a:t>Please review Lab#0 in Applegate and Keller (2016) (and ignore the “SWIRL” part)</a:t>
            </a:r>
            <a:endParaRPr sz="1900"/>
          </a:p>
          <a:p>
            <a:pPr indent="-349250" lvl="0" marL="457200" rtl="0" algn="l">
              <a:lnSpc>
                <a:spcPct val="115000"/>
              </a:lnSpc>
              <a:spcBef>
                <a:spcPts val="0"/>
              </a:spcBef>
              <a:spcAft>
                <a:spcPts val="0"/>
              </a:spcAft>
              <a:buSzPts val="1900"/>
              <a:buChar char="•"/>
            </a:pPr>
            <a:r>
              <a:rPr lang="en-US" sz="1900"/>
              <a:t>Please review:  “An Introduction to R” </a:t>
            </a:r>
            <a:br>
              <a:rPr lang="en-US" sz="1900"/>
            </a:br>
            <a:r>
              <a:rPr lang="en-US" sz="1900"/>
              <a:t>=&gt; </a:t>
            </a:r>
            <a:r>
              <a:rPr lang="en-US" sz="1900" u="sng">
                <a:solidFill>
                  <a:schemeClr val="hlink"/>
                </a:solidFill>
                <a:hlinkClick r:id="rId3"/>
              </a:rPr>
              <a:t>http://cran.r-project.org/doc/contrib/Lam-IntroductionToR_LHL.pdf</a:t>
            </a:r>
            <a:endParaRPr sz="1900">
              <a:solidFill>
                <a:srgbClr val="1155CD"/>
              </a:solidFill>
            </a:endParaRPr>
          </a:p>
          <a:p>
            <a:pPr indent="-349250" lvl="0" marL="457200" rtl="0" algn="l">
              <a:lnSpc>
                <a:spcPct val="115000"/>
              </a:lnSpc>
              <a:spcBef>
                <a:spcPts val="0"/>
              </a:spcBef>
              <a:spcAft>
                <a:spcPts val="0"/>
              </a:spcAft>
              <a:buSzPts val="1900"/>
              <a:buChar char="•"/>
            </a:pPr>
            <a:r>
              <a:rPr lang="en-US" sz="1900"/>
              <a:t>Please review simpleR - Using R for Introductory Statistics”</a:t>
            </a:r>
            <a:endParaRPr sz="1900"/>
          </a:p>
          <a:p>
            <a:pPr indent="0" lvl="0" marL="457200" rtl="0" algn="l">
              <a:lnSpc>
                <a:spcPct val="115000"/>
              </a:lnSpc>
              <a:spcBef>
                <a:spcPts val="0"/>
              </a:spcBef>
              <a:spcAft>
                <a:spcPts val="0"/>
              </a:spcAft>
              <a:buNone/>
            </a:pPr>
            <a:r>
              <a:rPr lang="en-US" sz="1900">
                <a:solidFill>
                  <a:srgbClr val="1155CD"/>
                </a:solidFill>
              </a:rPr>
              <a:t>=&gt; </a:t>
            </a:r>
            <a:r>
              <a:rPr lang="en-US" sz="1900" u="sng">
                <a:solidFill>
                  <a:schemeClr val="hlink"/>
                </a:solidFill>
                <a:hlinkClick r:id="rId4"/>
              </a:rPr>
              <a:t>http://cran.r-project.org/doc/contrib/Verzani-SimpleR.pdf</a:t>
            </a:r>
            <a:endParaRPr sz="1900"/>
          </a:p>
          <a:p>
            <a:pPr indent="0" lvl="0" marL="457200" rtl="0" algn="l">
              <a:lnSpc>
                <a:spcPct val="115000"/>
              </a:lnSpc>
              <a:spcBef>
                <a:spcPts val="0"/>
              </a:spcBef>
              <a:spcAft>
                <a:spcPts val="0"/>
              </a:spcAft>
              <a:buNone/>
            </a:pPr>
            <a:r>
              <a:t/>
            </a:r>
            <a:endParaRPr sz="1900"/>
          </a:p>
        </p:txBody>
      </p:sp>
      <p:sp>
        <p:nvSpPr>
          <p:cNvPr id="1596" name="Google Shape;1596;p170"/>
          <p:cNvSpPr txBox="1"/>
          <p:nvPr>
            <p:ph idx="12" type="sldNum"/>
          </p:nvPr>
        </p:nvSpPr>
        <p:spPr>
          <a:xfrm>
            <a:off x="8367632" y="4893175"/>
            <a:ext cx="727200" cy="147300"/>
          </a:xfrm>
          <a:prstGeom prst="rect">
            <a:avLst/>
          </a:prstGeom>
        </p:spPr>
        <p:txBody>
          <a:bodyPr anchorCtr="0" anchor="t" bIns="29450" lIns="58925" spcFirstLastPara="1" rIns="58925" wrap="square" tIns="2945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1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1" name="Shape 1601"/>
        <p:cNvGrpSpPr/>
        <p:nvPr/>
      </p:nvGrpSpPr>
      <p:grpSpPr>
        <a:xfrm>
          <a:off x="0" y="0"/>
          <a:ext cx="0" cy="0"/>
          <a:chOff x="0" y="0"/>
          <a:chExt cx="0" cy="0"/>
        </a:xfrm>
      </p:grpSpPr>
      <p:sp>
        <p:nvSpPr>
          <p:cNvPr id="1602" name="Google Shape;1602;p171"/>
          <p:cNvSpPr txBox="1"/>
          <p:nvPr>
            <p:ph type="title"/>
          </p:nvPr>
        </p:nvSpPr>
        <p:spPr>
          <a:xfrm>
            <a:off x="687586" y="0"/>
            <a:ext cx="7768800" cy="971100"/>
          </a:xfrm>
          <a:prstGeom prst="rect">
            <a:avLst/>
          </a:prstGeom>
        </p:spPr>
        <p:txBody>
          <a:bodyPr anchorCtr="0" anchor="ctr" bIns="32750" lIns="32750" spcFirstLastPara="1" rIns="69975" wrap="square" tIns="32750">
            <a:noAutofit/>
          </a:bodyPr>
          <a:lstStyle/>
          <a:p>
            <a:pPr indent="0" lvl="0" marL="0" rtl="0" algn="ctr">
              <a:spcBef>
                <a:spcPts val="0"/>
              </a:spcBef>
              <a:spcAft>
                <a:spcPts val="0"/>
              </a:spcAft>
              <a:buNone/>
            </a:pPr>
            <a:r>
              <a:rPr lang="en-US"/>
              <a:t>Why R</a:t>
            </a:r>
            <a:r>
              <a:rPr lang="en-US"/>
              <a:t>?</a:t>
            </a:r>
            <a:endParaRPr/>
          </a:p>
        </p:txBody>
      </p:sp>
      <p:sp>
        <p:nvSpPr>
          <p:cNvPr id="1603" name="Google Shape;1603;p171"/>
          <p:cNvSpPr txBox="1"/>
          <p:nvPr>
            <p:ph idx="12" type="sldNum"/>
          </p:nvPr>
        </p:nvSpPr>
        <p:spPr>
          <a:xfrm>
            <a:off x="8367632" y="4893175"/>
            <a:ext cx="727200" cy="147300"/>
          </a:xfrm>
          <a:prstGeom prst="rect">
            <a:avLst/>
          </a:prstGeom>
        </p:spPr>
        <p:txBody>
          <a:bodyPr anchorCtr="0" anchor="t" bIns="29450" lIns="58925" spcFirstLastPara="1" rIns="58925" wrap="square" tIns="2945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pic>
        <p:nvPicPr>
          <p:cNvPr id="1604" name="Google Shape;1604;p171"/>
          <p:cNvPicPr preferRelativeResize="0"/>
          <p:nvPr/>
        </p:nvPicPr>
        <p:blipFill>
          <a:blip r:embed="rId3">
            <a:alphaModFix/>
          </a:blip>
          <a:stretch>
            <a:fillRect/>
          </a:stretch>
        </p:blipFill>
        <p:spPr>
          <a:xfrm>
            <a:off x="369225" y="1560100"/>
            <a:ext cx="4495450" cy="1793900"/>
          </a:xfrm>
          <a:prstGeom prst="rect">
            <a:avLst/>
          </a:prstGeom>
          <a:noFill/>
          <a:ln>
            <a:noFill/>
          </a:ln>
        </p:spPr>
      </p:pic>
      <p:sp>
        <p:nvSpPr>
          <p:cNvPr id="1605" name="Google Shape;1605;p171"/>
          <p:cNvSpPr txBox="1"/>
          <p:nvPr/>
        </p:nvSpPr>
        <p:spPr>
          <a:xfrm>
            <a:off x="563525" y="4557800"/>
            <a:ext cx="7768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Images from : </a:t>
            </a:r>
            <a:r>
              <a:rPr lang="en-US" u="sng">
                <a:solidFill>
                  <a:schemeClr val="hlink"/>
                </a:solidFill>
                <a:hlinkClick r:id="rId4"/>
              </a:rPr>
              <a:t>https://cran.r-project.org/doc/contrib/Paradis-rdebuts_en.pdf</a:t>
            </a:r>
            <a:endParaRPr/>
          </a:p>
          <a:p>
            <a:pPr indent="0" lvl="0" marL="0" rtl="0" algn="l">
              <a:spcBef>
                <a:spcPts val="0"/>
              </a:spcBef>
              <a:spcAft>
                <a:spcPts val="0"/>
              </a:spcAft>
              <a:buNone/>
            </a:pPr>
            <a:r>
              <a:t/>
            </a:r>
            <a:endParaRPr/>
          </a:p>
        </p:txBody>
      </p:sp>
      <p:sp>
        <p:nvSpPr>
          <p:cNvPr id="1606" name="Google Shape;1606;p171"/>
          <p:cNvSpPr txBox="1"/>
          <p:nvPr/>
        </p:nvSpPr>
        <p:spPr>
          <a:xfrm>
            <a:off x="6605775" y="1380450"/>
            <a:ext cx="2546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alibri"/>
              <a:ea typeface="Calibri"/>
              <a:cs typeface="Calibri"/>
              <a:sym typeface="Calibri"/>
            </a:endParaRPr>
          </a:p>
        </p:txBody>
      </p:sp>
      <p:sp>
        <p:nvSpPr>
          <p:cNvPr id="1607" name="Google Shape;1607;p171"/>
          <p:cNvSpPr txBox="1"/>
          <p:nvPr>
            <p:ph idx="1" type="body"/>
          </p:nvPr>
        </p:nvSpPr>
        <p:spPr>
          <a:xfrm>
            <a:off x="4407250" y="843600"/>
            <a:ext cx="4575900" cy="3554700"/>
          </a:xfrm>
          <a:prstGeom prst="rect">
            <a:avLst/>
          </a:prstGeom>
        </p:spPr>
        <p:txBody>
          <a:bodyPr anchorCtr="0" anchor="t" bIns="32750" lIns="32750" spcFirstLastPara="1" rIns="69975" wrap="square" tIns="32750">
            <a:noAutofit/>
          </a:bodyPr>
          <a:lstStyle/>
          <a:p>
            <a:pPr indent="-349250" lvl="0" marL="457200" rtl="0" algn="l">
              <a:lnSpc>
                <a:spcPct val="115000"/>
              </a:lnSpc>
              <a:spcBef>
                <a:spcPts val="0"/>
              </a:spcBef>
              <a:spcAft>
                <a:spcPts val="0"/>
              </a:spcAft>
              <a:buSzPts val="1900"/>
              <a:buChar char="•"/>
            </a:pPr>
            <a:r>
              <a:rPr lang="en-US" sz="1900"/>
              <a:t>R is an interpreted language, not a </a:t>
            </a:r>
            <a:r>
              <a:rPr lang="en-US" sz="1900"/>
              <a:t>compiled</a:t>
            </a:r>
            <a:r>
              <a:rPr lang="en-US" sz="1900"/>
              <a:t> one.</a:t>
            </a:r>
            <a:endParaRPr sz="1900"/>
          </a:p>
          <a:p>
            <a:pPr indent="-349250" lvl="0" marL="457200" rtl="0" algn="l">
              <a:lnSpc>
                <a:spcPct val="115000"/>
              </a:lnSpc>
              <a:spcBef>
                <a:spcPts val="0"/>
              </a:spcBef>
              <a:spcAft>
                <a:spcPts val="0"/>
              </a:spcAft>
              <a:buSzPts val="1900"/>
              <a:buChar char="•"/>
            </a:pPr>
            <a:r>
              <a:rPr lang="en-US" sz="1900"/>
              <a:t>R’s syntax is simple </a:t>
            </a:r>
            <a:r>
              <a:rPr lang="en-US" sz="1900"/>
              <a:t>and intuitive. For example, Linear Regression can be done with the command lm(y ~ x).</a:t>
            </a:r>
            <a:endParaRPr sz="1900"/>
          </a:p>
          <a:p>
            <a:pPr indent="-349250" lvl="0" marL="457200" rtl="0" algn="l">
              <a:lnSpc>
                <a:spcPct val="115000"/>
              </a:lnSpc>
              <a:spcBef>
                <a:spcPts val="0"/>
              </a:spcBef>
              <a:spcAft>
                <a:spcPts val="0"/>
              </a:spcAft>
              <a:buSzPts val="1900"/>
              <a:buChar char="•"/>
            </a:pPr>
            <a:r>
              <a:rPr lang="en-US" sz="1900"/>
              <a:t>All the actions of R are done on objects stored in the active memory of the computer: no temporary files are used. The readings and writings of files are used for input and output of data and results (graphics, . . .). </a:t>
            </a:r>
            <a:endParaRPr sz="1900"/>
          </a:p>
          <a:p>
            <a:pPr indent="0" lvl="0" marL="457200" rtl="0" algn="l">
              <a:lnSpc>
                <a:spcPct val="115000"/>
              </a:lnSpc>
              <a:spcBef>
                <a:spcPts val="0"/>
              </a:spcBef>
              <a:spcAft>
                <a:spcPts val="0"/>
              </a:spcAft>
              <a:buNone/>
            </a:pPr>
            <a:r>
              <a:t/>
            </a:r>
            <a:endParaRPr sz="1900"/>
          </a:p>
          <a:p>
            <a:pPr indent="0" lvl="0" marL="0" rtl="0" algn="l">
              <a:spcBef>
                <a:spcPts val="400"/>
              </a:spcBef>
              <a:spcAft>
                <a:spcPts val="0"/>
              </a:spcAft>
              <a:buNone/>
            </a:pPr>
            <a:r>
              <a:t/>
            </a:r>
            <a:endParaRPr/>
          </a:p>
        </p:txBody>
      </p:sp>
      <p:sp>
        <p:nvSpPr>
          <p:cNvPr id="1608" name="Google Shape;1608;p171"/>
          <p:cNvSpPr txBox="1"/>
          <p:nvPr/>
        </p:nvSpPr>
        <p:spPr>
          <a:xfrm>
            <a:off x="1083925" y="3660775"/>
            <a:ext cx="2945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Calibri"/>
                <a:ea typeface="Calibri"/>
                <a:cs typeface="Calibri"/>
                <a:sym typeface="Calibri"/>
              </a:rPr>
              <a:t>A schematic view of how R works</a:t>
            </a:r>
            <a:endParaRPr>
              <a:latin typeface="Calibri"/>
              <a:ea typeface="Calibri"/>
              <a:cs typeface="Calibri"/>
              <a:sym typeface="Calibri"/>
            </a:endParaRPr>
          </a:p>
        </p:txBody>
      </p:sp>
    </p:spTree>
  </p:cSld>
  <p:clrMapOvr>
    <a:masterClrMapping/>
  </p:clrMapOvr>
</p:sld>
</file>

<file path=ppt/slides/slide1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CE5CD"/>
        </a:solidFill>
      </p:bgPr>
    </p:bg>
    <p:spTree>
      <p:nvGrpSpPr>
        <p:cNvPr id="1613" name="Shape 1613"/>
        <p:cNvGrpSpPr/>
        <p:nvPr/>
      </p:nvGrpSpPr>
      <p:grpSpPr>
        <a:xfrm>
          <a:off x="0" y="0"/>
          <a:ext cx="0" cy="0"/>
          <a:chOff x="0" y="0"/>
          <a:chExt cx="0" cy="0"/>
        </a:xfrm>
      </p:grpSpPr>
      <p:sp>
        <p:nvSpPr>
          <p:cNvPr id="1614" name="Google Shape;1614;p172"/>
          <p:cNvSpPr txBox="1"/>
          <p:nvPr>
            <p:ph type="title"/>
          </p:nvPr>
        </p:nvSpPr>
        <p:spPr>
          <a:xfrm>
            <a:off x="687586" y="0"/>
            <a:ext cx="7768800" cy="971100"/>
          </a:xfrm>
          <a:prstGeom prst="rect">
            <a:avLst/>
          </a:prstGeom>
          <a:noFill/>
          <a:ln>
            <a:noFill/>
          </a:ln>
        </p:spPr>
        <p:txBody>
          <a:bodyPr anchorCtr="0" anchor="ctr" bIns="32750" lIns="32750" spcFirstLastPara="1" rIns="69975" wrap="square" tIns="32750">
            <a:noAutofit/>
          </a:bodyPr>
          <a:lstStyle/>
          <a:p>
            <a:pPr indent="0" lvl="0" marL="0" rtl="0" algn="ctr">
              <a:spcBef>
                <a:spcPts val="0"/>
              </a:spcBef>
              <a:spcAft>
                <a:spcPts val="0"/>
              </a:spcAft>
              <a:buNone/>
            </a:pPr>
            <a:r>
              <a:rPr lang="en-US"/>
              <a:t>Questions</a:t>
            </a:r>
            <a:r>
              <a:rPr lang="en-US">
                <a:latin typeface="Calibri"/>
                <a:ea typeface="Calibri"/>
                <a:cs typeface="Calibri"/>
                <a:sym typeface="Calibri"/>
              </a:rPr>
              <a:t> for today</a:t>
            </a:r>
            <a:endParaRPr>
              <a:latin typeface="Calibri"/>
              <a:ea typeface="Calibri"/>
              <a:cs typeface="Calibri"/>
              <a:sym typeface="Calibri"/>
            </a:endParaRPr>
          </a:p>
        </p:txBody>
      </p:sp>
      <p:sp>
        <p:nvSpPr>
          <p:cNvPr id="1615" name="Google Shape;1615;p172"/>
          <p:cNvSpPr txBox="1"/>
          <p:nvPr>
            <p:ph idx="1" type="body"/>
          </p:nvPr>
        </p:nvSpPr>
        <p:spPr>
          <a:xfrm>
            <a:off x="393350" y="1546752"/>
            <a:ext cx="8152800" cy="3020400"/>
          </a:xfrm>
          <a:prstGeom prst="rect">
            <a:avLst/>
          </a:prstGeom>
          <a:noFill/>
          <a:ln>
            <a:noFill/>
          </a:ln>
        </p:spPr>
        <p:txBody>
          <a:bodyPr anchorCtr="0" anchor="t" bIns="32750" lIns="32750" spcFirstLastPara="1" rIns="69975" wrap="square" tIns="32750">
            <a:noAutofit/>
          </a:bodyPr>
          <a:lstStyle/>
          <a:p>
            <a:pPr indent="-412750" lvl="0" marL="457200" rtl="0" algn="l">
              <a:lnSpc>
                <a:spcPct val="150000"/>
              </a:lnSpc>
              <a:spcBef>
                <a:spcPts val="800"/>
              </a:spcBef>
              <a:spcAft>
                <a:spcPts val="0"/>
              </a:spcAft>
              <a:buSzPts val="2900"/>
              <a:buAutoNum type="arabicPeriod"/>
            </a:pPr>
            <a:r>
              <a:rPr lang="en-US" sz="2900"/>
              <a:t>How to install and use R and R-Studio?</a:t>
            </a:r>
            <a:endParaRPr sz="2900"/>
          </a:p>
          <a:p>
            <a:pPr indent="-412750" lvl="0" marL="457200" rtl="0" algn="l">
              <a:lnSpc>
                <a:spcPct val="150000"/>
              </a:lnSpc>
              <a:spcBef>
                <a:spcPts val="0"/>
              </a:spcBef>
              <a:spcAft>
                <a:spcPts val="0"/>
              </a:spcAft>
              <a:buSzPts val="2900"/>
              <a:buAutoNum type="arabicPeriod"/>
            </a:pPr>
            <a:r>
              <a:rPr lang="en-US" sz="2900"/>
              <a:t>How to learn R syntax?</a:t>
            </a:r>
            <a:endParaRPr sz="2900"/>
          </a:p>
          <a:p>
            <a:pPr indent="-412750" lvl="0" marL="457200" rtl="0" algn="l">
              <a:lnSpc>
                <a:spcPct val="150000"/>
              </a:lnSpc>
              <a:spcBef>
                <a:spcPts val="0"/>
              </a:spcBef>
              <a:spcAft>
                <a:spcPts val="0"/>
              </a:spcAft>
              <a:buSzPts val="2900"/>
              <a:buAutoNum type="arabicPeriod"/>
            </a:pPr>
            <a:r>
              <a:rPr lang="en-US" sz="2900"/>
              <a:t>How to document your analysis?</a:t>
            </a:r>
            <a:endParaRPr sz="2900"/>
          </a:p>
          <a:p>
            <a:pPr indent="-412750" lvl="0" marL="457200" rtl="0" algn="l">
              <a:lnSpc>
                <a:spcPct val="150000"/>
              </a:lnSpc>
              <a:spcBef>
                <a:spcPts val="0"/>
              </a:spcBef>
              <a:spcAft>
                <a:spcPts val="0"/>
              </a:spcAft>
              <a:buSzPts val="2900"/>
              <a:buAutoNum type="arabicPeriod"/>
            </a:pPr>
            <a:r>
              <a:rPr lang="en-US" sz="2900"/>
              <a:t>How to make your analysis method FAIR?</a:t>
            </a:r>
            <a:endParaRPr sz="3500"/>
          </a:p>
          <a:p>
            <a:pPr indent="0" lvl="0" marL="0" rtl="0" algn="l">
              <a:spcBef>
                <a:spcPts val="400"/>
              </a:spcBef>
              <a:spcAft>
                <a:spcPts val="0"/>
              </a:spcAft>
              <a:buNone/>
            </a:pPr>
            <a:r>
              <a:t/>
            </a:r>
            <a:endParaRPr sz="3000">
              <a:latin typeface="Calibri"/>
              <a:ea typeface="Calibri"/>
              <a:cs typeface="Calibri"/>
              <a:sym typeface="Calibri"/>
            </a:endParaRPr>
          </a:p>
        </p:txBody>
      </p:sp>
      <p:sp>
        <p:nvSpPr>
          <p:cNvPr id="1616" name="Google Shape;1616;p172"/>
          <p:cNvSpPr txBox="1"/>
          <p:nvPr>
            <p:ph idx="12" type="sldNum"/>
          </p:nvPr>
        </p:nvSpPr>
        <p:spPr>
          <a:xfrm>
            <a:off x="8367632" y="4893175"/>
            <a:ext cx="727200" cy="147300"/>
          </a:xfrm>
          <a:prstGeom prst="rect">
            <a:avLst/>
          </a:prstGeom>
        </p:spPr>
        <p:txBody>
          <a:bodyPr anchorCtr="0" anchor="t" bIns="29450" lIns="58925" spcFirstLastPara="1" rIns="58925" wrap="square" tIns="29450">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1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CE5CD"/>
        </a:solidFill>
      </p:bgPr>
    </p:bg>
    <p:spTree>
      <p:nvGrpSpPr>
        <p:cNvPr id="1621" name="Shape 1621"/>
        <p:cNvGrpSpPr/>
        <p:nvPr/>
      </p:nvGrpSpPr>
      <p:grpSpPr>
        <a:xfrm>
          <a:off x="0" y="0"/>
          <a:ext cx="0" cy="0"/>
          <a:chOff x="0" y="0"/>
          <a:chExt cx="0" cy="0"/>
        </a:xfrm>
      </p:grpSpPr>
      <p:sp>
        <p:nvSpPr>
          <p:cNvPr id="1622" name="Google Shape;1622;p173"/>
          <p:cNvSpPr txBox="1"/>
          <p:nvPr>
            <p:ph type="title"/>
          </p:nvPr>
        </p:nvSpPr>
        <p:spPr>
          <a:xfrm>
            <a:off x="687586" y="0"/>
            <a:ext cx="7768800" cy="971100"/>
          </a:xfrm>
          <a:prstGeom prst="rect">
            <a:avLst/>
          </a:prstGeom>
          <a:noFill/>
          <a:ln>
            <a:noFill/>
          </a:ln>
        </p:spPr>
        <p:txBody>
          <a:bodyPr anchorCtr="0" anchor="ctr" bIns="32750" lIns="32750" spcFirstLastPara="1" rIns="69975" wrap="square" tIns="32750">
            <a:noAutofit/>
          </a:bodyPr>
          <a:lstStyle/>
          <a:p>
            <a:pPr indent="0" lvl="0" marL="0" rtl="0" algn="ctr">
              <a:spcBef>
                <a:spcPts val="0"/>
              </a:spcBef>
              <a:spcAft>
                <a:spcPts val="0"/>
              </a:spcAft>
              <a:buNone/>
            </a:pPr>
            <a:r>
              <a:rPr lang="en-US"/>
              <a:t>Questions</a:t>
            </a:r>
            <a:r>
              <a:rPr lang="en-US">
                <a:latin typeface="Calibri"/>
                <a:ea typeface="Calibri"/>
                <a:cs typeface="Calibri"/>
                <a:sym typeface="Calibri"/>
              </a:rPr>
              <a:t> for today</a:t>
            </a:r>
            <a:endParaRPr>
              <a:latin typeface="Calibri"/>
              <a:ea typeface="Calibri"/>
              <a:cs typeface="Calibri"/>
              <a:sym typeface="Calibri"/>
            </a:endParaRPr>
          </a:p>
        </p:txBody>
      </p:sp>
      <p:sp>
        <p:nvSpPr>
          <p:cNvPr id="1623" name="Google Shape;1623;p173"/>
          <p:cNvSpPr txBox="1"/>
          <p:nvPr>
            <p:ph idx="1" type="body"/>
          </p:nvPr>
        </p:nvSpPr>
        <p:spPr>
          <a:xfrm>
            <a:off x="393350" y="1546752"/>
            <a:ext cx="8152800" cy="3020400"/>
          </a:xfrm>
          <a:prstGeom prst="rect">
            <a:avLst/>
          </a:prstGeom>
          <a:noFill/>
          <a:ln>
            <a:noFill/>
          </a:ln>
        </p:spPr>
        <p:txBody>
          <a:bodyPr anchorCtr="0" anchor="t" bIns="32750" lIns="32750" spcFirstLastPara="1" rIns="69975" wrap="square" tIns="32750">
            <a:noAutofit/>
          </a:bodyPr>
          <a:lstStyle/>
          <a:p>
            <a:pPr indent="-412750" lvl="0" marL="457200" rtl="0" algn="l">
              <a:lnSpc>
                <a:spcPct val="150000"/>
              </a:lnSpc>
              <a:spcBef>
                <a:spcPts val="800"/>
              </a:spcBef>
              <a:spcAft>
                <a:spcPts val="0"/>
              </a:spcAft>
              <a:buClr>
                <a:srgbClr val="FF3300"/>
              </a:buClr>
              <a:buSzPts val="2900"/>
              <a:buAutoNum type="arabicPeriod"/>
            </a:pPr>
            <a:r>
              <a:rPr lang="en-US" sz="2900">
                <a:solidFill>
                  <a:srgbClr val="FF3300"/>
                </a:solidFill>
              </a:rPr>
              <a:t>How to install and use R and R-Studio?</a:t>
            </a:r>
            <a:endParaRPr sz="2900">
              <a:solidFill>
                <a:srgbClr val="FF3300"/>
              </a:solidFill>
            </a:endParaRPr>
          </a:p>
          <a:p>
            <a:pPr indent="-412750" lvl="0" marL="457200" rtl="0" algn="l">
              <a:lnSpc>
                <a:spcPct val="150000"/>
              </a:lnSpc>
              <a:spcBef>
                <a:spcPts val="0"/>
              </a:spcBef>
              <a:spcAft>
                <a:spcPts val="0"/>
              </a:spcAft>
              <a:buSzPts val="2900"/>
              <a:buAutoNum type="arabicPeriod"/>
            </a:pPr>
            <a:r>
              <a:rPr lang="en-US" sz="2900"/>
              <a:t>How to learn R syntax?</a:t>
            </a:r>
            <a:endParaRPr sz="2900"/>
          </a:p>
          <a:p>
            <a:pPr indent="-412750" lvl="0" marL="457200" rtl="0" algn="l">
              <a:lnSpc>
                <a:spcPct val="150000"/>
              </a:lnSpc>
              <a:spcBef>
                <a:spcPts val="0"/>
              </a:spcBef>
              <a:spcAft>
                <a:spcPts val="0"/>
              </a:spcAft>
              <a:buSzPts val="2900"/>
              <a:buAutoNum type="arabicPeriod"/>
            </a:pPr>
            <a:r>
              <a:rPr lang="en-US" sz="2900"/>
              <a:t>How to document your analysis?</a:t>
            </a:r>
            <a:endParaRPr sz="2900"/>
          </a:p>
          <a:p>
            <a:pPr indent="-412750" lvl="0" marL="457200" rtl="0" algn="l">
              <a:lnSpc>
                <a:spcPct val="150000"/>
              </a:lnSpc>
              <a:spcBef>
                <a:spcPts val="0"/>
              </a:spcBef>
              <a:spcAft>
                <a:spcPts val="0"/>
              </a:spcAft>
              <a:buSzPts val="2900"/>
              <a:buAutoNum type="arabicPeriod"/>
            </a:pPr>
            <a:r>
              <a:rPr lang="en-US" sz="2900"/>
              <a:t>How to make your analysis method FAIR?</a:t>
            </a:r>
            <a:endParaRPr sz="3500"/>
          </a:p>
          <a:p>
            <a:pPr indent="0" lvl="0" marL="0" rtl="0" algn="l">
              <a:spcBef>
                <a:spcPts val="400"/>
              </a:spcBef>
              <a:spcAft>
                <a:spcPts val="0"/>
              </a:spcAft>
              <a:buNone/>
            </a:pPr>
            <a:r>
              <a:t/>
            </a:r>
            <a:endParaRPr sz="3000">
              <a:latin typeface="Calibri"/>
              <a:ea typeface="Calibri"/>
              <a:cs typeface="Calibri"/>
              <a:sym typeface="Calibri"/>
            </a:endParaRPr>
          </a:p>
        </p:txBody>
      </p:sp>
      <p:sp>
        <p:nvSpPr>
          <p:cNvPr id="1624" name="Google Shape;1624;p173"/>
          <p:cNvSpPr txBox="1"/>
          <p:nvPr>
            <p:ph idx="12" type="sldNum"/>
          </p:nvPr>
        </p:nvSpPr>
        <p:spPr>
          <a:xfrm>
            <a:off x="8367632" y="4893175"/>
            <a:ext cx="727200" cy="147300"/>
          </a:xfrm>
          <a:prstGeom prst="rect">
            <a:avLst/>
          </a:prstGeom>
        </p:spPr>
        <p:txBody>
          <a:bodyPr anchorCtr="0" anchor="t" bIns="29450" lIns="58925" spcFirstLastPara="1" rIns="58925" wrap="square" tIns="29450">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1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9" name="Shape 1629"/>
        <p:cNvGrpSpPr/>
        <p:nvPr/>
      </p:nvGrpSpPr>
      <p:grpSpPr>
        <a:xfrm>
          <a:off x="0" y="0"/>
          <a:ext cx="0" cy="0"/>
          <a:chOff x="0" y="0"/>
          <a:chExt cx="0" cy="0"/>
        </a:xfrm>
      </p:grpSpPr>
      <p:sp>
        <p:nvSpPr>
          <p:cNvPr id="1630" name="Google Shape;1630;p174"/>
          <p:cNvSpPr txBox="1"/>
          <p:nvPr>
            <p:ph type="title"/>
          </p:nvPr>
        </p:nvSpPr>
        <p:spPr>
          <a:xfrm>
            <a:off x="687586" y="0"/>
            <a:ext cx="7768800" cy="971100"/>
          </a:xfrm>
          <a:prstGeom prst="rect">
            <a:avLst/>
          </a:prstGeom>
        </p:spPr>
        <p:txBody>
          <a:bodyPr anchorCtr="0" anchor="ctr" bIns="32750" lIns="32750" spcFirstLastPara="1" rIns="69975" wrap="square" tIns="32750">
            <a:noAutofit/>
          </a:bodyPr>
          <a:lstStyle/>
          <a:p>
            <a:pPr indent="0" lvl="0" marL="0" rtl="0" algn="ctr">
              <a:spcBef>
                <a:spcPts val="0"/>
              </a:spcBef>
              <a:spcAft>
                <a:spcPts val="0"/>
              </a:spcAft>
              <a:buNone/>
            </a:pPr>
            <a:r>
              <a:rPr lang="en-US"/>
              <a:t>How to install R and R-studio?</a:t>
            </a:r>
            <a:endParaRPr/>
          </a:p>
        </p:txBody>
      </p:sp>
      <p:sp>
        <p:nvSpPr>
          <p:cNvPr id="1631" name="Google Shape;1631;p174"/>
          <p:cNvSpPr txBox="1"/>
          <p:nvPr>
            <p:ph idx="1" type="body"/>
          </p:nvPr>
        </p:nvSpPr>
        <p:spPr>
          <a:xfrm>
            <a:off x="535775" y="1145228"/>
            <a:ext cx="8152800" cy="2399700"/>
          </a:xfrm>
          <a:prstGeom prst="rect">
            <a:avLst/>
          </a:prstGeom>
        </p:spPr>
        <p:txBody>
          <a:bodyPr anchorCtr="0" anchor="t" bIns="32750" lIns="32750" spcFirstLastPara="1" rIns="69975" wrap="square" tIns="32750">
            <a:noAutofit/>
          </a:bodyPr>
          <a:lstStyle/>
          <a:p>
            <a:pPr indent="0" lvl="0" marL="0" rtl="0" algn="l">
              <a:spcBef>
                <a:spcPts val="400"/>
              </a:spcBef>
              <a:spcAft>
                <a:spcPts val="0"/>
              </a:spcAft>
              <a:buNone/>
            </a:pPr>
            <a:r>
              <a:rPr lang="en-US" sz="2700" u="sng">
                <a:solidFill>
                  <a:schemeClr val="hlink"/>
                </a:solidFill>
                <a:hlinkClick r:id="rId3"/>
              </a:rPr>
              <a:t>https://rstudio-education.github.io/hopr/starting.html</a:t>
            </a:r>
            <a:endParaRPr sz="2700"/>
          </a:p>
        </p:txBody>
      </p:sp>
      <p:sp>
        <p:nvSpPr>
          <p:cNvPr id="1632" name="Google Shape;1632;p174"/>
          <p:cNvSpPr txBox="1"/>
          <p:nvPr>
            <p:ph idx="12" type="sldNum"/>
          </p:nvPr>
        </p:nvSpPr>
        <p:spPr>
          <a:xfrm>
            <a:off x="8367632" y="4893175"/>
            <a:ext cx="727200" cy="147300"/>
          </a:xfrm>
          <a:prstGeom prst="rect">
            <a:avLst/>
          </a:prstGeom>
        </p:spPr>
        <p:txBody>
          <a:bodyPr anchorCtr="0" anchor="t" bIns="29450" lIns="58925" spcFirstLastPara="1" rIns="58925" wrap="square" tIns="2945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1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CE5CD"/>
        </a:solidFill>
      </p:bgPr>
    </p:bg>
    <p:spTree>
      <p:nvGrpSpPr>
        <p:cNvPr id="1637" name="Shape 1637"/>
        <p:cNvGrpSpPr/>
        <p:nvPr/>
      </p:nvGrpSpPr>
      <p:grpSpPr>
        <a:xfrm>
          <a:off x="0" y="0"/>
          <a:ext cx="0" cy="0"/>
          <a:chOff x="0" y="0"/>
          <a:chExt cx="0" cy="0"/>
        </a:xfrm>
      </p:grpSpPr>
      <p:sp>
        <p:nvSpPr>
          <p:cNvPr id="1638" name="Google Shape;1638;p175"/>
          <p:cNvSpPr txBox="1"/>
          <p:nvPr>
            <p:ph type="title"/>
          </p:nvPr>
        </p:nvSpPr>
        <p:spPr>
          <a:xfrm>
            <a:off x="687586" y="0"/>
            <a:ext cx="7768800" cy="971100"/>
          </a:xfrm>
          <a:prstGeom prst="rect">
            <a:avLst/>
          </a:prstGeom>
          <a:noFill/>
          <a:ln>
            <a:noFill/>
          </a:ln>
        </p:spPr>
        <p:txBody>
          <a:bodyPr anchorCtr="0" anchor="ctr" bIns="32750" lIns="32750" spcFirstLastPara="1" rIns="69975" wrap="square" tIns="32750">
            <a:noAutofit/>
          </a:bodyPr>
          <a:lstStyle/>
          <a:p>
            <a:pPr indent="0" lvl="0" marL="0" rtl="0" algn="ctr">
              <a:spcBef>
                <a:spcPts val="0"/>
              </a:spcBef>
              <a:spcAft>
                <a:spcPts val="0"/>
              </a:spcAft>
              <a:buNone/>
            </a:pPr>
            <a:r>
              <a:rPr lang="en-US"/>
              <a:t>Questions</a:t>
            </a:r>
            <a:r>
              <a:rPr lang="en-US">
                <a:latin typeface="Calibri"/>
                <a:ea typeface="Calibri"/>
                <a:cs typeface="Calibri"/>
                <a:sym typeface="Calibri"/>
              </a:rPr>
              <a:t> for today</a:t>
            </a:r>
            <a:endParaRPr>
              <a:latin typeface="Calibri"/>
              <a:ea typeface="Calibri"/>
              <a:cs typeface="Calibri"/>
              <a:sym typeface="Calibri"/>
            </a:endParaRPr>
          </a:p>
        </p:txBody>
      </p:sp>
      <p:sp>
        <p:nvSpPr>
          <p:cNvPr id="1639" name="Google Shape;1639;p175"/>
          <p:cNvSpPr txBox="1"/>
          <p:nvPr>
            <p:ph idx="1" type="body"/>
          </p:nvPr>
        </p:nvSpPr>
        <p:spPr>
          <a:xfrm>
            <a:off x="393350" y="1546752"/>
            <a:ext cx="8152800" cy="3020400"/>
          </a:xfrm>
          <a:prstGeom prst="rect">
            <a:avLst/>
          </a:prstGeom>
          <a:noFill/>
          <a:ln>
            <a:noFill/>
          </a:ln>
        </p:spPr>
        <p:txBody>
          <a:bodyPr anchorCtr="0" anchor="t" bIns="32750" lIns="32750" spcFirstLastPara="1" rIns="69975" wrap="square" tIns="32750">
            <a:noAutofit/>
          </a:bodyPr>
          <a:lstStyle/>
          <a:p>
            <a:pPr indent="-412750" lvl="0" marL="457200" rtl="0" algn="l">
              <a:lnSpc>
                <a:spcPct val="150000"/>
              </a:lnSpc>
              <a:spcBef>
                <a:spcPts val="800"/>
              </a:spcBef>
              <a:spcAft>
                <a:spcPts val="0"/>
              </a:spcAft>
              <a:buSzPts val="2900"/>
              <a:buAutoNum type="arabicPeriod"/>
            </a:pPr>
            <a:r>
              <a:rPr lang="en-US" sz="2900"/>
              <a:t>How to install and use R and R-Studio?</a:t>
            </a:r>
            <a:endParaRPr sz="2900"/>
          </a:p>
          <a:p>
            <a:pPr indent="-412750" lvl="0" marL="457200" rtl="0" algn="l">
              <a:lnSpc>
                <a:spcPct val="150000"/>
              </a:lnSpc>
              <a:spcBef>
                <a:spcPts val="0"/>
              </a:spcBef>
              <a:spcAft>
                <a:spcPts val="0"/>
              </a:spcAft>
              <a:buClr>
                <a:srgbClr val="DC0000"/>
              </a:buClr>
              <a:buSzPts val="2900"/>
              <a:buAutoNum type="arabicPeriod"/>
            </a:pPr>
            <a:r>
              <a:rPr lang="en-US" sz="2900">
                <a:solidFill>
                  <a:srgbClr val="DC0000"/>
                </a:solidFill>
              </a:rPr>
              <a:t>How to learn R syntax?</a:t>
            </a:r>
            <a:endParaRPr sz="2900">
              <a:solidFill>
                <a:srgbClr val="DC0000"/>
              </a:solidFill>
            </a:endParaRPr>
          </a:p>
          <a:p>
            <a:pPr indent="-412750" lvl="0" marL="457200" rtl="0" algn="l">
              <a:lnSpc>
                <a:spcPct val="150000"/>
              </a:lnSpc>
              <a:spcBef>
                <a:spcPts val="0"/>
              </a:spcBef>
              <a:spcAft>
                <a:spcPts val="0"/>
              </a:spcAft>
              <a:buSzPts val="2900"/>
              <a:buAutoNum type="arabicPeriod"/>
            </a:pPr>
            <a:r>
              <a:rPr lang="en-US" sz="2900"/>
              <a:t>How to document your analysis?</a:t>
            </a:r>
            <a:endParaRPr sz="2900"/>
          </a:p>
          <a:p>
            <a:pPr indent="-412750" lvl="0" marL="457200" rtl="0" algn="l">
              <a:lnSpc>
                <a:spcPct val="150000"/>
              </a:lnSpc>
              <a:spcBef>
                <a:spcPts val="0"/>
              </a:spcBef>
              <a:spcAft>
                <a:spcPts val="0"/>
              </a:spcAft>
              <a:buSzPts val="2900"/>
              <a:buAutoNum type="arabicPeriod"/>
            </a:pPr>
            <a:r>
              <a:rPr lang="en-US" sz="2900"/>
              <a:t>How to make your analysis method FAIR?</a:t>
            </a:r>
            <a:endParaRPr sz="3500"/>
          </a:p>
          <a:p>
            <a:pPr indent="0" lvl="0" marL="0" rtl="0" algn="l">
              <a:spcBef>
                <a:spcPts val="400"/>
              </a:spcBef>
              <a:spcAft>
                <a:spcPts val="0"/>
              </a:spcAft>
              <a:buNone/>
            </a:pPr>
            <a:r>
              <a:t/>
            </a:r>
            <a:endParaRPr sz="3000">
              <a:latin typeface="Calibri"/>
              <a:ea typeface="Calibri"/>
              <a:cs typeface="Calibri"/>
              <a:sym typeface="Calibri"/>
            </a:endParaRPr>
          </a:p>
        </p:txBody>
      </p:sp>
      <p:sp>
        <p:nvSpPr>
          <p:cNvPr id="1640" name="Google Shape;1640;p175"/>
          <p:cNvSpPr txBox="1"/>
          <p:nvPr>
            <p:ph idx="12" type="sldNum"/>
          </p:nvPr>
        </p:nvSpPr>
        <p:spPr>
          <a:xfrm>
            <a:off x="8367632" y="4893175"/>
            <a:ext cx="727200" cy="147300"/>
          </a:xfrm>
          <a:prstGeom prst="rect">
            <a:avLst/>
          </a:prstGeom>
        </p:spPr>
        <p:txBody>
          <a:bodyPr anchorCtr="0" anchor="t" bIns="29450" lIns="58925" spcFirstLastPara="1" rIns="58925" wrap="square" tIns="29450">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1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5" name="Shape 1645"/>
        <p:cNvGrpSpPr/>
        <p:nvPr/>
      </p:nvGrpSpPr>
      <p:grpSpPr>
        <a:xfrm>
          <a:off x="0" y="0"/>
          <a:ext cx="0" cy="0"/>
          <a:chOff x="0" y="0"/>
          <a:chExt cx="0" cy="0"/>
        </a:xfrm>
      </p:grpSpPr>
      <p:sp>
        <p:nvSpPr>
          <p:cNvPr id="1646" name="Google Shape;1646;p176"/>
          <p:cNvSpPr txBox="1"/>
          <p:nvPr>
            <p:ph type="title"/>
          </p:nvPr>
        </p:nvSpPr>
        <p:spPr>
          <a:xfrm>
            <a:off x="687586" y="0"/>
            <a:ext cx="7768800" cy="971100"/>
          </a:xfrm>
          <a:prstGeom prst="rect">
            <a:avLst/>
          </a:prstGeom>
        </p:spPr>
        <p:txBody>
          <a:bodyPr anchorCtr="0" anchor="ctr" bIns="32750" lIns="32750" spcFirstLastPara="1" rIns="69975" wrap="square" tIns="32750">
            <a:noAutofit/>
          </a:bodyPr>
          <a:lstStyle/>
          <a:p>
            <a:pPr indent="0" lvl="0" marL="0" rtl="0" algn="ctr">
              <a:spcBef>
                <a:spcPts val="0"/>
              </a:spcBef>
              <a:spcAft>
                <a:spcPts val="0"/>
              </a:spcAft>
              <a:buNone/>
            </a:pPr>
            <a:r>
              <a:rPr lang="en-US"/>
              <a:t>How to learn R syntax?</a:t>
            </a:r>
            <a:endParaRPr/>
          </a:p>
        </p:txBody>
      </p:sp>
      <p:sp>
        <p:nvSpPr>
          <p:cNvPr id="1647" name="Google Shape;1647;p176"/>
          <p:cNvSpPr txBox="1"/>
          <p:nvPr>
            <p:ph idx="1" type="body"/>
          </p:nvPr>
        </p:nvSpPr>
        <p:spPr>
          <a:xfrm>
            <a:off x="303575" y="1598940"/>
            <a:ext cx="8152800" cy="2666400"/>
          </a:xfrm>
          <a:prstGeom prst="rect">
            <a:avLst/>
          </a:prstGeom>
        </p:spPr>
        <p:txBody>
          <a:bodyPr anchorCtr="0" anchor="t" bIns="32750" lIns="32750" spcFirstLastPara="1" rIns="69975" wrap="square" tIns="32750">
            <a:noAutofit/>
          </a:bodyPr>
          <a:lstStyle/>
          <a:p>
            <a:pPr indent="-349250" lvl="0" marL="457200" rtl="0" algn="l">
              <a:lnSpc>
                <a:spcPct val="115000"/>
              </a:lnSpc>
              <a:spcBef>
                <a:spcPts val="0"/>
              </a:spcBef>
              <a:spcAft>
                <a:spcPts val="0"/>
              </a:spcAft>
              <a:buSzPts val="1900"/>
              <a:buChar char="•"/>
            </a:pPr>
            <a:r>
              <a:rPr lang="en-US" sz="1900"/>
              <a:t>R</a:t>
            </a:r>
            <a:r>
              <a:rPr lang="en-US" sz="1900"/>
              <a:t>eview Lab#0 in Applegate and Keller (2016) (and ignore the “SWIRL” part)</a:t>
            </a:r>
            <a:endParaRPr sz="1900"/>
          </a:p>
          <a:p>
            <a:pPr indent="-349250" lvl="0" marL="457200" rtl="0" algn="l">
              <a:lnSpc>
                <a:spcPct val="115000"/>
              </a:lnSpc>
              <a:spcBef>
                <a:spcPts val="0"/>
              </a:spcBef>
              <a:spcAft>
                <a:spcPts val="0"/>
              </a:spcAft>
              <a:buSzPts val="1900"/>
              <a:buChar char="•"/>
            </a:pPr>
            <a:r>
              <a:rPr lang="en-US" sz="1900"/>
              <a:t>Review:  “An Introduction to R” </a:t>
            </a:r>
            <a:br>
              <a:rPr lang="en-US" sz="1900"/>
            </a:br>
            <a:r>
              <a:rPr lang="en-US" sz="1900"/>
              <a:t>=&gt; </a:t>
            </a:r>
            <a:r>
              <a:rPr lang="en-US" sz="1900" u="sng">
                <a:solidFill>
                  <a:schemeClr val="hlink"/>
                </a:solidFill>
                <a:hlinkClick r:id="rId3"/>
              </a:rPr>
              <a:t>http://cran.r-project.org/doc/contrib/Lam-IntroductionToR_LHL.pdf</a:t>
            </a:r>
            <a:endParaRPr sz="1900">
              <a:solidFill>
                <a:srgbClr val="1155CD"/>
              </a:solidFill>
            </a:endParaRPr>
          </a:p>
          <a:p>
            <a:pPr indent="-349250" lvl="0" marL="457200" rtl="0" algn="l">
              <a:lnSpc>
                <a:spcPct val="115000"/>
              </a:lnSpc>
              <a:spcBef>
                <a:spcPts val="0"/>
              </a:spcBef>
              <a:spcAft>
                <a:spcPts val="0"/>
              </a:spcAft>
              <a:buSzPts val="1900"/>
              <a:buChar char="•"/>
            </a:pPr>
            <a:r>
              <a:rPr lang="en-US" sz="1900"/>
              <a:t>Review simpleR - Using R for Introductory Statistics”</a:t>
            </a:r>
            <a:endParaRPr sz="1900"/>
          </a:p>
          <a:p>
            <a:pPr indent="0" lvl="0" marL="457200" rtl="0" algn="l">
              <a:lnSpc>
                <a:spcPct val="115000"/>
              </a:lnSpc>
              <a:spcBef>
                <a:spcPts val="0"/>
              </a:spcBef>
              <a:spcAft>
                <a:spcPts val="0"/>
              </a:spcAft>
              <a:buClr>
                <a:schemeClr val="dk1"/>
              </a:buClr>
              <a:buSzPts val="1100"/>
              <a:buFont typeface="Arial"/>
              <a:buNone/>
            </a:pPr>
            <a:r>
              <a:rPr lang="en-US" sz="1900">
                <a:solidFill>
                  <a:srgbClr val="1155CD"/>
                </a:solidFill>
              </a:rPr>
              <a:t>=&gt; </a:t>
            </a:r>
            <a:r>
              <a:rPr lang="en-US" sz="1900" u="sng">
                <a:solidFill>
                  <a:schemeClr val="hlink"/>
                </a:solidFill>
                <a:hlinkClick r:id="rId4"/>
              </a:rPr>
              <a:t>http://cran.r-project.org/doc/contrib/Verzani-SimpleR.pdf</a:t>
            </a:r>
            <a:endParaRPr sz="1900"/>
          </a:p>
          <a:p>
            <a:pPr indent="0" lvl="0" marL="457200" rtl="0" algn="l">
              <a:lnSpc>
                <a:spcPct val="115000"/>
              </a:lnSpc>
              <a:spcBef>
                <a:spcPts val="0"/>
              </a:spcBef>
              <a:spcAft>
                <a:spcPts val="0"/>
              </a:spcAft>
              <a:buNone/>
            </a:pPr>
            <a:r>
              <a:t/>
            </a:r>
            <a:endParaRPr sz="1900"/>
          </a:p>
          <a:p>
            <a:pPr indent="0" lvl="0" marL="0" rtl="0" algn="l">
              <a:spcBef>
                <a:spcPts val="400"/>
              </a:spcBef>
              <a:spcAft>
                <a:spcPts val="0"/>
              </a:spcAft>
              <a:buNone/>
            </a:pPr>
            <a:r>
              <a:t/>
            </a:r>
            <a:endParaRPr/>
          </a:p>
        </p:txBody>
      </p:sp>
      <p:sp>
        <p:nvSpPr>
          <p:cNvPr id="1648" name="Google Shape;1648;p176"/>
          <p:cNvSpPr txBox="1"/>
          <p:nvPr>
            <p:ph idx="12" type="sldNum"/>
          </p:nvPr>
        </p:nvSpPr>
        <p:spPr>
          <a:xfrm>
            <a:off x="8367632" y="4893175"/>
            <a:ext cx="727200" cy="147300"/>
          </a:xfrm>
          <a:prstGeom prst="rect">
            <a:avLst/>
          </a:prstGeom>
        </p:spPr>
        <p:txBody>
          <a:bodyPr anchorCtr="0" anchor="t" bIns="29450" lIns="58925" spcFirstLastPara="1" rIns="58925" wrap="square" tIns="2945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1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CE5CD"/>
        </a:solidFill>
      </p:bgPr>
    </p:bg>
    <p:spTree>
      <p:nvGrpSpPr>
        <p:cNvPr id="1653" name="Shape 1653"/>
        <p:cNvGrpSpPr/>
        <p:nvPr/>
      </p:nvGrpSpPr>
      <p:grpSpPr>
        <a:xfrm>
          <a:off x="0" y="0"/>
          <a:ext cx="0" cy="0"/>
          <a:chOff x="0" y="0"/>
          <a:chExt cx="0" cy="0"/>
        </a:xfrm>
      </p:grpSpPr>
      <p:sp>
        <p:nvSpPr>
          <p:cNvPr id="1654" name="Google Shape;1654;p177"/>
          <p:cNvSpPr txBox="1"/>
          <p:nvPr>
            <p:ph type="title"/>
          </p:nvPr>
        </p:nvSpPr>
        <p:spPr>
          <a:xfrm>
            <a:off x="687586" y="0"/>
            <a:ext cx="7768800" cy="971100"/>
          </a:xfrm>
          <a:prstGeom prst="rect">
            <a:avLst/>
          </a:prstGeom>
          <a:noFill/>
          <a:ln>
            <a:noFill/>
          </a:ln>
        </p:spPr>
        <p:txBody>
          <a:bodyPr anchorCtr="0" anchor="ctr" bIns="32750" lIns="32750" spcFirstLastPara="1" rIns="69975" wrap="square" tIns="32750">
            <a:noAutofit/>
          </a:bodyPr>
          <a:lstStyle/>
          <a:p>
            <a:pPr indent="0" lvl="0" marL="0" rtl="0" algn="ctr">
              <a:spcBef>
                <a:spcPts val="0"/>
              </a:spcBef>
              <a:spcAft>
                <a:spcPts val="0"/>
              </a:spcAft>
              <a:buNone/>
            </a:pPr>
            <a:r>
              <a:rPr lang="en-US"/>
              <a:t>Questions</a:t>
            </a:r>
            <a:r>
              <a:rPr lang="en-US">
                <a:latin typeface="Calibri"/>
                <a:ea typeface="Calibri"/>
                <a:cs typeface="Calibri"/>
                <a:sym typeface="Calibri"/>
              </a:rPr>
              <a:t> for today</a:t>
            </a:r>
            <a:endParaRPr>
              <a:latin typeface="Calibri"/>
              <a:ea typeface="Calibri"/>
              <a:cs typeface="Calibri"/>
              <a:sym typeface="Calibri"/>
            </a:endParaRPr>
          </a:p>
        </p:txBody>
      </p:sp>
      <p:sp>
        <p:nvSpPr>
          <p:cNvPr id="1655" name="Google Shape;1655;p177"/>
          <p:cNvSpPr txBox="1"/>
          <p:nvPr>
            <p:ph idx="1" type="body"/>
          </p:nvPr>
        </p:nvSpPr>
        <p:spPr>
          <a:xfrm>
            <a:off x="393350" y="1546752"/>
            <a:ext cx="8152800" cy="3020400"/>
          </a:xfrm>
          <a:prstGeom prst="rect">
            <a:avLst/>
          </a:prstGeom>
          <a:noFill/>
          <a:ln>
            <a:noFill/>
          </a:ln>
        </p:spPr>
        <p:txBody>
          <a:bodyPr anchorCtr="0" anchor="t" bIns="32750" lIns="32750" spcFirstLastPara="1" rIns="69975" wrap="square" tIns="32750">
            <a:noAutofit/>
          </a:bodyPr>
          <a:lstStyle/>
          <a:p>
            <a:pPr indent="-412750" lvl="0" marL="457200" rtl="0" algn="l">
              <a:lnSpc>
                <a:spcPct val="150000"/>
              </a:lnSpc>
              <a:spcBef>
                <a:spcPts val="800"/>
              </a:spcBef>
              <a:spcAft>
                <a:spcPts val="0"/>
              </a:spcAft>
              <a:buSzPts val="2900"/>
              <a:buAutoNum type="arabicPeriod"/>
            </a:pPr>
            <a:r>
              <a:rPr lang="en-US" sz="2900"/>
              <a:t>How to install and use R and R-Studio?</a:t>
            </a:r>
            <a:endParaRPr sz="2900"/>
          </a:p>
          <a:p>
            <a:pPr indent="-412750" lvl="0" marL="457200" rtl="0" algn="l">
              <a:lnSpc>
                <a:spcPct val="150000"/>
              </a:lnSpc>
              <a:spcBef>
                <a:spcPts val="0"/>
              </a:spcBef>
              <a:spcAft>
                <a:spcPts val="0"/>
              </a:spcAft>
              <a:buSzPts val="2900"/>
              <a:buAutoNum type="arabicPeriod"/>
            </a:pPr>
            <a:r>
              <a:rPr lang="en-US" sz="2900"/>
              <a:t>How to learn R syntax?</a:t>
            </a:r>
            <a:endParaRPr sz="2900"/>
          </a:p>
          <a:p>
            <a:pPr indent="-412750" lvl="0" marL="457200" rtl="0" algn="l">
              <a:lnSpc>
                <a:spcPct val="150000"/>
              </a:lnSpc>
              <a:spcBef>
                <a:spcPts val="0"/>
              </a:spcBef>
              <a:spcAft>
                <a:spcPts val="0"/>
              </a:spcAft>
              <a:buClr>
                <a:srgbClr val="DC0000"/>
              </a:buClr>
              <a:buSzPts val="2900"/>
              <a:buAutoNum type="arabicPeriod"/>
            </a:pPr>
            <a:r>
              <a:rPr lang="en-US" sz="2900">
                <a:solidFill>
                  <a:srgbClr val="DC0000"/>
                </a:solidFill>
              </a:rPr>
              <a:t>How to document your analysis?</a:t>
            </a:r>
            <a:endParaRPr sz="2900">
              <a:solidFill>
                <a:srgbClr val="DC0000"/>
              </a:solidFill>
            </a:endParaRPr>
          </a:p>
          <a:p>
            <a:pPr indent="-412750" lvl="0" marL="457200" rtl="0" algn="l">
              <a:lnSpc>
                <a:spcPct val="150000"/>
              </a:lnSpc>
              <a:spcBef>
                <a:spcPts val="0"/>
              </a:spcBef>
              <a:spcAft>
                <a:spcPts val="0"/>
              </a:spcAft>
              <a:buSzPts val="2900"/>
              <a:buAutoNum type="arabicPeriod"/>
            </a:pPr>
            <a:r>
              <a:rPr lang="en-US" sz="2900"/>
              <a:t>How to make your analysis method FAIR?</a:t>
            </a:r>
            <a:endParaRPr sz="3500"/>
          </a:p>
          <a:p>
            <a:pPr indent="0" lvl="0" marL="0" rtl="0" algn="l">
              <a:spcBef>
                <a:spcPts val="400"/>
              </a:spcBef>
              <a:spcAft>
                <a:spcPts val="0"/>
              </a:spcAft>
              <a:buNone/>
            </a:pPr>
            <a:r>
              <a:t/>
            </a:r>
            <a:endParaRPr sz="3000">
              <a:latin typeface="Calibri"/>
              <a:ea typeface="Calibri"/>
              <a:cs typeface="Calibri"/>
              <a:sym typeface="Calibri"/>
            </a:endParaRPr>
          </a:p>
        </p:txBody>
      </p:sp>
      <p:sp>
        <p:nvSpPr>
          <p:cNvPr id="1656" name="Google Shape;1656;p177"/>
          <p:cNvSpPr txBox="1"/>
          <p:nvPr>
            <p:ph idx="12" type="sldNum"/>
          </p:nvPr>
        </p:nvSpPr>
        <p:spPr>
          <a:xfrm>
            <a:off x="8367632" y="4893175"/>
            <a:ext cx="727200" cy="147300"/>
          </a:xfrm>
          <a:prstGeom prst="rect">
            <a:avLst/>
          </a:prstGeom>
        </p:spPr>
        <p:txBody>
          <a:bodyPr anchorCtr="0" anchor="t" bIns="29450" lIns="58925" spcFirstLastPara="1" rIns="58925" wrap="square" tIns="29450">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CE5CD"/>
        </a:solidFill>
      </p:bgPr>
    </p:bg>
    <p:spTree>
      <p:nvGrpSpPr>
        <p:cNvPr id="226" name="Shape 226"/>
        <p:cNvGrpSpPr/>
        <p:nvPr/>
      </p:nvGrpSpPr>
      <p:grpSpPr>
        <a:xfrm>
          <a:off x="0" y="0"/>
          <a:ext cx="0" cy="0"/>
          <a:chOff x="0" y="0"/>
          <a:chExt cx="0" cy="0"/>
        </a:xfrm>
      </p:grpSpPr>
      <p:sp>
        <p:nvSpPr>
          <p:cNvPr id="227" name="Google Shape;227;p34"/>
          <p:cNvSpPr txBox="1"/>
          <p:nvPr>
            <p:ph type="title"/>
          </p:nvPr>
        </p:nvSpPr>
        <p:spPr>
          <a:xfrm>
            <a:off x="687586" y="0"/>
            <a:ext cx="7768800" cy="971100"/>
          </a:xfrm>
          <a:prstGeom prst="rect">
            <a:avLst/>
          </a:prstGeom>
          <a:noFill/>
          <a:ln>
            <a:noFill/>
          </a:ln>
        </p:spPr>
        <p:txBody>
          <a:bodyPr anchorCtr="0" anchor="ctr" bIns="32750" lIns="32750" spcFirstLastPara="1" rIns="69975" wrap="square" tIns="32750">
            <a:noAutofit/>
          </a:bodyPr>
          <a:lstStyle/>
          <a:p>
            <a:pPr indent="0" lvl="0" marL="0" rtl="0" algn="ctr">
              <a:spcBef>
                <a:spcPts val="0"/>
              </a:spcBef>
              <a:spcAft>
                <a:spcPts val="0"/>
              </a:spcAft>
              <a:buNone/>
            </a:pPr>
            <a:r>
              <a:rPr lang="en-US">
                <a:latin typeface="Calibri"/>
                <a:ea typeface="Calibri"/>
                <a:cs typeface="Calibri"/>
                <a:sym typeface="Calibri"/>
              </a:rPr>
              <a:t>Outline for today</a:t>
            </a:r>
            <a:endParaRPr>
              <a:latin typeface="Calibri"/>
              <a:ea typeface="Calibri"/>
              <a:cs typeface="Calibri"/>
              <a:sym typeface="Calibri"/>
            </a:endParaRPr>
          </a:p>
        </p:txBody>
      </p:sp>
      <p:sp>
        <p:nvSpPr>
          <p:cNvPr id="228" name="Google Shape;228;p34"/>
          <p:cNvSpPr txBox="1"/>
          <p:nvPr>
            <p:ph idx="1" type="body"/>
          </p:nvPr>
        </p:nvSpPr>
        <p:spPr>
          <a:xfrm>
            <a:off x="535781" y="1145232"/>
            <a:ext cx="8152800" cy="3998400"/>
          </a:xfrm>
          <a:prstGeom prst="rect">
            <a:avLst/>
          </a:prstGeom>
          <a:noFill/>
          <a:ln>
            <a:noFill/>
          </a:ln>
        </p:spPr>
        <p:txBody>
          <a:bodyPr anchorCtr="0" anchor="t" bIns="32750" lIns="32750" spcFirstLastPara="1" rIns="69975" wrap="square" tIns="32750">
            <a:noAutofit/>
          </a:bodyPr>
          <a:lstStyle/>
          <a:p>
            <a:pPr indent="-419100" lvl="0" marL="457200" rtl="0" algn="l">
              <a:spcBef>
                <a:spcPts val="400"/>
              </a:spcBef>
              <a:spcAft>
                <a:spcPts val="0"/>
              </a:spcAft>
              <a:buSzPts val="3000"/>
              <a:buAutoNum type="arabicPeriod"/>
            </a:pPr>
            <a:r>
              <a:rPr lang="en-US" sz="3000"/>
              <a:t>Motivation</a:t>
            </a:r>
            <a:endParaRPr sz="3000"/>
          </a:p>
          <a:p>
            <a:pPr indent="-419100" lvl="0" marL="457200" rtl="0" algn="l">
              <a:spcBef>
                <a:spcPts val="0"/>
              </a:spcBef>
              <a:spcAft>
                <a:spcPts val="0"/>
              </a:spcAft>
              <a:buClr>
                <a:srgbClr val="FF3300"/>
              </a:buClr>
              <a:buSzPts val="3000"/>
              <a:buFont typeface="Calibri"/>
              <a:buAutoNum type="arabicPeriod"/>
            </a:pPr>
            <a:r>
              <a:rPr lang="en-US" sz="3000">
                <a:solidFill>
                  <a:srgbClr val="FF3300"/>
                </a:solidFill>
                <a:latin typeface="Calibri"/>
                <a:ea typeface="Calibri"/>
                <a:cs typeface="Calibri"/>
                <a:sym typeface="Calibri"/>
              </a:rPr>
              <a:t>Getting to know each other</a:t>
            </a:r>
            <a:endParaRPr sz="3000">
              <a:solidFill>
                <a:srgbClr val="FF3300"/>
              </a:solidFill>
              <a:latin typeface="Calibri"/>
              <a:ea typeface="Calibri"/>
              <a:cs typeface="Calibri"/>
              <a:sym typeface="Calibri"/>
            </a:endParaRPr>
          </a:p>
          <a:p>
            <a:pPr indent="-419100" lvl="0" marL="457200" rtl="0" algn="l">
              <a:spcBef>
                <a:spcPts val="0"/>
              </a:spcBef>
              <a:spcAft>
                <a:spcPts val="0"/>
              </a:spcAft>
              <a:buSzPts val="3000"/>
              <a:buFont typeface="Calibri"/>
              <a:buAutoNum type="arabicPeriod"/>
            </a:pPr>
            <a:r>
              <a:rPr lang="en-US" sz="3000">
                <a:latin typeface="Calibri"/>
                <a:ea typeface="Calibri"/>
                <a:cs typeface="Calibri"/>
                <a:sym typeface="Calibri"/>
              </a:rPr>
              <a:t>Overview of the course</a:t>
            </a:r>
            <a:endParaRPr sz="3000">
              <a:latin typeface="Calibri"/>
              <a:ea typeface="Calibri"/>
              <a:cs typeface="Calibri"/>
              <a:sym typeface="Calibri"/>
            </a:endParaRPr>
          </a:p>
          <a:p>
            <a:pPr indent="-419100" lvl="0" marL="457200" rtl="0" algn="l">
              <a:spcBef>
                <a:spcPts val="0"/>
              </a:spcBef>
              <a:spcAft>
                <a:spcPts val="0"/>
              </a:spcAft>
              <a:buSzPts val="3000"/>
              <a:buFont typeface="Calibri"/>
              <a:buAutoNum type="arabicPeriod"/>
            </a:pPr>
            <a:r>
              <a:rPr lang="en-US" sz="3000">
                <a:latin typeface="Calibri"/>
                <a:ea typeface="Calibri"/>
                <a:cs typeface="Calibri"/>
                <a:sym typeface="Calibri"/>
              </a:rPr>
              <a:t>Logistics</a:t>
            </a:r>
            <a:endParaRPr sz="3000">
              <a:latin typeface="Calibri"/>
              <a:ea typeface="Calibri"/>
              <a:cs typeface="Calibri"/>
              <a:sym typeface="Calibri"/>
            </a:endParaRPr>
          </a:p>
          <a:p>
            <a:pPr indent="0" lvl="0" marL="0" rtl="0" algn="l">
              <a:spcBef>
                <a:spcPts val="400"/>
              </a:spcBef>
              <a:spcAft>
                <a:spcPts val="0"/>
              </a:spcAft>
              <a:buNone/>
            </a:pPr>
            <a:r>
              <a:t/>
            </a:r>
            <a:endParaRPr sz="3000">
              <a:latin typeface="Calibri"/>
              <a:ea typeface="Calibri"/>
              <a:cs typeface="Calibri"/>
              <a:sym typeface="Calibri"/>
            </a:endParaRPr>
          </a:p>
        </p:txBody>
      </p:sp>
      <p:sp>
        <p:nvSpPr>
          <p:cNvPr id="229" name="Google Shape;229;p34"/>
          <p:cNvSpPr txBox="1"/>
          <p:nvPr>
            <p:ph idx="12" type="sldNum"/>
          </p:nvPr>
        </p:nvSpPr>
        <p:spPr>
          <a:xfrm>
            <a:off x="8367632" y="4893175"/>
            <a:ext cx="727200" cy="147300"/>
          </a:xfrm>
          <a:prstGeom prst="rect">
            <a:avLst/>
          </a:prstGeom>
        </p:spPr>
        <p:txBody>
          <a:bodyPr anchorCtr="0" anchor="t" bIns="29450" lIns="58925" spcFirstLastPara="1" rIns="58925" wrap="square" tIns="2945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1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1" name="Shape 1661"/>
        <p:cNvGrpSpPr/>
        <p:nvPr/>
      </p:nvGrpSpPr>
      <p:grpSpPr>
        <a:xfrm>
          <a:off x="0" y="0"/>
          <a:ext cx="0" cy="0"/>
          <a:chOff x="0" y="0"/>
          <a:chExt cx="0" cy="0"/>
        </a:xfrm>
      </p:grpSpPr>
      <p:sp>
        <p:nvSpPr>
          <p:cNvPr id="1662" name="Google Shape;1662;p178"/>
          <p:cNvSpPr txBox="1"/>
          <p:nvPr>
            <p:ph type="title"/>
          </p:nvPr>
        </p:nvSpPr>
        <p:spPr>
          <a:xfrm>
            <a:off x="687586" y="0"/>
            <a:ext cx="7768800" cy="971100"/>
          </a:xfrm>
          <a:prstGeom prst="rect">
            <a:avLst/>
          </a:prstGeom>
        </p:spPr>
        <p:txBody>
          <a:bodyPr anchorCtr="0" anchor="ctr" bIns="32750" lIns="32750" spcFirstLastPara="1" rIns="69975" wrap="square" tIns="32750">
            <a:noAutofit/>
          </a:bodyPr>
          <a:lstStyle/>
          <a:p>
            <a:pPr indent="0" lvl="0" marL="0" rtl="0" algn="ctr">
              <a:spcBef>
                <a:spcPts val="0"/>
              </a:spcBef>
              <a:spcAft>
                <a:spcPts val="0"/>
              </a:spcAft>
              <a:buNone/>
            </a:pPr>
            <a:r>
              <a:rPr lang="en-US"/>
              <a:t>How to document your analysis?</a:t>
            </a:r>
            <a:endParaRPr/>
          </a:p>
        </p:txBody>
      </p:sp>
      <p:sp>
        <p:nvSpPr>
          <p:cNvPr id="1663" name="Google Shape;1663;p178"/>
          <p:cNvSpPr txBox="1"/>
          <p:nvPr>
            <p:ph idx="1" type="body"/>
          </p:nvPr>
        </p:nvSpPr>
        <p:spPr>
          <a:xfrm>
            <a:off x="557325" y="1772453"/>
            <a:ext cx="8152800" cy="2605800"/>
          </a:xfrm>
          <a:prstGeom prst="rect">
            <a:avLst/>
          </a:prstGeom>
        </p:spPr>
        <p:txBody>
          <a:bodyPr anchorCtr="0" anchor="t" bIns="32750" lIns="32750" spcFirstLastPara="1" rIns="69975" wrap="square" tIns="32750">
            <a:noAutofit/>
          </a:bodyPr>
          <a:lstStyle/>
          <a:p>
            <a:pPr indent="-387350" lvl="0" marL="457200" rtl="0" algn="l">
              <a:lnSpc>
                <a:spcPct val="115000"/>
              </a:lnSpc>
              <a:spcBef>
                <a:spcPts val="400"/>
              </a:spcBef>
              <a:spcAft>
                <a:spcPts val="0"/>
              </a:spcAft>
              <a:buSzPts val="2500"/>
              <a:buChar char="•"/>
            </a:pPr>
            <a:r>
              <a:rPr lang="en-US" sz="2800"/>
              <a:t>Decide on GUI vs workbook vs </a:t>
            </a:r>
            <a:r>
              <a:rPr b="1" lang="en-US" sz="2800" u="sng"/>
              <a:t>script</a:t>
            </a:r>
            <a:r>
              <a:rPr lang="en-US" sz="2800"/>
              <a:t> </a:t>
            </a:r>
            <a:endParaRPr sz="2800"/>
          </a:p>
          <a:p>
            <a:pPr indent="-387350" lvl="0" marL="457200" rtl="0" algn="l">
              <a:lnSpc>
                <a:spcPct val="115000"/>
              </a:lnSpc>
              <a:spcBef>
                <a:spcPts val="0"/>
              </a:spcBef>
              <a:spcAft>
                <a:spcPts val="0"/>
              </a:spcAft>
              <a:buSzPts val="2500"/>
              <a:buChar char="•"/>
            </a:pPr>
            <a:r>
              <a:rPr lang="en-US" sz="2800"/>
              <a:t>Use of </a:t>
            </a:r>
            <a:r>
              <a:rPr b="1" lang="en-US" sz="2800" u="sng"/>
              <a:t>repositories and version </a:t>
            </a:r>
            <a:r>
              <a:rPr b="1" lang="en-US" sz="2800" u="sng"/>
              <a:t>control</a:t>
            </a:r>
            <a:r>
              <a:rPr b="1" lang="en-US" sz="2800" u="sng"/>
              <a:t> systems</a:t>
            </a:r>
            <a:endParaRPr b="1" sz="2800" u="sng"/>
          </a:p>
          <a:p>
            <a:pPr indent="-387350" lvl="0" marL="457200" rtl="0" algn="l">
              <a:lnSpc>
                <a:spcPct val="115000"/>
              </a:lnSpc>
              <a:spcBef>
                <a:spcPts val="0"/>
              </a:spcBef>
              <a:spcAft>
                <a:spcPts val="0"/>
              </a:spcAft>
              <a:buSzPts val="2500"/>
              <a:buChar char="•"/>
            </a:pPr>
            <a:r>
              <a:rPr b="1" lang="en-US" sz="2800" u="sng"/>
              <a:t>Document your code </a:t>
            </a:r>
            <a:r>
              <a:rPr b="1" lang="en-US" sz="2800" u="sng"/>
              <a:t>with</a:t>
            </a:r>
            <a:r>
              <a:rPr b="1" lang="en-US" sz="2800" u="sng"/>
              <a:t> comments</a:t>
            </a:r>
            <a:endParaRPr b="1" sz="2800" u="sng"/>
          </a:p>
          <a:p>
            <a:pPr indent="0" lvl="0" marL="0" rtl="0" algn="l">
              <a:spcBef>
                <a:spcPts val="400"/>
              </a:spcBef>
              <a:spcAft>
                <a:spcPts val="0"/>
              </a:spcAft>
              <a:buNone/>
            </a:pPr>
            <a:r>
              <a:t/>
            </a:r>
            <a:endParaRPr/>
          </a:p>
        </p:txBody>
      </p:sp>
      <p:sp>
        <p:nvSpPr>
          <p:cNvPr id="1664" name="Google Shape;1664;p178"/>
          <p:cNvSpPr txBox="1"/>
          <p:nvPr>
            <p:ph idx="12" type="sldNum"/>
          </p:nvPr>
        </p:nvSpPr>
        <p:spPr>
          <a:xfrm>
            <a:off x="8367632" y="4893175"/>
            <a:ext cx="727200" cy="147300"/>
          </a:xfrm>
          <a:prstGeom prst="rect">
            <a:avLst/>
          </a:prstGeom>
        </p:spPr>
        <p:txBody>
          <a:bodyPr anchorCtr="0" anchor="t" bIns="29450" lIns="58925" spcFirstLastPara="1" rIns="58925" wrap="square" tIns="2945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1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CE5CD"/>
        </a:solidFill>
      </p:bgPr>
    </p:bg>
    <p:spTree>
      <p:nvGrpSpPr>
        <p:cNvPr id="1669" name="Shape 1669"/>
        <p:cNvGrpSpPr/>
        <p:nvPr/>
      </p:nvGrpSpPr>
      <p:grpSpPr>
        <a:xfrm>
          <a:off x="0" y="0"/>
          <a:ext cx="0" cy="0"/>
          <a:chOff x="0" y="0"/>
          <a:chExt cx="0" cy="0"/>
        </a:xfrm>
      </p:grpSpPr>
      <p:sp>
        <p:nvSpPr>
          <p:cNvPr id="1670" name="Google Shape;1670;p179"/>
          <p:cNvSpPr txBox="1"/>
          <p:nvPr>
            <p:ph type="title"/>
          </p:nvPr>
        </p:nvSpPr>
        <p:spPr>
          <a:xfrm>
            <a:off x="687586" y="0"/>
            <a:ext cx="7768800" cy="971100"/>
          </a:xfrm>
          <a:prstGeom prst="rect">
            <a:avLst/>
          </a:prstGeom>
          <a:noFill/>
          <a:ln>
            <a:noFill/>
          </a:ln>
        </p:spPr>
        <p:txBody>
          <a:bodyPr anchorCtr="0" anchor="ctr" bIns="32750" lIns="32750" spcFirstLastPara="1" rIns="69975" wrap="square" tIns="32750">
            <a:noAutofit/>
          </a:bodyPr>
          <a:lstStyle/>
          <a:p>
            <a:pPr indent="0" lvl="0" marL="0" rtl="0" algn="ctr">
              <a:spcBef>
                <a:spcPts val="0"/>
              </a:spcBef>
              <a:spcAft>
                <a:spcPts val="0"/>
              </a:spcAft>
              <a:buNone/>
            </a:pPr>
            <a:r>
              <a:rPr lang="en-US"/>
              <a:t>Questions</a:t>
            </a:r>
            <a:r>
              <a:rPr lang="en-US">
                <a:latin typeface="Calibri"/>
                <a:ea typeface="Calibri"/>
                <a:cs typeface="Calibri"/>
                <a:sym typeface="Calibri"/>
              </a:rPr>
              <a:t> for today</a:t>
            </a:r>
            <a:endParaRPr>
              <a:latin typeface="Calibri"/>
              <a:ea typeface="Calibri"/>
              <a:cs typeface="Calibri"/>
              <a:sym typeface="Calibri"/>
            </a:endParaRPr>
          </a:p>
        </p:txBody>
      </p:sp>
      <p:sp>
        <p:nvSpPr>
          <p:cNvPr id="1671" name="Google Shape;1671;p179"/>
          <p:cNvSpPr txBox="1"/>
          <p:nvPr>
            <p:ph idx="1" type="body"/>
          </p:nvPr>
        </p:nvSpPr>
        <p:spPr>
          <a:xfrm>
            <a:off x="393350" y="1241952"/>
            <a:ext cx="8152800" cy="3020400"/>
          </a:xfrm>
          <a:prstGeom prst="rect">
            <a:avLst/>
          </a:prstGeom>
          <a:noFill/>
          <a:ln>
            <a:noFill/>
          </a:ln>
        </p:spPr>
        <p:txBody>
          <a:bodyPr anchorCtr="0" anchor="t" bIns="32750" lIns="32750" spcFirstLastPara="1" rIns="69975" wrap="square" tIns="32750">
            <a:noAutofit/>
          </a:bodyPr>
          <a:lstStyle/>
          <a:p>
            <a:pPr indent="-412750" lvl="0" marL="457200" rtl="0" algn="l">
              <a:lnSpc>
                <a:spcPct val="150000"/>
              </a:lnSpc>
              <a:spcBef>
                <a:spcPts val="800"/>
              </a:spcBef>
              <a:spcAft>
                <a:spcPts val="0"/>
              </a:spcAft>
              <a:buSzPts val="2900"/>
              <a:buAutoNum type="arabicPeriod"/>
            </a:pPr>
            <a:r>
              <a:rPr lang="en-US" sz="2900"/>
              <a:t>How to install and use R and R-Studio?</a:t>
            </a:r>
            <a:endParaRPr sz="2900"/>
          </a:p>
          <a:p>
            <a:pPr indent="-412750" lvl="0" marL="457200" rtl="0" algn="l">
              <a:lnSpc>
                <a:spcPct val="150000"/>
              </a:lnSpc>
              <a:spcBef>
                <a:spcPts val="0"/>
              </a:spcBef>
              <a:spcAft>
                <a:spcPts val="0"/>
              </a:spcAft>
              <a:buSzPts val="2900"/>
              <a:buAutoNum type="arabicPeriod"/>
            </a:pPr>
            <a:r>
              <a:rPr lang="en-US" sz="2900"/>
              <a:t>How to learn R syntax?</a:t>
            </a:r>
            <a:endParaRPr sz="2900"/>
          </a:p>
          <a:p>
            <a:pPr indent="-412750" lvl="0" marL="457200" rtl="0" algn="l">
              <a:lnSpc>
                <a:spcPct val="150000"/>
              </a:lnSpc>
              <a:spcBef>
                <a:spcPts val="0"/>
              </a:spcBef>
              <a:spcAft>
                <a:spcPts val="0"/>
              </a:spcAft>
              <a:buSzPts val="2900"/>
              <a:buAutoNum type="arabicPeriod"/>
            </a:pPr>
            <a:r>
              <a:rPr lang="en-US" sz="2900"/>
              <a:t>How to document your analysis?</a:t>
            </a:r>
            <a:endParaRPr sz="2900"/>
          </a:p>
          <a:p>
            <a:pPr indent="-412750" lvl="0" marL="457200" rtl="0" algn="l">
              <a:lnSpc>
                <a:spcPct val="150000"/>
              </a:lnSpc>
              <a:spcBef>
                <a:spcPts val="0"/>
              </a:spcBef>
              <a:spcAft>
                <a:spcPts val="0"/>
              </a:spcAft>
              <a:buClr>
                <a:srgbClr val="DC0000"/>
              </a:buClr>
              <a:buSzPts val="2900"/>
              <a:buAutoNum type="arabicPeriod"/>
            </a:pPr>
            <a:r>
              <a:rPr lang="en-US" sz="2900">
                <a:solidFill>
                  <a:srgbClr val="DC0000"/>
                </a:solidFill>
              </a:rPr>
              <a:t>How to make your analysis method FAIR?</a:t>
            </a:r>
            <a:endParaRPr sz="3500">
              <a:solidFill>
                <a:srgbClr val="DC0000"/>
              </a:solidFill>
            </a:endParaRPr>
          </a:p>
          <a:p>
            <a:pPr indent="0" lvl="0" marL="0" rtl="0" algn="l">
              <a:spcBef>
                <a:spcPts val="400"/>
              </a:spcBef>
              <a:spcAft>
                <a:spcPts val="0"/>
              </a:spcAft>
              <a:buNone/>
            </a:pPr>
            <a:r>
              <a:t/>
            </a:r>
            <a:endParaRPr sz="3000">
              <a:latin typeface="Calibri"/>
              <a:ea typeface="Calibri"/>
              <a:cs typeface="Calibri"/>
              <a:sym typeface="Calibri"/>
            </a:endParaRPr>
          </a:p>
        </p:txBody>
      </p:sp>
      <p:sp>
        <p:nvSpPr>
          <p:cNvPr id="1672" name="Google Shape;1672;p179"/>
          <p:cNvSpPr txBox="1"/>
          <p:nvPr>
            <p:ph idx="12" type="sldNum"/>
          </p:nvPr>
        </p:nvSpPr>
        <p:spPr>
          <a:xfrm>
            <a:off x="8367632" y="4893175"/>
            <a:ext cx="727200" cy="147300"/>
          </a:xfrm>
          <a:prstGeom prst="rect">
            <a:avLst/>
          </a:prstGeom>
        </p:spPr>
        <p:txBody>
          <a:bodyPr anchorCtr="0" anchor="t" bIns="29450" lIns="58925" spcFirstLastPara="1" rIns="58925" wrap="square" tIns="29450">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1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7" name="Shape 1677"/>
        <p:cNvGrpSpPr/>
        <p:nvPr/>
      </p:nvGrpSpPr>
      <p:grpSpPr>
        <a:xfrm>
          <a:off x="0" y="0"/>
          <a:ext cx="0" cy="0"/>
          <a:chOff x="0" y="0"/>
          <a:chExt cx="0" cy="0"/>
        </a:xfrm>
      </p:grpSpPr>
      <p:sp>
        <p:nvSpPr>
          <p:cNvPr id="1678" name="Google Shape;1678;p180"/>
          <p:cNvSpPr txBox="1"/>
          <p:nvPr>
            <p:ph type="title"/>
          </p:nvPr>
        </p:nvSpPr>
        <p:spPr>
          <a:xfrm>
            <a:off x="687586" y="0"/>
            <a:ext cx="7768800" cy="971100"/>
          </a:xfrm>
          <a:prstGeom prst="rect">
            <a:avLst/>
          </a:prstGeom>
        </p:spPr>
        <p:txBody>
          <a:bodyPr anchorCtr="0" anchor="ctr" bIns="32750" lIns="32750" spcFirstLastPara="1" rIns="69975" wrap="square" tIns="32750">
            <a:noAutofit/>
          </a:bodyPr>
          <a:lstStyle/>
          <a:p>
            <a:pPr indent="0" lvl="0" marL="0" rtl="0" algn="ctr">
              <a:spcBef>
                <a:spcPts val="0"/>
              </a:spcBef>
              <a:spcAft>
                <a:spcPts val="0"/>
              </a:spcAft>
              <a:buNone/>
            </a:pPr>
            <a:r>
              <a:rPr lang="en-US"/>
              <a:t>What is a FAIR analysis?</a:t>
            </a:r>
            <a:endParaRPr/>
          </a:p>
        </p:txBody>
      </p:sp>
      <p:sp>
        <p:nvSpPr>
          <p:cNvPr id="1679" name="Google Shape;1679;p180"/>
          <p:cNvSpPr txBox="1"/>
          <p:nvPr>
            <p:ph idx="1" type="body"/>
          </p:nvPr>
        </p:nvSpPr>
        <p:spPr>
          <a:xfrm>
            <a:off x="495575" y="888803"/>
            <a:ext cx="8152800" cy="2605800"/>
          </a:xfrm>
          <a:prstGeom prst="rect">
            <a:avLst/>
          </a:prstGeom>
        </p:spPr>
        <p:txBody>
          <a:bodyPr anchorCtr="0" anchor="t" bIns="32750" lIns="32750" spcFirstLastPara="1" rIns="69975" wrap="square" tIns="32750">
            <a:noAutofit/>
          </a:bodyPr>
          <a:lstStyle/>
          <a:p>
            <a:pPr indent="0" lvl="0" marL="0" rtl="0" algn="l">
              <a:lnSpc>
                <a:spcPct val="115000"/>
              </a:lnSpc>
              <a:spcBef>
                <a:spcPts val="400"/>
              </a:spcBef>
              <a:spcAft>
                <a:spcPts val="0"/>
              </a:spcAft>
              <a:buNone/>
            </a:pPr>
            <a:r>
              <a:rPr b="1" lang="en-US" sz="2800" u="sng"/>
              <a:t>F</a:t>
            </a:r>
            <a:r>
              <a:rPr lang="en-US" sz="2800"/>
              <a:t>indable, </a:t>
            </a:r>
            <a:r>
              <a:rPr b="1" lang="en-US" sz="2800" u="sng"/>
              <a:t>A</a:t>
            </a:r>
            <a:r>
              <a:rPr lang="en-US" sz="2800"/>
              <a:t>ccessible, </a:t>
            </a:r>
            <a:r>
              <a:rPr b="1" lang="en-US" sz="2800" u="sng"/>
              <a:t>I</a:t>
            </a:r>
            <a:r>
              <a:rPr lang="en-US" sz="2800"/>
              <a:t>nterpretable</a:t>
            </a:r>
            <a:r>
              <a:rPr lang="en-US" sz="2800"/>
              <a:t>, </a:t>
            </a:r>
            <a:r>
              <a:rPr b="1" lang="en-US" sz="2800" u="sng"/>
              <a:t>R</a:t>
            </a:r>
            <a:r>
              <a:rPr lang="en-US" sz="2800"/>
              <a:t>eproducible</a:t>
            </a:r>
            <a:endParaRPr sz="2800"/>
          </a:p>
          <a:p>
            <a:pPr indent="-317500" lvl="0" marL="457200" rtl="0" algn="l">
              <a:lnSpc>
                <a:spcPct val="115000"/>
              </a:lnSpc>
              <a:spcBef>
                <a:spcPts val="400"/>
              </a:spcBef>
              <a:spcAft>
                <a:spcPts val="0"/>
              </a:spcAft>
              <a:buSzPts val="1400"/>
              <a:buChar char="•"/>
            </a:pPr>
            <a:r>
              <a:rPr lang="en-US" sz="1400"/>
              <a:t>Chue Hong, N. P., Katz, D. S., Barker, M., Lamprecht, A.-L., Martinez, C., Psomopoulos, F. E., et al. (2022). </a:t>
            </a:r>
            <a:r>
              <a:rPr i="1" lang="en-US" sz="1400"/>
              <a:t>FAIR Principles for Research Software (FAIR4RS Principles)</a:t>
            </a:r>
            <a:r>
              <a:rPr lang="en-US" sz="1400"/>
              <a:t>. https://doi.org/10.15497/RDA00068</a:t>
            </a:r>
            <a:endParaRPr sz="1400"/>
          </a:p>
          <a:p>
            <a:pPr indent="-317500" lvl="0" marL="457200" rtl="0" algn="l">
              <a:lnSpc>
                <a:spcPct val="115000"/>
              </a:lnSpc>
              <a:spcBef>
                <a:spcPts val="0"/>
              </a:spcBef>
              <a:spcAft>
                <a:spcPts val="0"/>
              </a:spcAft>
              <a:buSzPts val="1400"/>
              <a:buChar char="•"/>
            </a:pPr>
            <a:r>
              <a:rPr lang="en-US" sz="1400"/>
              <a:t>Munafò, M. R., Nosek, B. A., Bishop, D. V. M., Button, K. S., Chambers, C. D., Du Sert, N. P., et al. (2017). A manifesto for reproducible science. </a:t>
            </a:r>
            <a:r>
              <a:rPr i="1" lang="en-US" sz="1400"/>
              <a:t>Nature Human Behaviour</a:t>
            </a:r>
            <a:r>
              <a:rPr lang="en-US" sz="1400"/>
              <a:t>, </a:t>
            </a:r>
            <a:r>
              <a:rPr i="1" lang="en-US" sz="1400"/>
              <a:t>1</a:t>
            </a:r>
            <a:r>
              <a:rPr lang="en-US" sz="1400"/>
              <a:t>(1), 1–9. Retrieved from https://www.nature.com/articles/s41562-016-0021%C3%82%C2%A0</a:t>
            </a:r>
            <a:endParaRPr sz="1400"/>
          </a:p>
          <a:p>
            <a:pPr indent="-317500" lvl="0" marL="457200" rtl="0" algn="l">
              <a:lnSpc>
                <a:spcPct val="115000"/>
              </a:lnSpc>
              <a:spcBef>
                <a:spcPts val="0"/>
              </a:spcBef>
              <a:spcAft>
                <a:spcPts val="0"/>
              </a:spcAft>
              <a:buSzPts val="1400"/>
              <a:buChar char="•"/>
            </a:pPr>
            <a:r>
              <a:rPr lang="en-US" sz="1400"/>
              <a:t>Stark, P. B. (2018). Before reproducibility must come preproducibility. </a:t>
            </a:r>
            <a:r>
              <a:rPr i="1" lang="en-US" sz="1400"/>
              <a:t>Nature</a:t>
            </a:r>
            <a:r>
              <a:rPr lang="en-US" sz="1400"/>
              <a:t>, </a:t>
            </a:r>
            <a:r>
              <a:rPr i="1" lang="en-US" sz="1400"/>
              <a:t>557</a:t>
            </a:r>
            <a:r>
              <a:rPr lang="en-US" sz="1400"/>
              <a:t>(7707), 613. https://doi.org/10.1038/d41586-018-05256-0</a:t>
            </a:r>
            <a:endParaRPr sz="1400"/>
          </a:p>
          <a:p>
            <a:pPr indent="-317500" lvl="0" marL="457200" rtl="0" algn="l">
              <a:lnSpc>
                <a:spcPct val="115000"/>
              </a:lnSpc>
              <a:spcBef>
                <a:spcPts val="0"/>
              </a:spcBef>
              <a:spcAft>
                <a:spcPts val="0"/>
              </a:spcAft>
              <a:buSzPts val="1400"/>
              <a:buChar char="•"/>
            </a:pPr>
            <a:r>
              <a:rPr lang="en-US" sz="1400"/>
              <a:t>Wicherts, J. M., Bakker, M., &amp; Molenaar, D. (2011). Willingness to share research data is related to the strength of the evidence and the quality of reporting of statistical results. </a:t>
            </a:r>
            <a:r>
              <a:rPr i="1" lang="en-US" sz="1400"/>
              <a:t>PloS One</a:t>
            </a:r>
            <a:r>
              <a:rPr lang="en-US" sz="1400"/>
              <a:t>, </a:t>
            </a:r>
            <a:r>
              <a:rPr i="1" lang="en-US" sz="1400"/>
              <a:t>6</a:t>
            </a:r>
            <a:r>
              <a:rPr lang="en-US" sz="1400"/>
              <a:t>(11), e26828. https://doi.org/10.1371/journal.pone.0026828</a:t>
            </a:r>
            <a:endParaRPr sz="1400"/>
          </a:p>
          <a:p>
            <a:pPr indent="-317500" lvl="0" marL="457200" rtl="0" algn="l">
              <a:lnSpc>
                <a:spcPct val="115000"/>
              </a:lnSpc>
              <a:spcBef>
                <a:spcPts val="0"/>
              </a:spcBef>
              <a:spcAft>
                <a:spcPts val="0"/>
              </a:spcAft>
              <a:buSzPts val="1400"/>
              <a:buChar char="•"/>
            </a:pPr>
            <a:r>
              <a:rPr lang="en-US" sz="1400"/>
              <a:t>Wilkinson, M. D., Dumontier, M., Aalbersberg, I. J. J., Appleton, G., Axton, M., Baak, A., et al. (2016). The FAIR Guiding Principles for scientific data management and stewardship. </a:t>
            </a:r>
            <a:r>
              <a:rPr i="1" lang="en-US" sz="1400"/>
              <a:t>Scientific Data</a:t>
            </a:r>
            <a:r>
              <a:rPr lang="en-US" sz="1400"/>
              <a:t>, </a:t>
            </a:r>
            <a:r>
              <a:rPr i="1" lang="en-US" sz="1400"/>
              <a:t>3</a:t>
            </a:r>
            <a:r>
              <a:rPr lang="en-US" sz="1400"/>
              <a:t>, 160018. https://doi.org/10.1038/sdata.2016.18</a:t>
            </a:r>
            <a:endParaRPr sz="3100"/>
          </a:p>
          <a:p>
            <a:pPr indent="0" lvl="0" marL="0" rtl="0" algn="l">
              <a:spcBef>
                <a:spcPts val="400"/>
              </a:spcBef>
              <a:spcAft>
                <a:spcPts val="0"/>
              </a:spcAft>
              <a:buNone/>
            </a:pPr>
            <a:r>
              <a:t/>
            </a:r>
            <a:endParaRPr/>
          </a:p>
        </p:txBody>
      </p:sp>
      <p:sp>
        <p:nvSpPr>
          <p:cNvPr id="1680" name="Google Shape;1680;p180"/>
          <p:cNvSpPr txBox="1"/>
          <p:nvPr>
            <p:ph idx="12" type="sldNum"/>
          </p:nvPr>
        </p:nvSpPr>
        <p:spPr>
          <a:xfrm>
            <a:off x="8367632" y="4893175"/>
            <a:ext cx="727200" cy="147300"/>
          </a:xfrm>
          <a:prstGeom prst="rect">
            <a:avLst/>
          </a:prstGeom>
        </p:spPr>
        <p:txBody>
          <a:bodyPr anchorCtr="0" anchor="t" bIns="29450" lIns="58925" spcFirstLastPara="1" rIns="58925" wrap="square" tIns="29450">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1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5" name="Shape 1685"/>
        <p:cNvGrpSpPr/>
        <p:nvPr/>
      </p:nvGrpSpPr>
      <p:grpSpPr>
        <a:xfrm>
          <a:off x="0" y="0"/>
          <a:ext cx="0" cy="0"/>
          <a:chOff x="0" y="0"/>
          <a:chExt cx="0" cy="0"/>
        </a:xfrm>
      </p:grpSpPr>
      <p:sp>
        <p:nvSpPr>
          <p:cNvPr id="1686" name="Google Shape;1686;p181"/>
          <p:cNvSpPr txBox="1"/>
          <p:nvPr>
            <p:ph type="title"/>
          </p:nvPr>
        </p:nvSpPr>
        <p:spPr>
          <a:xfrm>
            <a:off x="687600" y="-68075"/>
            <a:ext cx="7768800" cy="633600"/>
          </a:xfrm>
          <a:prstGeom prst="rect">
            <a:avLst/>
          </a:prstGeom>
          <a:noFill/>
          <a:ln>
            <a:noFill/>
          </a:ln>
        </p:spPr>
        <p:txBody>
          <a:bodyPr anchorCtr="0" anchor="ctr" bIns="32750" lIns="32750" spcFirstLastPara="1" rIns="69975" wrap="square" tIns="32750">
            <a:noAutofit/>
          </a:bodyPr>
          <a:lstStyle/>
          <a:p>
            <a:pPr indent="0" lvl="0" marL="0" rtl="0" algn="ctr">
              <a:spcBef>
                <a:spcPts val="0"/>
              </a:spcBef>
              <a:spcAft>
                <a:spcPts val="0"/>
              </a:spcAft>
              <a:buNone/>
            </a:pPr>
            <a:r>
              <a:rPr lang="en-US" sz="2800"/>
              <a:t>Where to go for resources?</a:t>
            </a:r>
            <a:endParaRPr sz="2800"/>
          </a:p>
        </p:txBody>
      </p:sp>
      <p:sp>
        <p:nvSpPr>
          <p:cNvPr id="1687" name="Google Shape;1687;p181"/>
          <p:cNvSpPr txBox="1"/>
          <p:nvPr>
            <p:ph idx="12" type="sldNum"/>
          </p:nvPr>
        </p:nvSpPr>
        <p:spPr>
          <a:xfrm>
            <a:off x="8367632" y="4893175"/>
            <a:ext cx="727200" cy="147300"/>
          </a:xfrm>
          <a:prstGeom prst="rect">
            <a:avLst/>
          </a:prstGeom>
        </p:spPr>
        <p:txBody>
          <a:bodyPr anchorCtr="0" anchor="t" bIns="29450" lIns="58925" spcFirstLastPara="1" rIns="58925" wrap="square" tIns="29450">
            <a:noAutofit/>
          </a:bodyPr>
          <a:lstStyle/>
          <a:p>
            <a:pPr indent="0" lvl="0" marL="0" rtl="0" algn="ctr">
              <a:spcBef>
                <a:spcPts val="0"/>
              </a:spcBef>
              <a:spcAft>
                <a:spcPts val="0"/>
              </a:spcAft>
              <a:buNone/>
            </a:pPr>
            <a:fld id="{00000000-1234-1234-1234-123412341234}" type="slidenum">
              <a:rPr lang="en-US"/>
              <a:t>‹#›</a:t>
            </a:fld>
            <a:endParaRPr/>
          </a:p>
        </p:txBody>
      </p:sp>
      <p:sp>
        <p:nvSpPr>
          <p:cNvPr id="1688" name="Google Shape;1688;p181"/>
          <p:cNvSpPr txBox="1"/>
          <p:nvPr/>
        </p:nvSpPr>
        <p:spPr>
          <a:xfrm>
            <a:off x="313550" y="858075"/>
            <a:ext cx="8250300" cy="3714600"/>
          </a:xfrm>
          <a:prstGeom prst="rect">
            <a:avLst/>
          </a:prstGeom>
          <a:noFill/>
          <a:ln>
            <a:noFill/>
          </a:ln>
        </p:spPr>
        <p:txBody>
          <a:bodyPr anchorCtr="0" anchor="t" bIns="91425" lIns="91425" spcFirstLastPara="1" rIns="91425" wrap="square" tIns="91425">
            <a:spAutoFit/>
          </a:bodyPr>
          <a:lstStyle/>
          <a:p>
            <a:pPr indent="-368300" lvl="0" marL="457200" rtl="0" algn="l">
              <a:lnSpc>
                <a:spcPct val="150000"/>
              </a:lnSpc>
              <a:spcBef>
                <a:spcPts val="0"/>
              </a:spcBef>
              <a:spcAft>
                <a:spcPts val="0"/>
              </a:spcAft>
              <a:buSzPts val="2200"/>
              <a:buFont typeface="Calibri"/>
              <a:buChar char="●"/>
            </a:pPr>
            <a:r>
              <a:rPr lang="en-US" sz="2200" u="sng">
                <a:solidFill>
                  <a:schemeClr val="hlink"/>
                </a:solidFill>
                <a:latin typeface="Calibri"/>
                <a:ea typeface="Calibri"/>
                <a:cs typeface="Calibri"/>
                <a:sym typeface="Calibri"/>
                <a:hlinkClick r:id="rId3"/>
              </a:rPr>
              <a:t>CRAN Task View Bayesian Inference</a:t>
            </a:r>
            <a:endParaRPr sz="2200">
              <a:latin typeface="Calibri"/>
              <a:ea typeface="Calibri"/>
              <a:cs typeface="Calibri"/>
              <a:sym typeface="Calibri"/>
            </a:endParaRPr>
          </a:p>
          <a:p>
            <a:pPr indent="-368300" lvl="0" marL="457200" rtl="0" algn="l">
              <a:lnSpc>
                <a:spcPct val="150000"/>
              </a:lnSpc>
              <a:spcBef>
                <a:spcPts val="0"/>
              </a:spcBef>
              <a:spcAft>
                <a:spcPts val="0"/>
              </a:spcAft>
              <a:buSzPts val="2200"/>
              <a:buFont typeface="Calibri"/>
              <a:buChar char="●"/>
            </a:pPr>
            <a:r>
              <a:rPr lang="en-US" sz="2200" u="sng">
                <a:solidFill>
                  <a:schemeClr val="hlink"/>
                </a:solidFill>
                <a:latin typeface="Calibri"/>
                <a:ea typeface="Calibri"/>
                <a:cs typeface="Calibri"/>
                <a:sym typeface="Calibri"/>
                <a:hlinkClick r:id="rId4"/>
              </a:rPr>
              <a:t>LaplacesDemon: Complete Environment for Bayesian Inference</a:t>
            </a:r>
            <a:endParaRPr sz="2200">
              <a:latin typeface="Calibri"/>
              <a:ea typeface="Calibri"/>
              <a:cs typeface="Calibri"/>
              <a:sym typeface="Calibri"/>
            </a:endParaRPr>
          </a:p>
          <a:p>
            <a:pPr indent="-368300" lvl="0" marL="457200" rtl="0" algn="l">
              <a:lnSpc>
                <a:spcPct val="150000"/>
              </a:lnSpc>
              <a:spcBef>
                <a:spcPts val="0"/>
              </a:spcBef>
              <a:spcAft>
                <a:spcPts val="0"/>
              </a:spcAft>
              <a:buSzPts val="2200"/>
              <a:buFont typeface="Calibri"/>
              <a:buChar char="●"/>
            </a:pPr>
            <a:r>
              <a:rPr lang="en-US" sz="2200" u="sng">
                <a:solidFill>
                  <a:schemeClr val="hlink"/>
                </a:solidFill>
                <a:latin typeface="Calibri"/>
                <a:ea typeface="Calibri"/>
                <a:cs typeface="Calibri"/>
                <a:sym typeface="Calibri"/>
                <a:hlinkClick r:id="rId5"/>
              </a:rPr>
              <a:t>abc: Tools for Approximate Bayesian Computation (ABC)</a:t>
            </a:r>
            <a:endParaRPr sz="2200">
              <a:latin typeface="Calibri"/>
              <a:ea typeface="Calibri"/>
              <a:cs typeface="Calibri"/>
              <a:sym typeface="Calibri"/>
            </a:endParaRPr>
          </a:p>
          <a:p>
            <a:pPr indent="-368300" lvl="0" marL="457200" rtl="0" algn="l">
              <a:lnSpc>
                <a:spcPct val="150000"/>
              </a:lnSpc>
              <a:spcBef>
                <a:spcPts val="0"/>
              </a:spcBef>
              <a:spcAft>
                <a:spcPts val="0"/>
              </a:spcAft>
              <a:buSzPts val="2200"/>
              <a:buFont typeface="Calibri"/>
              <a:buChar char="●"/>
            </a:pPr>
            <a:r>
              <a:rPr lang="en-US" sz="2200">
                <a:solidFill>
                  <a:schemeClr val="dk1"/>
                </a:solidFill>
                <a:latin typeface="Calibri"/>
                <a:ea typeface="Calibri"/>
                <a:cs typeface="Calibri"/>
                <a:sym typeface="Calibri"/>
              </a:rPr>
              <a:t>Applegate, P. J., &amp; Keller, K. (Eds.). (2016). </a:t>
            </a:r>
            <a:r>
              <a:rPr lang="en-US" sz="2200" u="sng">
                <a:solidFill>
                  <a:schemeClr val="hlink"/>
                </a:solidFill>
                <a:latin typeface="Calibri"/>
                <a:ea typeface="Calibri"/>
                <a:cs typeface="Calibri"/>
                <a:sym typeface="Calibri"/>
                <a:hlinkClick r:id="rId6"/>
              </a:rPr>
              <a:t>Risk analysis in the Earth Sciences: A Lab manual</a:t>
            </a:r>
            <a:r>
              <a:rPr lang="en-US" sz="2200">
                <a:solidFill>
                  <a:schemeClr val="dk1"/>
                </a:solidFill>
                <a:latin typeface="Calibri"/>
                <a:ea typeface="Calibri"/>
                <a:cs typeface="Calibri"/>
                <a:sym typeface="Calibri"/>
              </a:rPr>
              <a:t>. 2nd edition. Leanpub.  </a:t>
            </a:r>
            <a:endParaRPr sz="2200">
              <a:solidFill>
                <a:schemeClr val="dk1"/>
              </a:solidFill>
              <a:latin typeface="Calibri"/>
              <a:ea typeface="Calibri"/>
              <a:cs typeface="Calibri"/>
              <a:sym typeface="Calibri"/>
            </a:endParaRPr>
          </a:p>
          <a:p>
            <a:pPr indent="-368300" lvl="0" marL="457200" rtl="0" algn="l">
              <a:lnSpc>
                <a:spcPct val="150000"/>
              </a:lnSpc>
              <a:spcBef>
                <a:spcPts val="0"/>
              </a:spcBef>
              <a:spcAft>
                <a:spcPts val="0"/>
              </a:spcAft>
              <a:buSzPts val="2200"/>
              <a:buFont typeface="Calibri"/>
              <a:buChar char="●"/>
            </a:pPr>
            <a:r>
              <a:rPr lang="en-US" sz="2200" u="sng">
                <a:solidFill>
                  <a:schemeClr val="hlink"/>
                </a:solidFill>
                <a:highlight>
                  <a:srgbClr val="FFFFFF"/>
                </a:highlight>
                <a:latin typeface="Calibri"/>
                <a:ea typeface="Calibri"/>
                <a:cs typeface="Calibri"/>
                <a:sym typeface="Calibri"/>
                <a:hlinkClick r:id="rId7"/>
              </a:rPr>
              <a:t>LearnBayes: Functions for Learning Bayesian Inference</a:t>
            </a:r>
            <a:endParaRPr sz="2200">
              <a:latin typeface="Calibri"/>
              <a:ea typeface="Calibri"/>
              <a:cs typeface="Calibri"/>
              <a:sym typeface="Calibri"/>
            </a:endParaRPr>
          </a:p>
          <a:p>
            <a:pPr indent="0" lvl="0" marL="0" rtl="0" algn="l">
              <a:spcBef>
                <a:spcPts val="40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rPr lang="en-US">
                <a:latin typeface="Calibri"/>
                <a:ea typeface="Calibri"/>
                <a:cs typeface="Calibri"/>
                <a:sym typeface="Calibri"/>
              </a:rPr>
              <a:t> </a:t>
            </a:r>
            <a:endParaRPr>
              <a:latin typeface="Calibri"/>
              <a:ea typeface="Calibri"/>
              <a:cs typeface="Calibri"/>
              <a:sym typeface="Calibri"/>
            </a:endParaRPr>
          </a:p>
        </p:txBody>
      </p:sp>
    </p:spTree>
  </p:cSld>
  <p:clrMapOvr>
    <a:masterClrMapping/>
  </p:clrMapOvr>
</p:sld>
</file>

<file path=ppt/slides/slide1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3" name="Shape 1693"/>
        <p:cNvGrpSpPr/>
        <p:nvPr/>
      </p:nvGrpSpPr>
      <p:grpSpPr>
        <a:xfrm>
          <a:off x="0" y="0"/>
          <a:ext cx="0" cy="0"/>
          <a:chOff x="0" y="0"/>
          <a:chExt cx="0" cy="0"/>
        </a:xfrm>
      </p:grpSpPr>
      <p:sp>
        <p:nvSpPr>
          <p:cNvPr id="1694" name="Google Shape;1694;p182"/>
          <p:cNvSpPr txBox="1"/>
          <p:nvPr>
            <p:ph type="title"/>
          </p:nvPr>
        </p:nvSpPr>
        <p:spPr>
          <a:xfrm>
            <a:off x="687586" y="0"/>
            <a:ext cx="7768800" cy="971100"/>
          </a:xfrm>
          <a:prstGeom prst="rect">
            <a:avLst/>
          </a:prstGeom>
        </p:spPr>
        <p:txBody>
          <a:bodyPr anchorCtr="0" anchor="ctr" bIns="32750" lIns="32750" spcFirstLastPara="1" rIns="69975" wrap="square" tIns="32750">
            <a:noAutofit/>
          </a:bodyPr>
          <a:lstStyle/>
          <a:p>
            <a:pPr indent="0" lvl="0" marL="0" rtl="0" algn="ctr">
              <a:spcBef>
                <a:spcPts val="0"/>
              </a:spcBef>
              <a:spcAft>
                <a:spcPts val="0"/>
              </a:spcAft>
              <a:buNone/>
            </a:pPr>
            <a:r>
              <a:rPr lang="en-US"/>
              <a:t>Let’s dive into a simple example analysis</a:t>
            </a:r>
            <a:endParaRPr/>
          </a:p>
        </p:txBody>
      </p:sp>
      <p:sp>
        <p:nvSpPr>
          <p:cNvPr id="1695" name="Google Shape;1695;p182"/>
          <p:cNvSpPr txBox="1"/>
          <p:nvPr>
            <p:ph idx="12" type="sldNum"/>
          </p:nvPr>
        </p:nvSpPr>
        <p:spPr>
          <a:xfrm>
            <a:off x="8367632" y="4893175"/>
            <a:ext cx="727200" cy="147300"/>
          </a:xfrm>
          <a:prstGeom prst="rect">
            <a:avLst/>
          </a:prstGeom>
        </p:spPr>
        <p:txBody>
          <a:bodyPr anchorCtr="0" anchor="t" bIns="29450" lIns="58925" spcFirstLastPara="1" rIns="58925" wrap="square" tIns="29450">
            <a:noAutofit/>
          </a:bodyPr>
          <a:lstStyle/>
          <a:p>
            <a:pPr indent="0" lvl="0" marL="0" rtl="0" algn="ctr">
              <a:spcBef>
                <a:spcPts val="0"/>
              </a:spcBef>
              <a:spcAft>
                <a:spcPts val="0"/>
              </a:spcAft>
              <a:buNone/>
            </a:pPr>
            <a:fld id="{00000000-1234-1234-1234-123412341234}" type="slidenum">
              <a:rPr lang="en-US"/>
              <a:t>‹#›</a:t>
            </a:fld>
            <a:endParaRPr/>
          </a:p>
        </p:txBody>
      </p:sp>
      <p:sp>
        <p:nvSpPr>
          <p:cNvPr id="1696" name="Google Shape;1696;p182"/>
          <p:cNvSpPr txBox="1"/>
          <p:nvPr/>
        </p:nvSpPr>
        <p:spPr>
          <a:xfrm>
            <a:off x="137225" y="916825"/>
            <a:ext cx="8869500" cy="4279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Motivating question: Is this </a:t>
            </a:r>
            <a:r>
              <a:rPr lang="en-US"/>
              <a:t>coin</a:t>
            </a:r>
            <a:r>
              <a:rPr lang="en-US"/>
              <a:t> fair?</a:t>
            </a:r>
            <a:endParaRPr/>
          </a:p>
          <a:p>
            <a:pPr indent="0" lvl="0" marL="0" rtl="0" algn="l">
              <a:spcBef>
                <a:spcPts val="0"/>
              </a:spcBef>
              <a:spcAft>
                <a:spcPts val="0"/>
              </a:spcAft>
              <a:buNone/>
            </a:pPr>
            <a:r>
              <a:rPr lang="en-US"/>
              <a:t>Technical analysis:</a:t>
            </a:r>
            <a:endParaRPr/>
          </a:p>
          <a:p>
            <a:pPr indent="0" lvl="0" marL="0" rtl="0" algn="l">
              <a:spcBef>
                <a:spcPts val="0"/>
              </a:spcBef>
              <a:spcAft>
                <a:spcPts val="0"/>
              </a:spcAft>
              <a:buNone/>
            </a:pPr>
            <a:r>
              <a:rPr lang="en-US"/>
              <a:t>###########################################################</a:t>
            </a:r>
            <a:endParaRPr/>
          </a:p>
          <a:p>
            <a:pPr indent="0" lvl="0" marL="0" rtl="0" algn="l">
              <a:spcBef>
                <a:spcPts val="0"/>
              </a:spcBef>
              <a:spcAft>
                <a:spcPts val="0"/>
              </a:spcAft>
              <a:buNone/>
            </a:pPr>
            <a:r>
              <a:rPr lang="en-US"/>
              <a:t># problem definition:</a:t>
            </a:r>
            <a:endParaRPr/>
          </a:p>
          <a:p>
            <a:pPr indent="0" lvl="0" marL="0" rtl="0" algn="l">
              <a:spcBef>
                <a:spcPts val="0"/>
              </a:spcBef>
              <a:spcAft>
                <a:spcPts val="0"/>
              </a:spcAft>
              <a:buNone/>
            </a:pPr>
            <a:r>
              <a:rPr lang="en-US"/>
              <a:t># You flip a coin 500 times </a:t>
            </a:r>
            <a:endParaRPr/>
          </a:p>
          <a:p>
            <a:pPr indent="0" lvl="0" marL="0" rtl="0" algn="l">
              <a:spcBef>
                <a:spcPts val="0"/>
              </a:spcBef>
              <a:spcAft>
                <a:spcPts val="0"/>
              </a:spcAft>
              <a:buNone/>
            </a:pPr>
            <a:r>
              <a:rPr lang="en-US"/>
              <a:t># Heads=1, Tails=0</a:t>
            </a:r>
            <a:endParaRPr/>
          </a:p>
          <a:p>
            <a:pPr indent="0" lvl="0" marL="0" rtl="0" algn="l">
              <a:spcBef>
                <a:spcPts val="0"/>
              </a:spcBef>
              <a:spcAft>
                <a:spcPts val="0"/>
              </a:spcAft>
              <a:buNone/>
            </a:pPr>
            <a:r>
              <a:rPr lang="en-US"/>
              <a:t># What do you expect as a mean outcome?</a:t>
            </a:r>
            <a:endParaRPr/>
          </a:p>
          <a:p>
            <a:pPr indent="0" lvl="0" marL="0" rtl="0" algn="l">
              <a:spcBef>
                <a:spcPts val="0"/>
              </a:spcBef>
              <a:spcAft>
                <a:spcPts val="0"/>
              </a:spcAft>
              <a:buNone/>
            </a:pPr>
            <a:r>
              <a:rPr lang="en-US"/>
              <a:t># What is a 95% confidence interval for this mean outcome?</a:t>
            </a:r>
            <a:endParaRPr/>
          </a:p>
          <a:p>
            <a:pPr indent="0" lvl="0" marL="0" rtl="0" algn="l">
              <a:spcBef>
                <a:spcPts val="0"/>
              </a:spcBef>
              <a:spcAft>
                <a:spcPts val="0"/>
              </a:spcAft>
              <a:buNone/>
            </a:pPr>
            <a:r>
              <a:rPr lang="en-US"/>
              <a: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a:t>
            </a:r>
            <a:endParaRPr/>
          </a:p>
          <a:p>
            <a:pPr indent="0" lvl="0" marL="0" rtl="0" algn="l">
              <a:spcBef>
                <a:spcPts val="0"/>
              </a:spcBef>
              <a:spcAft>
                <a:spcPts val="0"/>
              </a:spcAft>
              <a:buNone/>
            </a:pPr>
            <a:r>
              <a:rPr lang="en-US"/>
              <a:t>Approaches:</a:t>
            </a:r>
            <a:endParaRPr/>
          </a:p>
          <a:p>
            <a:pPr indent="0" lvl="0" marL="0" rtl="0" algn="l">
              <a:spcBef>
                <a:spcPts val="0"/>
              </a:spcBef>
              <a:spcAft>
                <a:spcPts val="0"/>
              </a:spcAft>
              <a:buNone/>
            </a:pPr>
            <a:r>
              <a:rPr lang="en-US"/>
              <a:t>- Make a flow diagram of the method</a:t>
            </a:r>
            <a:endParaRPr/>
          </a:p>
          <a:p>
            <a:pPr indent="0" lvl="0" marL="0" rtl="0" algn="l">
              <a:spcBef>
                <a:spcPts val="0"/>
              </a:spcBef>
              <a:spcAft>
                <a:spcPts val="0"/>
              </a:spcAft>
              <a:buNone/>
            </a:pPr>
            <a:r>
              <a:rPr lang="en-US"/>
              <a:t>- sketch the figures you want to produce</a:t>
            </a:r>
            <a:endParaRPr/>
          </a:p>
          <a:p>
            <a:pPr indent="0" lvl="0" marL="0" rtl="0" algn="l">
              <a:spcBef>
                <a:spcPts val="0"/>
              </a:spcBef>
              <a:spcAft>
                <a:spcPts val="0"/>
              </a:spcAft>
              <a:buNone/>
            </a:pPr>
            <a:r>
              <a:rPr lang="en-US"/>
              <a:t>- review the function “sample”</a:t>
            </a:r>
            <a:endParaRPr/>
          </a:p>
          <a:p>
            <a:pPr indent="0" lvl="0" marL="0" rtl="0" algn="l">
              <a:spcBef>
                <a:spcPts val="0"/>
              </a:spcBef>
              <a:spcAft>
                <a:spcPts val="0"/>
              </a:spcAft>
              <a:buNone/>
            </a:pPr>
            <a:r>
              <a:rPr lang="en-US"/>
              <a:t>- recycle the old script components</a:t>
            </a:r>
            <a:endParaRPr/>
          </a:p>
          <a:p>
            <a:pPr indent="0" lvl="0" marL="0" rtl="0" algn="l">
              <a:spcBef>
                <a:spcPts val="0"/>
              </a:spcBef>
              <a:spcAft>
                <a:spcPts val="0"/>
              </a:spcAft>
              <a:buNone/>
            </a:pPr>
            <a:r>
              <a:rPr lang="en-US"/>
              <a:t>- hack away and test</a:t>
            </a:r>
            <a:endParaRPr/>
          </a:p>
          <a:p>
            <a:pPr indent="0" lvl="0" marL="0" rtl="0" algn="l">
              <a:spcBef>
                <a:spcPts val="0"/>
              </a:spcBef>
              <a:spcAft>
                <a:spcPts val="0"/>
              </a:spcAft>
              <a:buNone/>
            </a:pPr>
            <a:r>
              <a:rPr lang="en-US"/>
              <a:t>- document…</a:t>
            </a:r>
            <a:endParaRPr/>
          </a:p>
        </p:txBody>
      </p:sp>
    </p:spTree>
  </p:cSld>
  <p:clrMapOvr>
    <a:masterClrMapping/>
  </p:clrMapOvr>
</p:sld>
</file>

<file path=ppt/slides/slide1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1" name="Shape 1701"/>
        <p:cNvGrpSpPr/>
        <p:nvPr/>
      </p:nvGrpSpPr>
      <p:grpSpPr>
        <a:xfrm>
          <a:off x="0" y="0"/>
          <a:ext cx="0" cy="0"/>
          <a:chOff x="0" y="0"/>
          <a:chExt cx="0" cy="0"/>
        </a:xfrm>
      </p:grpSpPr>
      <p:sp>
        <p:nvSpPr>
          <p:cNvPr id="1702" name="Google Shape;1702;p183"/>
          <p:cNvSpPr txBox="1"/>
          <p:nvPr>
            <p:ph type="title"/>
          </p:nvPr>
        </p:nvSpPr>
        <p:spPr>
          <a:xfrm>
            <a:off x="112799" y="85725"/>
            <a:ext cx="1689600" cy="3124800"/>
          </a:xfrm>
          <a:prstGeom prst="rect">
            <a:avLst/>
          </a:prstGeom>
        </p:spPr>
        <p:txBody>
          <a:bodyPr anchorCtr="0" anchor="ctr" bIns="32750" lIns="32750" spcFirstLastPara="1" rIns="69975" wrap="square" tIns="32750">
            <a:noAutofit/>
          </a:bodyPr>
          <a:lstStyle/>
          <a:p>
            <a:pPr indent="0" lvl="0" marL="0" rtl="0" algn="l">
              <a:spcBef>
                <a:spcPts val="0"/>
              </a:spcBef>
              <a:spcAft>
                <a:spcPts val="0"/>
              </a:spcAft>
              <a:buNone/>
            </a:pPr>
            <a:r>
              <a:rPr lang="en-US"/>
              <a:t>Monte Carlo to the rescue</a:t>
            </a:r>
            <a:endParaRPr/>
          </a:p>
        </p:txBody>
      </p:sp>
      <p:sp>
        <p:nvSpPr>
          <p:cNvPr id="1703" name="Google Shape;1703;p183"/>
          <p:cNvSpPr txBox="1"/>
          <p:nvPr>
            <p:ph idx="12" type="sldNum"/>
          </p:nvPr>
        </p:nvSpPr>
        <p:spPr>
          <a:xfrm>
            <a:off x="8367632" y="4893175"/>
            <a:ext cx="727200" cy="147300"/>
          </a:xfrm>
          <a:prstGeom prst="rect">
            <a:avLst/>
          </a:prstGeom>
        </p:spPr>
        <p:txBody>
          <a:bodyPr anchorCtr="0" anchor="t" bIns="29450" lIns="58925" spcFirstLastPara="1" rIns="58925" wrap="square" tIns="29450">
            <a:noAutofit/>
          </a:bodyPr>
          <a:lstStyle/>
          <a:p>
            <a:pPr indent="0" lvl="0" marL="0" rtl="0" algn="ctr">
              <a:spcBef>
                <a:spcPts val="0"/>
              </a:spcBef>
              <a:spcAft>
                <a:spcPts val="0"/>
              </a:spcAft>
              <a:buNone/>
            </a:pPr>
            <a:fld id="{00000000-1234-1234-1234-123412341234}" type="slidenum">
              <a:rPr lang="en-US"/>
              <a:t>‹#›</a:t>
            </a:fld>
            <a:endParaRPr/>
          </a:p>
        </p:txBody>
      </p:sp>
      <p:sp>
        <p:nvSpPr>
          <p:cNvPr id="1704" name="Google Shape;1704;p183"/>
          <p:cNvSpPr txBox="1"/>
          <p:nvPr/>
        </p:nvSpPr>
        <p:spPr>
          <a:xfrm>
            <a:off x="112800" y="4609375"/>
            <a:ext cx="89184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800">
                <a:latin typeface="Calibri"/>
                <a:ea typeface="Calibri"/>
                <a:cs typeface="Calibri"/>
                <a:sym typeface="Calibri"/>
              </a:rPr>
              <a:t>Picture: “Postcard showing an engraving of the roulette table in the Salle Schmitt (now the Salle Europe), Monte Carlo Casino – Neurdein Brothers, Paris c.1910.” Public domain. </a:t>
            </a:r>
            <a:r>
              <a:rPr lang="en-US" sz="800" u="sng">
                <a:solidFill>
                  <a:schemeClr val="hlink"/>
                </a:solidFill>
                <a:latin typeface="Calibri"/>
                <a:ea typeface="Calibri"/>
                <a:cs typeface="Calibri"/>
                <a:sym typeface="Calibri"/>
                <a:hlinkClick r:id="rId3"/>
              </a:rPr>
              <a:t>https://commons.wikimedia.org/wiki/File:Table_de_Roulette,_Casino_de_Monte_Carlo_(Carte_Postale_Ancienne).jpg</a:t>
            </a:r>
            <a:r>
              <a:rPr lang="en-US" sz="800">
                <a:latin typeface="Calibri"/>
                <a:ea typeface="Calibri"/>
                <a:cs typeface="Calibri"/>
                <a:sym typeface="Calibri"/>
              </a:rPr>
              <a:t>, </a:t>
            </a:r>
            <a:r>
              <a:rPr lang="en-US" sz="800">
                <a:latin typeface="Calibri"/>
                <a:ea typeface="Calibri"/>
                <a:cs typeface="Calibri"/>
                <a:sym typeface="Calibri"/>
              </a:rPr>
              <a:t>accessed Jan 13 2023</a:t>
            </a:r>
            <a:endParaRPr sz="800">
              <a:latin typeface="Calibri"/>
              <a:ea typeface="Calibri"/>
              <a:cs typeface="Calibri"/>
              <a:sym typeface="Calibri"/>
            </a:endParaRPr>
          </a:p>
        </p:txBody>
      </p:sp>
      <p:pic>
        <p:nvPicPr>
          <p:cNvPr id="1705" name="Google Shape;1705;p183"/>
          <p:cNvPicPr preferRelativeResize="0"/>
          <p:nvPr/>
        </p:nvPicPr>
        <p:blipFill>
          <a:blip r:embed="rId4">
            <a:alphaModFix/>
          </a:blip>
          <a:stretch>
            <a:fillRect/>
          </a:stretch>
        </p:blipFill>
        <p:spPr>
          <a:xfrm>
            <a:off x="2037700" y="0"/>
            <a:ext cx="7106300" cy="4539149"/>
          </a:xfrm>
          <a:prstGeom prst="rect">
            <a:avLst/>
          </a:prstGeom>
          <a:noFill/>
          <a:ln>
            <a:noFill/>
          </a:ln>
        </p:spPr>
      </p:pic>
    </p:spTree>
  </p:cSld>
  <p:clrMapOvr>
    <a:masterClrMapping/>
  </p:clrMapOvr>
</p:sld>
</file>

<file path=ppt/slides/slide1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0" name="Shape 1710"/>
        <p:cNvGrpSpPr/>
        <p:nvPr/>
      </p:nvGrpSpPr>
      <p:grpSpPr>
        <a:xfrm>
          <a:off x="0" y="0"/>
          <a:ext cx="0" cy="0"/>
          <a:chOff x="0" y="0"/>
          <a:chExt cx="0" cy="0"/>
        </a:xfrm>
      </p:grpSpPr>
      <p:sp>
        <p:nvSpPr>
          <p:cNvPr id="1711" name="Google Shape;1711;p184"/>
          <p:cNvSpPr txBox="1"/>
          <p:nvPr>
            <p:ph type="title"/>
          </p:nvPr>
        </p:nvSpPr>
        <p:spPr>
          <a:xfrm>
            <a:off x="687586" y="0"/>
            <a:ext cx="7768800" cy="971100"/>
          </a:xfrm>
          <a:prstGeom prst="rect">
            <a:avLst/>
          </a:prstGeom>
        </p:spPr>
        <p:txBody>
          <a:bodyPr anchorCtr="0" anchor="ctr" bIns="32750" lIns="32750" spcFirstLastPara="1" rIns="69975" wrap="square" tIns="32750">
            <a:noAutofit/>
          </a:bodyPr>
          <a:lstStyle/>
          <a:p>
            <a:pPr indent="0" lvl="0" marL="0" rtl="0" algn="ctr">
              <a:spcBef>
                <a:spcPts val="0"/>
              </a:spcBef>
              <a:spcAft>
                <a:spcPts val="0"/>
              </a:spcAft>
              <a:buNone/>
            </a:pPr>
            <a:r>
              <a:rPr lang="en-US"/>
              <a:t>Monte Carlo for Nerds</a:t>
            </a:r>
            <a:endParaRPr/>
          </a:p>
        </p:txBody>
      </p:sp>
      <p:sp>
        <p:nvSpPr>
          <p:cNvPr id="1712" name="Google Shape;1712;p184"/>
          <p:cNvSpPr txBox="1"/>
          <p:nvPr>
            <p:ph idx="1" type="body"/>
          </p:nvPr>
        </p:nvSpPr>
        <p:spPr>
          <a:xfrm>
            <a:off x="381150" y="971100"/>
            <a:ext cx="8381700" cy="2583600"/>
          </a:xfrm>
          <a:prstGeom prst="rect">
            <a:avLst/>
          </a:prstGeom>
        </p:spPr>
        <p:txBody>
          <a:bodyPr anchorCtr="0" anchor="t" bIns="32750" lIns="32750" spcFirstLastPara="1" rIns="69975" wrap="square" tIns="32750">
            <a:noAutofit/>
          </a:bodyPr>
          <a:lstStyle/>
          <a:p>
            <a:pPr indent="0" lvl="0" marL="0" rtl="0" algn="l">
              <a:spcBef>
                <a:spcPts val="400"/>
              </a:spcBef>
              <a:spcAft>
                <a:spcPts val="0"/>
              </a:spcAft>
              <a:buNone/>
            </a:pPr>
            <a:r>
              <a:rPr lang="en-US" sz="2300"/>
              <a:t>“</a:t>
            </a:r>
            <a:r>
              <a:rPr b="1" lang="en-US" sz="2300">
                <a:solidFill>
                  <a:srgbClr val="202122"/>
                </a:solidFill>
                <a:highlight>
                  <a:srgbClr val="FFFFFF"/>
                </a:highlight>
              </a:rPr>
              <a:t>Monte Carlo methods</a:t>
            </a:r>
            <a:r>
              <a:rPr lang="en-US" sz="2300">
                <a:solidFill>
                  <a:srgbClr val="202122"/>
                </a:solidFill>
                <a:highlight>
                  <a:srgbClr val="FFFFFF"/>
                </a:highlight>
              </a:rPr>
              <a:t>, or </a:t>
            </a:r>
            <a:r>
              <a:rPr b="1" lang="en-US" sz="2300">
                <a:solidFill>
                  <a:srgbClr val="202122"/>
                </a:solidFill>
                <a:highlight>
                  <a:srgbClr val="FFFFFF"/>
                </a:highlight>
              </a:rPr>
              <a:t>Monte Carlo experiments</a:t>
            </a:r>
            <a:r>
              <a:rPr lang="en-US" sz="2300">
                <a:solidFill>
                  <a:srgbClr val="202122"/>
                </a:solidFill>
                <a:highlight>
                  <a:srgbClr val="FFFFFF"/>
                </a:highlight>
              </a:rPr>
              <a:t>, are a broad class of </a:t>
            </a:r>
            <a:r>
              <a:rPr lang="en-US" sz="2300">
                <a:solidFill>
                  <a:srgbClr val="0645AD"/>
                </a:solidFill>
                <a:highlight>
                  <a:srgbClr val="FFFFFF"/>
                </a:highlight>
                <a:uFill>
                  <a:noFill/>
                </a:uFill>
                <a:hlinkClick r:id="rId3">
                  <a:extLst>
                    <a:ext uri="{A12FA001-AC4F-418D-AE19-62706E023703}">
                      <ahyp:hlinkClr val="tx"/>
                    </a:ext>
                  </a:extLst>
                </a:hlinkClick>
              </a:rPr>
              <a:t>computational</a:t>
            </a:r>
            <a:r>
              <a:rPr lang="en-US" sz="2300">
                <a:solidFill>
                  <a:srgbClr val="202122"/>
                </a:solidFill>
                <a:highlight>
                  <a:srgbClr val="FFFFFF"/>
                </a:highlight>
              </a:rPr>
              <a:t> </a:t>
            </a:r>
            <a:r>
              <a:rPr lang="en-US" sz="2300">
                <a:solidFill>
                  <a:srgbClr val="0645AD"/>
                </a:solidFill>
                <a:highlight>
                  <a:srgbClr val="FFFFFF"/>
                </a:highlight>
                <a:uFill>
                  <a:noFill/>
                </a:uFill>
                <a:hlinkClick r:id="rId4">
                  <a:extLst>
                    <a:ext uri="{A12FA001-AC4F-418D-AE19-62706E023703}">
                      <ahyp:hlinkClr val="tx"/>
                    </a:ext>
                  </a:extLst>
                </a:hlinkClick>
              </a:rPr>
              <a:t>algorithms</a:t>
            </a:r>
            <a:r>
              <a:rPr lang="en-US" sz="2300">
                <a:solidFill>
                  <a:srgbClr val="202122"/>
                </a:solidFill>
                <a:highlight>
                  <a:srgbClr val="FFFFFF"/>
                </a:highlight>
              </a:rPr>
              <a:t> that rely on repeated </a:t>
            </a:r>
            <a:r>
              <a:rPr lang="en-US" sz="2300">
                <a:solidFill>
                  <a:srgbClr val="0645AD"/>
                </a:solidFill>
                <a:highlight>
                  <a:srgbClr val="FFFFFF"/>
                </a:highlight>
                <a:uFill>
                  <a:noFill/>
                </a:uFill>
                <a:hlinkClick r:id="rId5">
                  <a:extLst>
                    <a:ext uri="{A12FA001-AC4F-418D-AE19-62706E023703}">
                      <ahyp:hlinkClr val="tx"/>
                    </a:ext>
                  </a:extLst>
                </a:hlinkClick>
              </a:rPr>
              <a:t>random sampling</a:t>
            </a:r>
            <a:r>
              <a:rPr lang="en-US" sz="2300">
                <a:solidFill>
                  <a:srgbClr val="202122"/>
                </a:solidFill>
                <a:highlight>
                  <a:srgbClr val="FFFFFF"/>
                </a:highlight>
              </a:rPr>
              <a:t> to obtain numerical results. The underlying concept is to use </a:t>
            </a:r>
            <a:r>
              <a:rPr lang="en-US" sz="2300">
                <a:solidFill>
                  <a:srgbClr val="0645AD"/>
                </a:solidFill>
                <a:highlight>
                  <a:srgbClr val="FFFFFF"/>
                </a:highlight>
                <a:uFill>
                  <a:noFill/>
                </a:uFill>
                <a:hlinkClick r:id="rId6">
                  <a:extLst>
                    <a:ext uri="{A12FA001-AC4F-418D-AE19-62706E023703}">
                      <ahyp:hlinkClr val="tx"/>
                    </a:ext>
                  </a:extLst>
                </a:hlinkClick>
              </a:rPr>
              <a:t>randomness</a:t>
            </a:r>
            <a:r>
              <a:rPr lang="en-US" sz="2300">
                <a:solidFill>
                  <a:srgbClr val="202122"/>
                </a:solidFill>
                <a:highlight>
                  <a:srgbClr val="FFFFFF"/>
                </a:highlight>
              </a:rPr>
              <a:t> to solve problems that might be </a:t>
            </a:r>
            <a:r>
              <a:rPr lang="en-US" sz="2300">
                <a:solidFill>
                  <a:srgbClr val="0645AD"/>
                </a:solidFill>
                <a:highlight>
                  <a:srgbClr val="FFFFFF"/>
                </a:highlight>
                <a:uFill>
                  <a:noFill/>
                </a:uFill>
                <a:hlinkClick r:id="rId7">
                  <a:extLst>
                    <a:ext uri="{A12FA001-AC4F-418D-AE19-62706E023703}">
                      <ahyp:hlinkClr val="tx"/>
                    </a:ext>
                  </a:extLst>
                </a:hlinkClick>
              </a:rPr>
              <a:t>deterministic</a:t>
            </a:r>
            <a:r>
              <a:rPr lang="en-US" sz="2300">
                <a:solidFill>
                  <a:srgbClr val="202122"/>
                </a:solidFill>
                <a:highlight>
                  <a:srgbClr val="FFFFFF"/>
                </a:highlight>
              </a:rPr>
              <a:t> in principle. They are often used in </a:t>
            </a:r>
            <a:r>
              <a:rPr lang="en-US" sz="2300">
                <a:solidFill>
                  <a:srgbClr val="0645AD"/>
                </a:solidFill>
                <a:highlight>
                  <a:srgbClr val="FFFFFF"/>
                </a:highlight>
                <a:uFill>
                  <a:noFill/>
                </a:uFill>
                <a:hlinkClick r:id="rId8">
                  <a:extLst>
                    <a:ext uri="{A12FA001-AC4F-418D-AE19-62706E023703}">
                      <ahyp:hlinkClr val="tx"/>
                    </a:ext>
                  </a:extLst>
                </a:hlinkClick>
              </a:rPr>
              <a:t>physical</a:t>
            </a:r>
            <a:r>
              <a:rPr lang="en-US" sz="2300">
                <a:solidFill>
                  <a:srgbClr val="202122"/>
                </a:solidFill>
                <a:highlight>
                  <a:srgbClr val="FFFFFF"/>
                </a:highlight>
              </a:rPr>
              <a:t> and </a:t>
            </a:r>
            <a:r>
              <a:rPr lang="en-US" sz="2300">
                <a:solidFill>
                  <a:srgbClr val="0645AD"/>
                </a:solidFill>
                <a:highlight>
                  <a:srgbClr val="FFFFFF"/>
                </a:highlight>
                <a:uFill>
                  <a:noFill/>
                </a:uFill>
                <a:hlinkClick r:id="rId9">
                  <a:extLst>
                    <a:ext uri="{A12FA001-AC4F-418D-AE19-62706E023703}">
                      <ahyp:hlinkClr val="tx"/>
                    </a:ext>
                  </a:extLst>
                </a:hlinkClick>
              </a:rPr>
              <a:t>mathematical</a:t>
            </a:r>
            <a:r>
              <a:rPr lang="en-US" sz="2300">
                <a:solidFill>
                  <a:srgbClr val="202122"/>
                </a:solidFill>
                <a:highlight>
                  <a:srgbClr val="FFFFFF"/>
                </a:highlight>
              </a:rPr>
              <a:t> problems and are most useful when it is difficult or impossible to use other approaches. Monte Carlo methods are mainly used in three problem classes:</a:t>
            </a:r>
            <a:r>
              <a:rPr baseline="30000" lang="en-US" sz="2300">
                <a:solidFill>
                  <a:srgbClr val="0645AD"/>
                </a:solidFill>
                <a:highlight>
                  <a:srgbClr val="FFFFFF"/>
                </a:highlight>
                <a:uFill>
                  <a:noFill/>
                </a:uFill>
                <a:hlinkClick r:id="rId10">
                  <a:extLst>
                    <a:ext uri="{A12FA001-AC4F-418D-AE19-62706E023703}">
                      <ahyp:hlinkClr val="tx"/>
                    </a:ext>
                  </a:extLst>
                </a:hlinkClick>
              </a:rPr>
              <a:t>[1]</a:t>
            </a:r>
            <a:r>
              <a:rPr lang="en-US" sz="2300">
                <a:solidFill>
                  <a:srgbClr val="202122"/>
                </a:solidFill>
                <a:highlight>
                  <a:srgbClr val="FFFFFF"/>
                </a:highlight>
              </a:rPr>
              <a:t> </a:t>
            </a:r>
            <a:r>
              <a:rPr lang="en-US" sz="2300">
                <a:solidFill>
                  <a:srgbClr val="0645AD"/>
                </a:solidFill>
                <a:highlight>
                  <a:srgbClr val="FFFFFF"/>
                </a:highlight>
                <a:uFill>
                  <a:noFill/>
                </a:uFill>
                <a:hlinkClick r:id="rId11">
                  <a:extLst>
                    <a:ext uri="{A12FA001-AC4F-418D-AE19-62706E023703}">
                      <ahyp:hlinkClr val="tx"/>
                    </a:ext>
                  </a:extLst>
                </a:hlinkClick>
              </a:rPr>
              <a:t>optimization</a:t>
            </a:r>
            <a:r>
              <a:rPr lang="en-US" sz="2300">
                <a:solidFill>
                  <a:srgbClr val="202122"/>
                </a:solidFill>
                <a:highlight>
                  <a:srgbClr val="FFFFFF"/>
                </a:highlight>
              </a:rPr>
              <a:t>, </a:t>
            </a:r>
            <a:r>
              <a:rPr lang="en-US" sz="2300">
                <a:solidFill>
                  <a:srgbClr val="0645AD"/>
                </a:solidFill>
                <a:highlight>
                  <a:srgbClr val="FFFFFF"/>
                </a:highlight>
                <a:uFill>
                  <a:noFill/>
                </a:uFill>
                <a:hlinkClick r:id="rId12">
                  <a:extLst>
                    <a:ext uri="{A12FA001-AC4F-418D-AE19-62706E023703}">
                      <ahyp:hlinkClr val="tx"/>
                    </a:ext>
                  </a:extLst>
                </a:hlinkClick>
              </a:rPr>
              <a:t>numerical integration</a:t>
            </a:r>
            <a:r>
              <a:rPr lang="en-US" sz="2300">
                <a:solidFill>
                  <a:srgbClr val="202122"/>
                </a:solidFill>
                <a:highlight>
                  <a:srgbClr val="FFFFFF"/>
                </a:highlight>
              </a:rPr>
              <a:t>, and generating draws from a </a:t>
            </a:r>
            <a:r>
              <a:rPr lang="en-US" sz="2300">
                <a:solidFill>
                  <a:srgbClr val="0645AD"/>
                </a:solidFill>
                <a:highlight>
                  <a:srgbClr val="FFFFFF"/>
                </a:highlight>
                <a:uFill>
                  <a:noFill/>
                </a:uFill>
                <a:hlinkClick r:id="rId13">
                  <a:extLst>
                    <a:ext uri="{A12FA001-AC4F-418D-AE19-62706E023703}">
                      <ahyp:hlinkClr val="tx"/>
                    </a:ext>
                  </a:extLst>
                </a:hlinkClick>
              </a:rPr>
              <a:t>probability distribution</a:t>
            </a:r>
            <a:r>
              <a:rPr lang="en-US" sz="2300">
                <a:solidFill>
                  <a:srgbClr val="202122"/>
                </a:solidFill>
                <a:highlight>
                  <a:srgbClr val="FFFFFF"/>
                </a:highlight>
              </a:rPr>
              <a:t>.”</a:t>
            </a:r>
            <a:endParaRPr sz="2300"/>
          </a:p>
        </p:txBody>
      </p:sp>
      <p:sp>
        <p:nvSpPr>
          <p:cNvPr id="1713" name="Google Shape;1713;p184"/>
          <p:cNvSpPr txBox="1"/>
          <p:nvPr>
            <p:ph idx="12" type="sldNum"/>
          </p:nvPr>
        </p:nvSpPr>
        <p:spPr>
          <a:xfrm>
            <a:off x="8367632" y="4893175"/>
            <a:ext cx="727200" cy="147300"/>
          </a:xfrm>
          <a:prstGeom prst="rect">
            <a:avLst/>
          </a:prstGeom>
        </p:spPr>
        <p:txBody>
          <a:bodyPr anchorCtr="0" anchor="t" bIns="29450" lIns="58925" spcFirstLastPara="1" rIns="58925" wrap="square" tIns="2945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
        <p:nvSpPr>
          <p:cNvPr id="1714" name="Google Shape;1714;p184"/>
          <p:cNvSpPr txBox="1"/>
          <p:nvPr/>
        </p:nvSpPr>
        <p:spPr>
          <a:xfrm>
            <a:off x="74075" y="4424875"/>
            <a:ext cx="7865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quote: </a:t>
            </a:r>
            <a:r>
              <a:rPr lang="en-US" u="sng">
                <a:solidFill>
                  <a:schemeClr val="hlink"/>
                </a:solidFill>
                <a:hlinkClick r:id="rId14"/>
              </a:rPr>
              <a:t>https://en.wikipedia.org/wiki/Monte_Carlo_method</a:t>
            </a:r>
            <a:r>
              <a:rPr lang="en-US"/>
              <a:t>, accessed Jan 13 2023</a:t>
            </a:r>
            <a:endParaRPr/>
          </a:p>
        </p:txBody>
      </p:sp>
    </p:spTree>
  </p:cSld>
  <p:clrMapOvr>
    <a:masterClrMapping/>
  </p:clrMapOvr>
</p:sld>
</file>

<file path=ppt/slides/slide1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9" name="Shape 1719"/>
        <p:cNvGrpSpPr/>
        <p:nvPr/>
      </p:nvGrpSpPr>
      <p:grpSpPr>
        <a:xfrm>
          <a:off x="0" y="0"/>
          <a:ext cx="0" cy="0"/>
          <a:chOff x="0" y="0"/>
          <a:chExt cx="0" cy="0"/>
        </a:xfrm>
      </p:grpSpPr>
      <p:sp>
        <p:nvSpPr>
          <p:cNvPr id="1720" name="Google Shape;1720;p185"/>
          <p:cNvSpPr txBox="1"/>
          <p:nvPr>
            <p:ph type="title"/>
          </p:nvPr>
        </p:nvSpPr>
        <p:spPr>
          <a:xfrm>
            <a:off x="773311" y="2086200"/>
            <a:ext cx="7768800" cy="971100"/>
          </a:xfrm>
          <a:prstGeom prst="rect">
            <a:avLst/>
          </a:prstGeom>
        </p:spPr>
        <p:txBody>
          <a:bodyPr anchorCtr="0" anchor="ctr" bIns="32750" lIns="32750" spcFirstLastPara="1" rIns="69975" wrap="square" tIns="32750">
            <a:noAutofit/>
          </a:bodyPr>
          <a:lstStyle/>
          <a:p>
            <a:pPr indent="0" lvl="0" marL="0" rtl="0" algn="ctr">
              <a:spcBef>
                <a:spcPts val="0"/>
              </a:spcBef>
              <a:spcAft>
                <a:spcPts val="0"/>
              </a:spcAft>
              <a:buNone/>
            </a:pPr>
            <a:r>
              <a:rPr lang="en-US" sz="4700"/>
              <a:t>Quick Thought Experiment:</a:t>
            </a:r>
            <a:endParaRPr sz="4700"/>
          </a:p>
          <a:p>
            <a:pPr indent="0" lvl="0" marL="0" rtl="0" algn="ctr">
              <a:spcBef>
                <a:spcPts val="0"/>
              </a:spcBef>
              <a:spcAft>
                <a:spcPts val="0"/>
              </a:spcAft>
              <a:buNone/>
            </a:pPr>
            <a:r>
              <a:rPr lang="en-US" sz="4700"/>
              <a:t>How to use a Monte Carlo method to estimate the numerical </a:t>
            </a:r>
            <a:r>
              <a:rPr lang="en-US" sz="4700"/>
              <a:t>value</a:t>
            </a:r>
            <a:r>
              <a:rPr lang="en-US" sz="4700"/>
              <a:t> of Pi </a:t>
            </a:r>
            <a:br>
              <a:rPr lang="en-US" sz="4700"/>
            </a:br>
            <a:r>
              <a:rPr lang="en-US" sz="4700"/>
              <a:t>(with uncertainty)</a:t>
            </a:r>
            <a:endParaRPr sz="4700"/>
          </a:p>
        </p:txBody>
      </p:sp>
      <p:sp>
        <p:nvSpPr>
          <p:cNvPr id="1721" name="Google Shape;1721;p185"/>
          <p:cNvSpPr txBox="1"/>
          <p:nvPr>
            <p:ph idx="12" type="sldNum"/>
          </p:nvPr>
        </p:nvSpPr>
        <p:spPr>
          <a:xfrm>
            <a:off x="8367632" y="4893175"/>
            <a:ext cx="727200" cy="147300"/>
          </a:xfrm>
          <a:prstGeom prst="rect">
            <a:avLst/>
          </a:prstGeom>
        </p:spPr>
        <p:txBody>
          <a:bodyPr anchorCtr="0" anchor="t" bIns="29450" lIns="58925" spcFirstLastPara="1" rIns="58925" wrap="square" tIns="2945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1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6" name="Shape 1726"/>
        <p:cNvGrpSpPr/>
        <p:nvPr/>
      </p:nvGrpSpPr>
      <p:grpSpPr>
        <a:xfrm>
          <a:off x="0" y="0"/>
          <a:ext cx="0" cy="0"/>
          <a:chOff x="0" y="0"/>
          <a:chExt cx="0" cy="0"/>
        </a:xfrm>
      </p:grpSpPr>
      <p:sp>
        <p:nvSpPr>
          <p:cNvPr id="1727" name="Google Shape;1727;p186"/>
          <p:cNvSpPr txBox="1"/>
          <p:nvPr>
            <p:ph type="title"/>
          </p:nvPr>
        </p:nvSpPr>
        <p:spPr>
          <a:xfrm>
            <a:off x="687586" y="0"/>
            <a:ext cx="7768800" cy="971100"/>
          </a:xfrm>
          <a:prstGeom prst="rect">
            <a:avLst/>
          </a:prstGeom>
        </p:spPr>
        <p:txBody>
          <a:bodyPr anchorCtr="0" anchor="ctr" bIns="32750" lIns="32750" spcFirstLastPara="1" rIns="69975" wrap="square" tIns="32750">
            <a:noAutofit/>
          </a:bodyPr>
          <a:lstStyle/>
          <a:p>
            <a:pPr indent="0" lvl="0" marL="0" rtl="0" algn="ctr">
              <a:spcBef>
                <a:spcPts val="0"/>
              </a:spcBef>
              <a:spcAft>
                <a:spcPts val="0"/>
              </a:spcAft>
              <a:buNone/>
            </a:pPr>
            <a:r>
              <a:rPr lang="en-US"/>
              <a:t>Let’s dive into a code example</a:t>
            </a:r>
            <a:endParaRPr/>
          </a:p>
        </p:txBody>
      </p:sp>
      <p:sp>
        <p:nvSpPr>
          <p:cNvPr id="1728" name="Google Shape;1728;p186"/>
          <p:cNvSpPr txBox="1"/>
          <p:nvPr>
            <p:ph idx="12" type="sldNum"/>
          </p:nvPr>
        </p:nvSpPr>
        <p:spPr>
          <a:xfrm>
            <a:off x="8367632" y="4893175"/>
            <a:ext cx="727200" cy="147300"/>
          </a:xfrm>
          <a:prstGeom prst="rect">
            <a:avLst/>
          </a:prstGeom>
        </p:spPr>
        <p:txBody>
          <a:bodyPr anchorCtr="0" anchor="t" bIns="29450" lIns="58925" spcFirstLastPara="1" rIns="58925" wrap="square" tIns="2945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pic>
        <p:nvPicPr>
          <p:cNvPr id="1729" name="Google Shape;1729;p186"/>
          <p:cNvPicPr preferRelativeResize="0"/>
          <p:nvPr/>
        </p:nvPicPr>
        <p:blipFill>
          <a:blip r:embed="rId3">
            <a:alphaModFix/>
          </a:blip>
          <a:stretch>
            <a:fillRect/>
          </a:stretch>
        </p:blipFill>
        <p:spPr>
          <a:xfrm>
            <a:off x="0" y="911974"/>
            <a:ext cx="9094825" cy="3783577"/>
          </a:xfrm>
          <a:prstGeom prst="rect">
            <a:avLst/>
          </a:prstGeom>
          <a:noFill/>
          <a:ln>
            <a:noFill/>
          </a:ln>
        </p:spPr>
      </p:pic>
    </p:spTree>
  </p:cSld>
  <p:clrMapOvr>
    <a:masterClrMapping/>
  </p:clrMapOvr>
</p:sld>
</file>

<file path=ppt/slides/slide1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A4C2F4"/>
        </a:solidFill>
      </p:bgPr>
    </p:bg>
    <p:spTree>
      <p:nvGrpSpPr>
        <p:cNvPr id="1734" name="Shape 1734"/>
        <p:cNvGrpSpPr/>
        <p:nvPr/>
      </p:nvGrpSpPr>
      <p:grpSpPr>
        <a:xfrm>
          <a:off x="0" y="0"/>
          <a:ext cx="0" cy="0"/>
          <a:chOff x="0" y="0"/>
          <a:chExt cx="0" cy="0"/>
        </a:xfrm>
      </p:grpSpPr>
      <p:sp>
        <p:nvSpPr>
          <p:cNvPr id="1735" name="Google Shape;1735;p187"/>
          <p:cNvSpPr txBox="1"/>
          <p:nvPr>
            <p:ph type="title"/>
          </p:nvPr>
        </p:nvSpPr>
        <p:spPr>
          <a:xfrm>
            <a:off x="687575" y="0"/>
            <a:ext cx="7768800" cy="569700"/>
          </a:xfrm>
          <a:prstGeom prst="rect">
            <a:avLst/>
          </a:prstGeom>
        </p:spPr>
        <p:txBody>
          <a:bodyPr anchorCtr="0" anchor="ctr" bIns="32750" lIns="32750" spcFirstLastPara="1" rIns="69975" wrap="square" tIns="32750">
            <a:noAutofit/>
          </a:bodyPr>
          <a:lstStyle/>
          <a:p>
            <a:pPr indent="0" lvl="0" marL="0" rtl="0" algn="ctr">
              <a:spcBef>
                <a:spcPts val="0"/>
              </a:spcBef>
              <a:spcAft>
                <a:spcPts val="0"/>
              </a:spcAft>
              <a:buNone/>
            </a:pPr>
            <a:r>
              <a:rPr lang="en-US"/>
              <a:t>Reading Assignments for Next Class </a:t>
            </a:r>
            <a:endParaRPr/>
          </a:p>
        </p:txBody>
      </p:sp>
      <p:sp>
        <p:nvSpPr>
          <p:cNvPr id="1736" name="Google Shape;1736;p187"/>
          <p:cNvSpPr txBox="1"/>
          <p:nvPr>
            <p:ph idx="12" type="sldNum"/>
          </p:nvPr>
        </p:nvSpPr>
        <p:spPr>
          <a:xfrm>
            <a:off x="8367632" y="4893175"/>
            <a:ext cx="727200" cy="147300"/>
          </a:xfrm>
          <a:prstGeom prst="rect">
            <a:avLst/>
          </a:prstGeom>
        </p:spPr>
        <p:txBody>
          <a:bodyPr anchorCtr="0" anchor="t" bIns="29450" lIns="58925" spcFirstLastPara="1" rIns="58925" wrap="square" tIns="2945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
        <p:nvSpPr>
          <p:cNvPr id="1737" name="Google Shape;1737;p187"/>
          <p:cNvSpPr txBox="1"/>
          <p:nvPr>
            <p:ph idx="1" type="body"/>
          </p:nvPr>
        </p:nvSpPr>
        <p:spPr>
          <a:xfrm>
            <a:off x="231600" y="689425"/>
            <a:ext cx="8680800" cy="3998400"/>
          </a:xfrm>
          <a:prstGeom prst="rect">
            <a:avLst/>
          </a:prstGeom>
        </p:spPr>
        <p:txBody>
          <a:bodyPr anchorCtr="0" anchor="t" bIns="32750" lIns="32750" spcFirstLastPara="1" rIns="69975" wrap="square" tIns="32750">
            <a:noAutofit/>
          </a:bodyPr>
          <a:lstStyle/>
          <a:p>
            <a:pPr indent="-342900" lvl="0" marL="457200" rtl="0" algn="l">
              <a:spcBef>
                <a:spcPts val="400"/>
              </a:spcBef>
              <a:spcAft>
                <a:spcPts val="0"/>
              </a:spcAft>
              <a:buSzPts val="1800"/>
              <a:buChar char="•"/>
            </a:pPr>
            <a:r>
              <a:rPr lang="en-US" sz="1800"/>
              <a:t>Core:</a:t>
            </a:r>
            <a:endParaRPr sz="1800"/>
          </a:p>
          <a:p>
            <a:pPr indent="-342900" lvl="1" marL="914400" rtl="0" algn="l">
              <a:spcBef>
                <a:spcPts val="0"/>
              </a:spcBef>
              <a:spcAft>
                <a:spcPts val="0"/>
              </a:spcAft>
              <a:buSzPts val="1800"/>
              <a:buChar char="–"/>
            </a:pPr>
            <a:r>
              <a:rPr lang="en-US" sz="1800"/>
              <a:t>D’Agostini, G. (2003). </a:t>
            </a:r>
            <a:r>
              <a:rPr i="1" lang="en-US" sz="1800"/>
              <a:t>Bayesian reasoning in data analysis: A critical introduction</a:t>
            </a:r>
            <a:r>
              <a:rPr lang="en-US" sz="1800"/>
              <a:t>. Singapore: World Scientific Publishing. (Chapter 6, an easy and elegant introduction).</a:t>
            </a:r>
            <a:br>
              <a:rPr lang="en-US" sz="1800"/>
            </a:br>
            <a:endParaRPr sz="1800"/>
          </a:p>
          <a:p>
            <a:pPr indent="-342900" lvl="0" marL="457200" rtl="0" algn="l">
              <a:spcBef>
                <a:spcPts val="0"/>
              </a:spcBef>
              <a:spcAft>
                <a:spcPts val="0"/>
              </a:spcAft>
              <a:buSzPts val="1800"/>
              <a:buChar char="•"/>
            </a:pPr>
            <a:r>
              <a:rPr lang="en-US" sz="1800"/>
              <a:t>Supplementary (if you are interested in background)</a:t>
            </a:r>
            <a:endParaRPr sz="1800"/>
          </a:p>
          <a:p>
            <a:pPr indent="-342900" lvl="1" marL="914400" rtl="0" algn="l">
              <a:spcBef>
                <a:spcPts val="0"/>
              </a:spcBef>
              <a:spcAft>
                <a:spcPts val="0"/>
              </a:spcAft>
              <a:buSzPts val="1800"/>
              <a:buChar char="–"/>
            </a:pPr>
            <a:r>
              <a:rPr lang="en-US" sz="1800"/>
              <a:t>Pei, Y., Biswas, S., Fussell, D. S., &amp; Pingali, K. (2019). An elementary introduction to Kalman filtering. </a:t>
            </a:r>
            <a:r>
              <a:rPr i="1" lang="en-US" sz="1800"/>
              <a:t>Communications of the ACM</a:t>
            </a:r>
            <a:r>
              <a:rPr lang="en-US" sz="1800"/>
              <a:t>, </a:t>
            </a:r>
            <a:r>
              <a:rPr i="1" lang="en-US" sz="1800"/>
              <a:t>62</a:t>
            </a:r>
            <a:r>
              <a:rPr lang="en-US" sz="1800"/>
              <a:t>(11), 122–133. https://doi.org/10.1145/3363294</a:t>
            </a:r>
            <a:endParaRPr sz="1800"/>
          </a:p>
          <a:p>
            <a:pPr indent="-342900" lvl="1" marL="914400" rtl="0" algn="l">
              <a:spcBef>
                <a:spcPts val="0"/>
              </a:spcBef>
              <a:spcAft>
                <a:spcPts val="0"/>
              </a:spcAft>
              <a:buSzPts val="1800"/>
              <a:buChar char="–"/>
            </a:pPr>
            <a:r>
              <a:rPr lang="en-US" sz="1800"/>
              <a:t>Kalman Filter. (n.d.). Retrieved November 29, 2022, from </a:t>
            </a:r>
            <a:r>
              <a:rPr lang="en-US" sz="1800" u="sng">
                <a:solidFill>
                  <a:schemeClr val="hlink"/>
                </a:solidFill>
                <a:hlinkClick r:id="rId3"/>
              </a:rPr>
              <a:t>https://en.wikipedia.org/wiki/Kalman_filter</a:t>
            </a:r>
            <a:endParaRPr sz="1800"/>
          </a:p>
          <a:p>
            <a:pPr indent="-342900" lvl="1" marL="914400" rtl="0" algn="l">
              <a:lnSpc>
                <a:spcPct val="110000"/>
              </a:lnSpc>
              <a:spcBef>
                <a:spcPts val="0"/>
              </a:spcBef>
              <a:spcAft>
                <a:spcPts val="0"/>
              </a:spcAft>
              <a:buSzPts val="1800"/>
              <a:buChar char="–"/>
            </a:pPr>
            <a:r>
              <a:rPr lang="en-US" sz="1800"/>
              <a:t>Chen, Z., &amp; Others. (2003). Bayesian filtering: From Kalman filters to particle filters, and beyond. </a:t>
            </a:r>
            <a:r>
              <a:rPr i="1" lang="en-US" sz="1800"/>
              <a:t>Statistics</a:t>
            </a:r>
            <a:r>
              <a:rPr lang="en-US" sz="1800"/>
              <a:t>, </a:t>
            </a:r>
            <a:r>
              <a:rPr i="1" lang="en-US" sz="1800"/>
              <a:t>182</a:t>
            </a:r>
            <a:r>
              <a:rPr lang="en-US" sz="1800"/>
              <a:t>(1), 1–69.</a:t>
            </a:r>
            <a:endParaRPr sz="18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35"/>
          <p:cNvSpPr txBox="1"/>
          <p:nvPr>
            <p:ph type="title"/>
          </p:nvPr>
        </p:nvSpPr>
        <p:spPr>
          <a:xfrm>
            <a:off x="687600" y="0"/>
            <a:ext cx="7768800" cy="626700"/>
          </a:xfrm>
          <a:prstGeom prst="rect">
            <a:avLst/>
          </a:prstGeom>
          <a:noFill/>
          <a:ln>
            <a:noFill/>
          </a:ln>
        </p:spPr>
        <p:txBody>
          <a:bodyPr anchorCtr="0" anchor="ctr" bIns="32750" lIns="32750" spcFirstLastPara="1" rIns="69975" wrap="square" tIns="32750">
            <a:noAutofit/>
          </a:bodyPr>
          <a:lstStyle/>
          <a:p>
            <a:pPr indent="0" lvl="0" marL="0" rtl="0" algn="ctr">
              <a:spcBef>
                <a:spcPts val="0"/>
              </a:spcBef>
              <a:spcAft>
                <a:spcPts val="0"/>
              </a:spcAft>
              <a:buNone/>
            </a:pPr>
            <a:r>
              <a:rPr lang="en-US">
                <a:latin typeface="Calibri"/>
                <a:ea typeface="Calibri"/>
                <a:cs typeface="Calibri"/>
                <a:sym typeface="Calibri"/>
              </a:rPr>
              <a:t>Getting to know each other</a:t>
            </a:r>
            <a:endParaRPr>
              <a:latin typeface="Calibri"/>
              <a:ea typeface="Calibri"/>
              <a:cs typeface="Calibri"/>
              <a:sym typeface="Calibri"/>
            </a:endParaRPr>
          </a:p>
        </p:txBody>
      </p:sp>
      <p:sp>
        <p:nvSpPr>
          <p:cNvPr id="236" name="Google Shape;236;p35"/>
          <p:cNvSpPr txBox="1"/>
          <p:nvPr>
            <p:ph idx="1" type="body"/>
          </p:nvPr>
        </p:nvSpPr>
        <p:spPr>
          <a:xfrm>
            <a:off x="271250" y="626700"/>
            <a:ext cx="8408400" cy="3998400"/>
          </a:xfrm>
          <a:prstGeom prst="rect">
            <a:avLst/>
          </a:prstGeom>
          <a:noFill/>
          <a:ln>
            <a:noFill/>
          </a:ln>
        </p:spPr>
        <p:txBody>
          <a:bodyPr anchorCtr="0" anchor="t" bIns="32750" lIns="32750" spcFirstLastPara="1" rIns="69975" wrap="square" tIns="32750">
            <a:noAutofit/>
          </a:bodyPr>
          <a:lstStyle/>
          <a:p>
            <a:pPr indent="0" lvl="0" marL="0" rtl="0" algn="l">
              <a:lnSpc>
                <a:spcPct val="105000"/>
              </a:lnSpc>
              <a:spcBef>
                <a:spcPts val="0"/>
              </a:spcBef>
              <a:spcAft>
                <a:spcPts val="0"/>
              </a:spcAft>
              <a:buNone/>
            </a:pPr>
            <a:r>
              <a:rPr lang="en-US" sz="2300">
                <a:latin typeface="Calibri"/>
                <a:ea typeface="Calibri"/>
                <a:cs typeface="Calibri"/>
                <a:sym typeface="Calibri"/>
              </a:rPr>
              <a:t>Please introduce yourself</a:t>
            </a:r>
            <a:r>
              <a:rPr lang="en-US" sz="2300"/>
              <a:t> </a:t>
            </a:r>
            <a:r>
              <a:rPr lang="en-US" sz="2300">
                <a:latin typeface="Calibri"/>
                <a:ea typeface="Calibri"/>
                <a:cs typeface="Calibri"/>
                <a:sym typeface="Calibri"/>
              </a:rPr>
              <a:t>addressing at </a:t>
            </a:r>
            <a:r>
              <a:rPr lang="en-US" sz="2300"/>
              <a:t>least</a:t>
            </a:r>
            <a:r>
              <a:rPr lang="en-US" sz="2300">
                <a:latin typeface="Calibri"/>
                <a:ea typeface="Calibri"/>
                <a:cs typeface="Calibri"/>
                <a:sym typeface="Calibri"/>
              </a:rPr>
              <a:t> the following questions:</a:t>
            </a:r>
            <a:endParaRPr sz="2300">
              <a:latin typeface="Calibri"/>
              <a:ea typeface="Calibri"/>
              <a:cs typeface="Calibri"/>
              <a:sym typeface="Calibri"/>
            </a:endParaRPr>
          </a:p>
          <a:p>
            <a:pPr indent="-374650" lvl="0" marL="457200" rtl="0" algn="l">
              <a:lnSpc>
                <a:spcPct val="105000"/>
              </a:lnSpc>
              <a:spcBef>
                <a:spcPts val="500"/>
              </a:spcBef>
              <a:spcAft>
                <a:spcPts val="0"/>
              </a:spcAft>
              <a:buSzPts val="2300"/>
              <a:buFont typeface="Calibri"/>
              <a:buAutoNum type="arabicPeriod"/>
            </a:pPr>
            <a:r>
              <a:rPr lang="en-US" sz="2300">
                <a:latin typeface="Calibri"/>
                <a:ea typeface="Calibri"/>
                <a:cs typeface="Calibri"/>
                <a:sym typeface="Calibri"/>
              </a:rPr>
              <a:t>Why are you in this class? </a:t>
            </a:r>
            <a:endParaRPr sz="2300">
              <a:latin typeface="Calibri"/>
              <a:ea typeface="Calibri"/>
              <a:cs typeface="Calibri"/>
              <a:sym typeface="Calibri"/>
            </a:endParaRPr>
          </a:p>
          <a:p>
            <a:pPr indent="-374650" lvl="0" marL="457200" rtl="0" algn="l">
              <a:lnSpc>
                <a:spcPct val="105000"/>
              </a:lnSpc>
              <a:spcBef>
                <a:spcPts val="500"/>
              </a:spcBef>
              <a:spcAft>
                <a:spcPts val="0"/>
              </a:spcAft>
              <a:buSzPts val="2300"/>
              <a:buFont typeface="Calibri"/>
              <a:buAutoNum type="arabicPeriod"/>
            </a:pPr>
            <a:r>
              <a:rPr lang="en-US" sz="2300">
                <a:latin typeface="Calibri"/>
                <a:ea typeface="Calibri"/>
                <a:cs typeface="Calibri"/>
                <a:sym typeface="Calibri"/>
              </a:rPr>
              <a:t>What kind of problems do you typically address in your </a:t>
            </a:r>
            <a:r>
              <a:rPr lang="en-US" sz="2300"/>
              <a:t>studies / research</a:t>
            </a:r>
            <a:r>
              <a:rPr lang="en-US" sz="2300">
                <a:latin typeface="Calibri"/>
                <a:ea typeface="Calibri"/>
                <a:cs typeface="Calibri"/>
                <a:sym typeface="Calibri"/>
              </a:rPr>
              <a:t> (if any)?</a:t>
            </a:r>
            <a:endParaRPr sz="2300">
              <a:latin typeface="Calibri"/>
              <a:ea typeface="Calibri"/>
              <a:cs typeface="Calibri"/>
              <a:sym typeface="Calibri"/>
            </a:endParaRPr>
          </a:p>
          <a:p>
            <a:pPr indent="-374650" lvl="0" marL="457200" rtl="0" algn="l">
              <a:lnSpc>
                <a:spcPct val="105000"/>
              </a:lnSpc>
              <a:spcBef>
                <a:spcPts val="500"/>
              </a:spcBef>
              <a:spcAft>
                <a:spcPts val="0"/>
              </a:spcAft>
              <a:buSzPts val="2300"/>
              <a:buAutoNum type="arabicPeriod"/>
            </a:pPr>
            <a:r>
              <a:rPr lang="en-US" sz="2300">
                <a:latin typeface="Calibri"/>
                <a:ea typeface="Calibri"/>
                <a:cs typeface="Calibri"/>
                <a:sym typeface="Calibri"/>
              </a:rPr>
              <a:t>What kind of </a:t>
            </a:r>
            <a:r>
              <a:rPr lang="en-US" sz="2300"/>
              <a:t>statistical inferences</a:t>
            </a:r>
            <a:r>
              <a:rPr lang="en-US" sz="2300">
                <a:latin typeface="Calibri"/>
                <a:ea typeface="Calibri"/>
                <a:cs typeface="Calibri"/>
                <a:sym typeface="Calibri"/>
              </a:rPr>
              <a:t> do you think you will perform in the future or need to understand?</a:t>
            </a:r>
            <a:endParaRPr sz="2300">
              <a:latin typeface="Calibri"/>
              <a:ea typeface="Calibri"/>
              <a:cs typeface="Calibri"/>
              <a:sym typeface="Calibri"/>
            </a:endParaRPr>
          </a:p>
          <a:p>
            <a:pPr indent="-374650" lvl="0" marL="457200" rtl="0" algn="l">
              <a:lnSpc>
                <a:spcPct val="105000"/>
              </a:lnSpc>
              <a:spcBef>
                <a:spcPts val="500"/>
              </a:spcBef>
              <a:spcAft>
                <a:spcPts val="0"/>
              </a:spcAft>
              <a:buSzPts val="2300"/>
              <a:buFont typeface="Calibri"/>
              <a:buAutoNum type="arabicPeriod"/>
            </a:pPr>
            <a:r>
              <a:rPr lang="en-US" sz="2300">
                <a:latin typeface="Calibri"/>
                <a:ea typeface="Calibri"/>
                <a:cs typeface="Calibri"/>
                <a:sym typeface="Calibri"/>
              </a:rPr>
              <a:t>What is your previous training in statistics and p</a:t>
            </a:r>
            <a:r>
              <a:rPr lang="en-US" sz="2300"/>
              <a:t>rogramming</a:t>
            </a:r>
            <a:r>
              <a:rPr lang="en-US" sz="2300">
                <a:latin typeface="Calibri"/>
                <a:ea typeface="Calibri"/>
                <a:cs typeface="Calibri"/>
                <a:sym typeface="Calibri"/>
              </a:rPr>
              <a:t>?</a:t>
            </a:r>
            <a:endParaRPr sz="2300">
              <a:latin typeface="Calibri"/>
              <a:ea typeface="Calibri"/>
              <a:cs typeface="Calibri"/>
              <a:sym typeface="Calibri"/>
            </a:endParaRPr>
          </a:p>
          <a:p>
            <a:pPr indent="-374650" lvl="0" marL="457200" rtl="0" algn="l">
              <a:lnSpc>
                <a:spcPct val="105000"/>
              </a:lnSpc>
              <a:spcBef>
                <a:spcPts val="500"/>
              </a:spcBef>
              <a:spcAft>
                <a:spcPts val="0"/>
              </a:spcAft>
              <a:buSzPts val="2300"/>
              <a:buFont typeface="Calibri"/>
              <a:buAutoNum type="arabicPeriod"/>
            </a:pPr>
            <a:r>
              <a:rPr lang="en-US" sz="2300">
                <a:latin typeface="Calibri"/>
                <a:ea typeface="Calibri"/>
                <a:cs typeface="Calibri"/>
                <a:sym typeface="Calibri"/>
              </a:rPr>
              <a:t>If there is one outcome you would like to take away from this class, what would this be?</a:t>
            </a:r>
            <a:endParaRPr sz="2300">
              <a:latin typeface="Calibri"/>
              <a:ea typeface="Calibri"/>
              <a:cs typeface="Calibri"/>
              <a:sym typeface="Calibri"/>
            </a:endParaRPr>
          </a:p>
          <a:p>
            <a:pPr indent="-374650" lvl="0" marL="457200" rtl="0" algn="l">
              <a:lnSpc>
                <a:spcPct val="105000"/>
              </a:lnSpc>
              <a:spcBef>
                <a:spcPts val="500"/>
              </a:spcBef>
              <a:spcAft>
                <a:spcPts val="0"/>
              </a:spcAft>
              <a:buSzPts val="2300"/>
              <a:buAutoNum type="arabicPeriod"/>
            </a:pPr>
            <a:r>
              <a:rPr lang="en-US" sz="2300"/>
              <a:t>What is your favorite movie (and why)?</a:t>
            </a:r>
            <a:endParaRPr sz="2300"/>
          </a:p>
          <a:p>
            <a:pPr indent="-12700" lvl="0" marL="241300" rtl="0" algn="l">
              <a:spcBef>
                <a:spcPts val="900"/>
              </a:spcBef>
              <a:spcAft>
                <a:spcPts val="0"/>
              </a:spcAft>
              <a:buClr>
                <a:schemeClr val="dk1"/>
              </a:buClr>
              <a:buSzPts val="3300"/>
              <a:buNone/>
            </a:pPr>
            <a:r>
              <a:t/>
            </a:r>
            <a:endParaRPr sz="3300">
              <a:latin typeface="Times New Roman"/>
              <a:ea typeface="Times New Roman"/>
              <a:cs typeface="Times New Roman"/>
              <a:sym typeface="Times New Roman"/>
            </a:endParaRPr>
          </a:p>
        </p:txBody>
      </p:sp>
      <p:sp>
        <p:nvSpPr>
          <p:cNvPr id="237" name="Google Shape;237;p35"/>
          <p:cNvSpPr txBox="1"/>
          <p:nvPr>
            <p:ph idx="12" type="sldNum"/>
          </p:nvPr>
        </p:nvSpPr>
        <p:spPr>
          <a:xfrm>
            <a:off x="8367632" y="4893175"/>
            <a:ext cx="727200" cy="147300"/>
          </a:xfrm>
          <a:prstGeom prst="rect">
            <a:avLst/>
          </a:prstGeom>
        </p:spPr>
        <p:txBody>
          <a:bodyPr anchorCtr="0" anchor="t" bIns="29450" lIns="58925" spcFirstLastPara="1" rIns="58925" wrap="square" tIns="2945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1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A4C2F4"/>
        </a:solidFill>
      </p:bgPr>
    </p:bg>
    <p:spTree>
      <p:nvGrpSpPr>
        <p:cNvPr id="1742" name="Shape 1742"/>
        <p:cNvGrpSpPr/>
        <p:nvPr/>
      </p:nvGrpSpPr>
      <p:grpSpPr>
        <a:xfrm>
          <a:off x="0" y="0"/>
          <a:ext cx="0" cy="0"/>
          <a:chOff x="0" y="0"/>
          <a:chExt cx="0" cy="0"/>
        </a:xfrm>
      </p:grpSpPr>
      <p:sp>
        <p:nvSpPr>
          <p:cNvPr id="1743" name="Google Shape;1743;p188"/>
          <p:cNvSpPr txBox="1"/>
          <p:nvPr>
            <p:ph type="title"/>
          </p:nvPr>
        </p:nvSpPr>
        <p:spPr>
          <a:xfrm>
            <a:off x="687586" y="0"/>
            <a:ext cx="7768800" cy="971100"/>
          </a:xfrm>
          <a:prstGeom prst="rect">
            <a:avLst/>
          </a:prstGeom>
        </p:spPr>
        <p:txBody>
          <a:bodyPr anchorCtr="0" anchor="ctr" bIns="32750" lIns="32750" spcFirstLastPara="1" rIns="69975" wrap="square" tIns="32750">
            <a:noAutofit/>
          </a:bodyPr>
          <a:lstStyle/>
          <a:p>
            <a:pPr indent="0" lvl="0" marL="0" rtl="0" algn="ctr">
              <a:spcBef>
                <a:spcPts val="0"/>
              </a:spcBef>
              <a:spcAft>
                <a:spcPts val="0"/>
              </a:spcAft>
              <a:buNone/>
            </a:pPr>
            <a:r>
              <a:rPr lang="en-US"/>
              <a:t>Review</a:t>
            </a:r>
            <a:endParaRPr/>
          </a:p>
        </p:txBody>
      </p:sp>
      <p:sp>
        <p:nvSpPr>
          <p:cNvPr id="1744" name="Google Shape;1744;p188"/>
          <p:cNvSpPr txBox="1"/>
          <p:nvPr>
            <p:ph idx="1" type="body"/>
          </p:nvPr>
        </p:nvSpPr>
        <p:spPr>
          <a:xfrm>
            <a:off x="495581" y="850057"/>
            <a:ext cx="8152800" cy="3998400"/>
          </a:xfrm>
          <a:prstGeom prst="rect">
            <a:avLst/>
          </a:prstGeom>
        </p:spPr>
        <p:txBody>
          <a:bodyPr anchorCtr="0" anchor="t" bIns="32750" lIns="32750" spcFirstLastPara="1" rIns="69975" wrap="square" tIns="32750">
            <a:noAutofit/>
          </a:bodyPr>
          <a:lstStyle/>
          <a:p>
            <a:pPr indent="0" lvl="0" marL="0" rtl="0" algn="l">
              <a:spcBef>
                <a:spcPts val="400"/>
              </a:spcBef>
              <a:spcAft>
                <a:spcPts val="0"/>
              </a:spcAft>
              <a:buNone/>
            </a:pPr>
            <a:r>
              <a:rPr lang="en-US" sz="2800"/>
              <a:t>Do you know </a:t>
            </a:r>
            <a:endParaRPr sz="2800"/>
          </a:p>
          <a:p>
            <a:pPr indent="0" lvl="0" marL="0" rtl="0" algn="l">
              <a:spcBef>
                <a:spcPts val="400"/>
              </a:spcBef>
              <a:spcAft>
                <a:spcPts val="0"/>
              </a:spcAft>
              <a:buNone/>
            </a:pPr>
            <a:r>
              <a:t/>
            </a:r>
            <a:endParaRPr sz="2800"/>
          </a:p>
          <a:p>
            <a:pPr indent="-406400" lvl="0" marL="457200" rtl="0" algn="l">
              <a:spcBef>
                <a:spcPts val="400"/>
              </a:spcBef>
              <a:spcAft>
                <a:spcPts val="0"/>
              </a:spcAft>
              <a:buSzPts val="2800"/>
              <a:buAutoNum type="arabicPeriod"/>
            </a:pPr>
            <a:r>
              <a:rPr lang="en-US" sz="2800"/>
              <a:t>How to install R and R-Studio?</a:t>
            </a:r>
            <a:endParaRPr sz="2800"/>
          </a:p>
          <a:p>
            <a:pPr indent="-406400" lvl="0" marL="457200" rtl="0" algn="l">
              <a:spcBef>
                <a:spcPts val="0"/>
              </a:spcBef>
              <a:spcAft>
                <a:spcPts val="0"/>
              </a:spcAft>
              <a:buSzPts val="2800"/>
              <a:buAutoNum type="arabicPeriod"/>
            </a:pPr>
            <a:r>
              <a:rPr lang="en-US" sz="2800"/>
              <a:t>How</a:t>
            </a:r>
            <a:r>
              <a:rPr lang="en-US" sz="2800"/>
              <a:t> to learn R syntax?</a:t>
            </a:r>
            <a:endParaRPr sz="2800"/>
          </a:p>
          <a:p>
            <a:pPr indent="-406400" lvl="0" marL="457200" rtl="0" algn="l">
              <a:spcBef>
                <a:spcPts val="0"/>
              </a:spcBef>
              <a:spcAft>
                <a:spcPts val="0"/>
              </a:spcAft>
              <a:buSzPts val="2800"/>
              <a:buAutoNum type="arabicPeriod"/>
            </a:pPr>
            <a:r>
              <a:rPr lang="en-US" sz="2800"/>
              <a:t>What is a FAIR analysis?</a:t>
            </a:r>
            <a:endParaRPr sz="2800"/>
          </a:p>
          <a:p>
            <a:pPr indent="-406400" lvl="0" marL="457200" rtl="0" algn="l">
              <a:spcBef>
                <a:spcPts val="0"/>
              </a:spcBef>
              <a:spcAft>
                <a:spcPts val="0"/>
              </a:spcAft>
              <a:buSzPts val="2800"/>
              <a:buAutoNum type="arabicPeriod"/>
            </a:pPr>
            <a:r>
              <a:rPr lang="en-US" sz="2800"/>
              <a:t>Why you may want to opt </a:t>
            </a:r>
            <a:r>
              <a:rPr lang="en-US" sz="2800"/>
              <a:t>for</a:t>
            </a:r>
            <a:r>
              <a:rPr lang="en-US" sz="2800"/>
              <a:t> a FAIR analysis?</a:t>
            </a:r>
            <a:endParaRPr sz="2800"/>
          </a:p>
          <a:p>
            <a:pPr indent="-406400" lvl="0" marL="457200" rtl="0" algn="l">
              <a:spcBef>
                <a:spcPts val="0"/>
              </a:spcBef>
              <a:spcAft>
                <a:spcPts val="0"/>
              </a:spcAft>
              <a:buSzPts val="2800"/>
              <a:buAutoNum type="arabicPeriod"/>
            </a:pPr>
            <a:r>
              <a:rPr lang="en-US" sz="2800"/>
              <a:t>How to run, read, and reproduce an example analysis script?</a:t>
            </a:r>
            <a:endParaRPr sz="2800"/>
          </a:p>
        </p:txBody>
      </p:sp>
      <p:sp>
        <p:nvSpPr>
          <p:cNvPr id="1745" name="Google Shape;1745;p188"/>
          <p:cNvSpPr txBox="1"/>
          <p:nvPr>
            <p:ph idx="12" type="sldNum"/>
          </p:nvPr>
        </p:nvSpPr>
        <p:spPr>
          <a:xfrm>
            <a:off x="8367632" y="4893175"/>
            <a:ext cx="727200" cy="147300"/>
          </a:xfrm>
          <a:prstGeom prst="rect">
            <a:avLst/>
          </a:prstGeom>
        </p:spPr>
        <p:txBody>
          <a:bodyPr anchorCtr="0" anchor="t" bIns="29450" lIns="58925" spcFirstLastPara="1" rIns="58925" wrap="square" tIns="2945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1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5A6BD"/>
        </a:solidFill>
      </p:bgPr>
    </p:bg>
    <p:spTree>
      <p:nvGrpSpPr>
        <p:cNvPr id="1750" name="Shape 1750"/>
        <p:cNvGrpSpPr/>
        <p:nvPr/>
      </p:nvGrpSpPr>
      <p:grpSpPr>
        <a:xfrm>
          <a:off x="0" y="0"/>
          <a:ext cx="0" cy="0"/>
          <a:chOff x="0" y="0"/>
          <a:chExt cx="0" cy="0"/>
        </a:xfrm>
      </p:grpSpPr>
      <p:sp>
        <p:nvSpPr>
          <p:cNvPr id="1751" name="Google Shape;1751;p189"/>
          <p:cNvSpPr txBox="1"/>
          <p:nvPr>
            <p:ph type="title"/>
          </p:nvPr>
        </p:nvSpPr>
        <p:spPr>
          <a:xfrm>
            <a:off x="598836" y="2086200"/>
            <a:ext cx="7768800" cy="971100"/>
          </a:xfrm>
          <a:prstGeom prst="rect">
            <a:avLst/>
          </a:prstGeom>
        </p:spPr>
        <p:txBody>
          <a:bodyPr anchorCtr="0" anchor="ctr" bIns="32750" lIns="32750" spcFirstLastPara="1" rIns="69975" wrap="square" tIns="32750">
            <a:noAutofit/>
          </a:bodyPr>
          <a:lstStyle/>
          <a:p>
            <a:pPr indent="0" lvl="0" marL="0" rtl="0" algn="ctr">
              <a:spcBef>
                <a:spcPts val="0"/>
              </a:spcBef>
              <a:spcAft>
                <a:spcPts val="0"/>
              </a:spcAft>
              <a:buNone/>
            </a:pPr>
            <a:r>
              <a:rPr lang="en-US" sz="10200"/>
              <a:t>Reserve Materials </a:t>
            </a:r>
            <a:endParaRPr sz="10200"/>
          </a:p>
        </p:txBody>
      </p:sp>
      <p:sp>
        <p:nvSpPr>
          <p:cNvPr id="1752" name="Google Shape;1752;p189"/>
          <p:cNvSpPr txBox="1"/>
          <p:nvPr>
            <p:ph idx="12" type="sldNum"/>
          </p:nvPr>
        </p:nvSpPr>
        <p:spPr>
          <a:xfrm>
            <a:off x="8367632" y="4893175"/>
            <a:ext cx="727200" cy="147300"/>
          </a:xfrm>
          <a:prstGeom prst="rect">
            <a:avLst/>
          </a:prstGeom>
        </p:spPr>
        <p:txBody>
          <a:bodyPr anchorCtr="0" anchor="t" bIns="29450" lIns="58925" spcFirstLastPara="1" rIns="58925" wrap="square" tIns="29450">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1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3C47D"/>
        </a:solidFill>
      </p:bgPr>
    </p:bg>
    <p:spTree>
      <p:nvGrpSpPr>
        <p:cNvPr id="1757" name="Shape 1757"/>
        <p:cNvGrpSpPr/>
        <p:nvPr/>
      </p:nvGrpSpPr>
      <p:grpSpPr>
        <a:xfrm>
          <a:off x="0" y="0"/>
          <a:ext cx="0" cy="0"/>
          <a:chOff x="0" y="0"/>
          <a:chExt cx="0" cy="0"/>
        </a:xfrm>
      </p:grpSpPr>
      <p:sp>
        <p:nvSpPr>
          <p:cNvPr id="1758" name="Google Shape;1758;p190"/>
          <p:cNvSpPr txBox="1"/>
          <p:nvPr>
            <p:ph type="title"/>
          </p:nvPr>
        </p:nvSpPr>
        <p:spPr>
          <a:xfrm>
            <a:off x="687586" y="0"/>
            <a:ext cx="7768800" cy="971100"/>
          </a:xfrm>
          <a:prstGeom prst="rect">
            <a:avLst/>
          </a:prstGeom>
          <a:noFill/>
          <a:ln>
            <a:noFill/>
          </a:ln>
        </p:spPr>
        <p:txBody>
          <a:bodyPr anchorCtr="0" anchor="ctr" bIns="32750" lIns="32750" spcFirstLastPara="1" rIns="69975" wrap="square" tIns="32750">
            <a:noAutofit/>
          </a:bodyPr>
          <a:lstStyle/>
          <a:p>
            <a:pPr indent="0" lvl="0" marL="0" rtl="0" algn="ctr">
              <a:spcBef>
                <a:spcPts val="0"/>
              </a:spcBef>
              <a:spcAft>
                <a:spcPts val="0"/>
              </a:spcAft>
              <a:buNone/>
            </a:pPr>
            <a:br>
              <a:rPr lang="en-US" sz="3000">
                <a:latin typeface="Calibri"/>
                <a:ea typeface="Calibri"/>
                <a:cs typeface="Calibri"/>
                <a:sym typeface="Calibri"/>
              </a:rPr>
            </a:br>
            <a:r>
              <a:rPr b="1" lang="en-US" sz="4400">
                <a:solidFill>
                  <a:schemeClr val="dk1"/>
                </a:solidFill>
                <a:latin typeface="Calibri"/>
                <a:ea typeface="Calibri"/>
                <a:cs typeface="Calibri"/>
                <a:sym typeface="Calibri"/>
              </a:rPr>
              <a:t> </a:t>
            </a:r>
            <a:r>
              <a:rPr lang="en-US" sz="2500">
                <a:solidFill>
                  <a:schemeClr val="dk1"/>
                </a:solidFill>
              </a:rPr>
              <a:t>ENGG 107: Bayesian Statistical Modeling and Computation</a:t>
            </a:r>
            <a:br>
              <a:rPr lang="en-US" sz="2500"/>
            </a:br>
            <a:endParaRPr sz="3100">
              <a:solidFill>
                <a:srgbClr val="FF0000"/>
              </a:solidFill>
            </a:endParaRPr>
          </a:p>
        </p:txBody>
      </p:sp>
      <p:sp>
        <p:nvSpPr>
          <p:cNvPr id="1759" name="Google Shape;1759;p190"/>
          <p:cNvSpPr txBox="1"/>
          <p:nvPr/>
        </p:nvSpPr>
        <p:spPr>
          <a:xfrm>
            <a:off x="163500" y="2626675"/>
            <a:ext cx="8715600" cy="1140600"/>
          </a:xfrm>
          <a:prstGeom prst="rect">
            <a:avLst/>
          </a:prstGeom>
          <a:noFill/>
          <a:ln>
            <a:noFill/>
          </a:ln>
        </p:spPr>
        <p:txBody>
          <a:bodyPr anchorCtr="0" anchor="t" bIns="41900" lIns="83800" spcFirstLastPara="1" rIns="83800" wrap="square" tIns="41900">
            <a:noAutofit/>
          </a:bodyPr>
          <a:lstStyle/>
          <a:p>
            <a:pPr indent="-152400" lvl="0" marL="152400" marR="0" rtl="0" algn="l">
              <a:spcBef>
                <a:spcPts val="800"/>
              </a:spcBef>
              <a:spcAft>
                <a:spcPts val="0"/>
              </a:spcAft>
              <a:buNone/>
            </a:pPr>
            <a:r>
              <a:rPr lang="en-US" sz="2400">
                <a:solidFill>
                  <a:schemeClr val="dk1"/>
                </a:solidFill>
                <a:latin typeface="Calibri"/>
                <a:ea typeface="Calibri"/>
                <a:cs typeface="Calibri"/>
                <a:sym typeface="Calibri"/>
              </a:rPr>
              <a:t>Objectives for today:</a:t>
            </a:r>
            <a:endParaRPr sz="2400">
              <a:solidFill>
                <a:schemeClr val="dk1"/>
              </a:solidFill>
              <a:latin typeface="Calibri"/>
              <a:ea typeface="Calibri"/>
              <a:cs typeface="Calibri"/>
              <a:sym typeface="Calibri"/>
            </a:endParaRPr>
          </a:p>
          <a:p>
            <a:pPr indent="-381000" lvl="0" marL="457200" marR="0" rtl="0" algn="l">
              <a:spcBef>
                <a:spcPts val="800"/>
              </a:spcBef>
              <a:spcAft>
                <a:spcPts val="0"/>
              </a:spcAft>
              <a:buClr>
                <a:schemeClr val="dk1"/>
              </a:buClr>
              <a:buSzPts val="2400"/>
              <a:buFont typeface="Calibri"/>
              <a:buAutoNum type="arabicPeriod"/>
            </a:pPr>
            <a:r>
              <a:rPr lang="en-US" sz="2400">
                <a:solidFill>
                  <a:schemeClr val="dk1"/>
                </a:solidFill>
                <a:latin typeface="Calibri"/>
                <a:ea typeface="Calibri"/>
                <a:cs typeface="Calibri"/>
                <a:sym typeface="Calibri"/>
              </a:rPr>
              <a:t>Learn key concepts of analytical </a:t>
            </a:r>
            <a:r>
              <a:rPr lang="en-US" sz="2400">
                <a:solidFill>
                  <a:schemeClr val="dk1"/>
                </a:solidFill>
                <a:latin typeface="Calibri"/>
                <a:ea typeface="Calibri"/>
                <a:cs typeface="Calibri"/>
                <a:sym typeface="Calibri"/>
              </a:rPr>
              <a:t>solutions</a:t>
            </a:r>
            <a:r>
              <a:rPr lang="en-US" sz="2400">
                <a:solidFill>
                  <a:schemeClr val="dk1"/>
                </a:solidFill>
                <a:latin typeface="Calibri"/>
                <a:ea typeface="Calibri"/>
                <a:cs typeface="Calibri"/>
                <a:sym typeface="Calibri"/>
              </a:rPr>
              <a:t> to Bayesian inference</a:t>
            </a:r>
            <a:endParaRPr sz="2400">
              <a:solidFill>
                <a:schemeClr val="dk1"/>
              </a:solidFill>
              <a:latin typeface="Calibri"/>
              <a:ea typeface="Calibri"/>
              <a:cs typeface="Calibri"/>
              <a:sym typeface="Calibri"/>
            </a:endParaRPr>
          </a:p>
          <a:p>
            <a:pPr indent="-381000" lvl="0" marL="457200" marR="0" rtl="0" algn="l">
              <a:spcBef>
                <a:spcPts val="0"/>
              </a:spcBef>
              <a:spcAft>
                <a:spcPts val="0"/>
              </a:spcAft>
              <a:buClr>
                <a:schemeClr val="dk1"/>
              </a:buClr>
              <a:buSzPts val="2400"/>
              <a:buFont typeface="Calibri"/>
              <a:buAutoNum type="arabicPeriod"/>
            </a:pPr>
            <a:r>
              <a:rPr lang="en-US" sz="2400">
                <a:solidFill>
                  <a:schemeClr val="dk1"/>
                </a:solidFill>
                <a:latin typeface="Calibri"/>
                <a:ea typeface="Calibri"/>
                <a:cs typeface="Calibri"/>
                <a:sym typeface="Calibri"/>
              </a:rPr>
              <a:t>Learn </a:t>
            </a:r>
            <a:r>
              <a:rPr lang="en-US" sz="2400">
                <a:solidFill>
                  <a:schemeClr val="dk1"/>
                </a:solidFill>
                <a:latin typeface="Calibri"/>
                <a:ea typeface="Calibri"/>
                <a:cs typeface="Calibri"/>
                <a:sym typeface="Calibri"/>
              </a:rPr>
              <a:t>implementation</a:t>
            </a:r>
            <a:r>
              <a:rPr lang="en-US" sz="2400">
                <a:solidFill>
                  <a:schemeClr val="dk1"/>
                </a:solidFill>
                <a:latin typeface="Calibri"/>
                <a:ea typeface="Calibri"/>
                <a:cs typeface="Calibri"/>
                <a:sym typeface="Calibri"/>
              </a:rPr>
              <a:t> approaches for these </a:t>
            </a:r>
            <a:r>
              <a:rPr lang="en-US" sz="2400">
                <a:solidFill>
                  <a:schemeClr val="dk1"/>
                </a:solidFill>
                <a:latin typeface="Calibri"/>
                <a:ea typeface="Calibri"/>
                <a:cs typeface="Calibri"/>
                <a:sym typeface="Calibri"/>
              </a:rPr>
              <a:t>analytical</a:t>
            </a:r>
            <a:r>
              <a:rPr lang="en-US" sz="2400">
                <a:solidFill>
                  <a:schemeClr val="dk1"/>
                </a:solidFill>
                <a:latin typeface="Calibri"/>
                <a:ea typeface="Calibri"/>
                <a:cs typeface="Calibri"/>
                <a:sym typeface="Calibri"/>
              </a:rPr>
              <a:t> solutions</a:t>
            </a:r>
            <a:endParaRPr sz="2400">
              <a:solidFill>
                <a:schemeClr val="dk1"/>
              </a:solidFill>
              <a:latin typeface="Calibri"/>
              <a:ea typeface="Calibri"/>
              <a:cs typeface="Calibri"/>
              <a:sym typeface="Calibri"/>
            </a:endParaRPr>
          </a:p>
          <a:p>
            <a:pPr indent="-381000" lvl="0" marL="457200" marR="0" rtl="0" algn="l">
              <a:spcBef>
                <a:spcPts val="0"/>
              </a:spcBef>
              <a:spcAft>
                <a:spcPts val="0"/>
              </a:spcAft>
              <a:buClr>
                <a:schemeClr val="dk1"/>
              </a:buClr>
              <a:buSzPts val="2400"/>
              <a:buFont typeface="Calibri"/>
              <a:buAutoNum type="arabicPeriod"/>
            </a:pPr>
            <a:r>
              <a:rPr lang="en-US" sz="2400">
                <a:solidFill>
                  <a:schemeClr val="dk1"/>
                </a:solidFill>
                <a:latin typeface="Calibri"/>
                <a:ea typeface="Calibri"/>
                <a:cs typeface="Calibri"/>
                <a:sym typeface="Calibri"/>
              </a:rPr>
              <a:t>Identify strengths and weaknesses of these analytical </a:t>
            </a:r>
            <a:r>
              <a:rPr lang="en-US" sz="2400">
                <a:solidFill>
                  <a:schemeClr val="dk1"/>
                </a:solidFill>
                <a:latin typeface="Calibri"/>
                <a:ea typeface="Calibri"/>
                <a:cs typeface="Calibri"/>
                <a:sym typeface="Calibri"/>
              </a:rPr>
              <a:t>approaches.</a:t>
            </a:r>
            <a:endParaRPr sz="2400">
              <a:solidFill>
                <a:schemeClr val="dk1"/>
              </a:solidFill>
              <a:latin typeface="Calibri"/>
              <a:ea typeface="Calibri"/>
              <a:cs typeface="Calibri"/>
              <a:sym typeface="Calibri"/>
            </a:endParaRPr>
          </a:p>
        </p:txBody>
      </p:sp>
      <p:sp>
        <p:nvSpPr>
          <p:cNvPr id="1760" name="Google Shape;1760;p190"/>
          <p:cNvSpPr txBox="1"/>
          <p:nvPr>
            <p:ph idx="12" type="sldNum"/>
          </p:nvPr>
        </p:nvSpPr>
        <p:spPr>
          <a:xfrm>
            <a:off x="8367632" y="4893175"/>
            <a:ext cx="727200" cy="147300"/>
          </a:xfrm>
          <a:prstGeom prst="rect">
            <a:avLst/>
          </a:prstGeom>
        </p:spPr>
        <p:txBody>
          <a:bodyPr anchorCtr="0" anchor="t" bIns="29450" lIns="58925" spcFirstLastPara="1" rIns="58925" wrap="square" tIns="29450">
            <a:noAutofit/>
          </a:bodyPr>
          <a:lstStyle/>
          <a:p>
            <a:pPr indent="0" lvl="0" marL="0" rtl="0" algn="ctr">
              <a:spcBef>
                <a:spcPts val="0"/>
              </a:spcBef>
              <a:spcAft>
                <a:spcPts val="0"/>
              </a:spcAft>
              <a:buNone/>
            </a:pPr>
            <a:fld id="{00000000-1234-1234-1234-123412341234}" type="slidenum">
              <a:rPr lang="en-US"/>
              <a:t>‹#›</a:t>
            </a:fld>
            <a:endParaRPr/>
          </a:p>
        </p:txBody>
      </p:sp>
      <p:sp>
        <p:nvSpPr>
          <p:cNvPr id="1761" name="Google Shape;1761;p190"/>
          <p:cNvSpPr txBox="1"/>
          <p:nvPr/>
        </p:nvSpPr>
        <p:spPr>
          <a:xfrm>
            <a:off x="687575" y="775450"/>
            <a:ext cx="7827600" cy="169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3500">
                <a:solidFill>
                  <a:srgbClr val="FF0000"/>
                </a:solidFill>
                <a:latin typeface="Calibri"/>
                <a:ea typeface="Calibri"/>
                <a:cs typeface="Calibri"/>
                <a:sym typeface="Calibri"/>
              </a:rPr>
              <a:t>Wrapping</a:t>
            </a:r>
            <a:r>
              <a:rPr lang="en-US" sz="3500">
                <a:solidFill>
                  <a:srgbClr val="FF0000"/>
                </a:solidFill>
                <a:latin typeface="Calibri"/>
                <a:ea typeface="Calibri"/>
                <a:cs typeface="Calibri"/>
                <a:sym typeface="Calibri"/>
              </a:rPr>
              <a:t> up Bayes/ Analytical Solutions</a:t>
            </a:r>
            <a:r>
              <a:rPr lang="en-US" sz="5700">
                <a:solidFill>
                  <a:srgbClr val="FF0000"/>
                </a:solidFill>
                <a:latin typeface="Calibri"/>
                <a:ea typeface="Calibri"/>
                <a:cs typeface="Calibri"/>
                <a:sym typeface="Calibri"/>
              </a:rPr>
              <a:t> </a:t>
            </a:r>
            <a:endParaRPr sz="5700">
              <a:solidFill>
                <a:srgbClr val="FF0000"/>
              </a:solidFill>
              <a:latin typeface="Calibri"/>
              <a:ea typeface="Calibri"/>
              <a:cs typeface="Calibri"/>
              <a:sym typeface="Calibri"/>
            </a:endParaRPr>
          </a:p>
          <a:p>
            <a:pPr indent="0" lvl="0" marL="0" rtl="0" algn="ctr">
              <a:spcBef>
                <a:spcPts val="0"/>
              </a:spcBef>
              <a:spcAft>
                <a:spcPts val="0"/>
              </a:spcAft>
              <a:buNone/>
            </a:pPr>
            <a:r>
              <a:rPr lang="en-US" sz="4100">
                <a:solidFill>
                  <a:srgbClr val="FF0000"/>
                </a:solidFill>
                <a:latin typeface="Calibri"/>
                <a:ea typeface="Calibri"/>
                <a:cs typeface="Calibri"/>
                <a:sym typeface="Calibri"/>
              </a:rPr>
              <a:t>(meeting #6)</a:t>
            </a:r>
            <a:endParaRPr sz="4100">
              <a:solidFill>
                <a:srgbClr val="FF0000"/>
              </a:solidFill>
              <a:latin typeface="Calibri"/>
              <a:ea typeface="Calibri"/>
              <a:cs typeface="Calibri"/>
              <a:sym typeface="Calibri"/>
            </a:endParaRPr>
          </a:p>
        </p:txBody>
      </p:sp>
    </p:spTree>
  </p:cSld>
  <p:clrMapOvr>
    <a:masterClrMapping/>
  </p:clrMapOvr>
</p:sld>
</file>

<file path=ppt/slides/slide1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6" name="Shape 1766"/>
        <p:cNvGrpSpPr/>
        <p:nvPr/>
      </p:nvGrpSpPr>
      <p:grpSpPr>
        <a:xfrm>
          <a:off x="0" y="0"/>
          <a:ext cx="0" cy="0"/>
          <a:chOff x="0" y="0"/>
          <a:chExt cx="0" cy="0"/>
        </a:xfrm>
      </p:grpSpPr>
      <p:sp>
        <p:nvSpPr>
          <p:cNvPr id="1767" name="Google Shape;1767;p191"/>
          <p:cNvSpPr txBox="1"/>
          <p:nvPr>
            <p:ph type="title"/>
          </p:nvPr>
        </p:nvSpPr>
        <p:spPr>
          <a:xfrm>
            <a:off x="680900" y="0"/>
            <a:ext cx="7775400" cy="513900"/>
          </a:xfrm>
          <a:prstGeom prst="rect">
            <a:avLst/>
          </a:prstGeom>
          <a:noFill/>
          <a:ln>
            <a:noFill/>
          </a:ln>
        </p:spPr>
        <p:txBody>
          <a:bodyPr anchorCtr="0" anchor="ctr" bIns="32750" lIns="32750" spcFirstLastPara="1" rIns="69975" wrap="square" tIns="32750">
            <a:noAutofit/>
          </a:bodyPr>
          <a:lstStyle/>
          <a:p>
            <a:pPr indent="0" lvl="0" marL="0" rtl="0" algn="ctr">
              <a:spcBef>
                <a:spcPts val="0"/>
              </a:spcBef>
              <a:spcAft>
                <a:spcPts val="0"/>
              </a:spcAft>
              <a:buNone/>
            </a:pPr>
            <a:r>
              <a:rPr lang="en-US" sz="2800"/>
              <a:t>Draft Schedule</a:t>
            </a:r>
            <a:endParaRPr sz="2800"/>
          </a:p>
        </p:txBody>
      </p:sp>
      <p:sp>
        <p:nvSpPr>
          <p:cNvPr id="1768" name="Google Shape;1768;p191"/>
          <p:cNvSpPr txBox="1"/>
          <p:nvPr>
            <p:ph idx="12" type="sldNum"/>
          </p:nvPr>
        </p:nvSpPr>
        <p:spPr>
          <a:xfrm>
            <a:off x="8367632" y="4893175"/>
            <a:ext cx="727200" cy="147300"/>
          </a:xfrm>
          <a:prstGeom prst="rect">
            <a:avLst/>
          </a:prstGeom>
        </p:spPr>
        <p:txBody>
          <a:bodyPr anchorCtr="0" anchor="t" bIns="29450" lIns="58925" spcFirstLastPara="1" rIns="58925" wrap="square" tIns="2945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graphicFrame>
        <p:nvGraphicFramePr>
          <p:cNvPr id="1769" name="Google Shape;1769;p191"/>
          <p:cNvGraphicFramePr/>
          <p:nvPr/>
        </p:nvGraphicFramePr>
        <p:xfrm>
          <a:off x="222763" y="96480"/>
          <a:ext cx="3000000" cy="3000000"/>
        </p:xfrm>
        <a:graphic>
          <a:graphicData uri="http://schemas.openxmlformats.org/drawingml/2006/table">
            <a:tbl>
              <a:tblPr>
                <a:noFill/>
                <a:tableStyleId>{91156BEC-950C-49C2-B26A-44FC01BE5C78}</a:tableStyleId>
              </a:tblPr>
              <a:tblGrid>
                <a:gridCol w="392625"/>
                <a:gridCol w="1002300"/>
                <a:gridCol w="1715275"/>
                <a:gridCol w="1549950"/>
                <a:gridCol w="1580950"/>
                <a:gridCol w="1095275"/>
                <a:gridCol w="713000"/>
                <a:gridCol w="713000"/>
              </a:tblGrid>
              <a:tr h="387200">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Week</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93C47D"/>
                    </a:solidFill>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Week starting</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93C47D"/>
                    </a:solidFill>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Class 1</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93C47D"/>
                    </a:solidFill>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Class 2</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93C47D"/>
                    </a:solidFill>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Class 3</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93C47D"/>
                    </a:solidFill>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Notes</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93C47D"/>
                    </a:solidFill>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Assignment out</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93C47D"/>
                    </a:solidFill>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Assignment due</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93C47D"/>
                    </a:solidFill>
                  </a:tcPr>
                </a:tc>
              </a:tr>
              <a:tr h="258550">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1</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January 2, 2023</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No Class</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00"/>
                    </a:solidFill>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Introduction to the class</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Bayesian Approach I</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none</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58550">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2</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January 9, 2023</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Bayesian Approach II</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Designing a project</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Setting up Computation</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1</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none</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87200">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3</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January 16, 2023</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No class (MLK day)</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00"/>
                    </a:solidFill>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Analytical Solutions / Intuition</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Bayesian Workflow Intro</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2</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1</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915225">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4</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January 23, 2023</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Precalibration /(Bayes) MC</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MCMC Part 1</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MCMC Part 2</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discuss student ideas</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3</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2</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87200">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5</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January 30, 2023</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Students pitch project ideas</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Writing a method section</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Catching up / review</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4</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3</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87200">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6</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February 6, 2023</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Convergence diagnostics</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Checking Assumptions</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Deep Uncertainty</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5</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4</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87200">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7</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February 13, 2023</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Getting Solid Priors</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Links to Decision-Making</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Links to Decision-Making</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6</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5</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87200">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8</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February 20, 2023</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Model Choice</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Emulation</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Sensitivity analysis</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7</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6</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87200">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9</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February 27, 2023</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Communication of results</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Student Presentations</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Student Presentations</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c>
                  <a:txBody>
                    <a:bodyPr/>
                    <a:lstStyle/>
                    <a:p>
                      <a:pPr indent="0" lvl="0" marL="0" rtl="0" algn="l">
                        <a:spcBef>
                          <a:spcPts val="0"/>
                        </a:spcBef>
                        <a:spcAft>
                          <a:spcPts val="0"/>
                        </a:spcAft>
                        <a:buNone/>
                      </a:pPr>
                      <a:r>
                        <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8</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7</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87200">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10</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March 6, 2023</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Class Debriefing / Resarch links</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No Class</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00"/>
                    </a:solidFill>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No Class</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00"/>
                    </a:solidFill>
                  </a:tcPr>
                </a:tc>
                <a:tc>
                  <a:txBody>
                    <a:bodyPr/>
                    <a:lstStyle/>
                    <a:p>
                      <a:pPr indent="0" lvl="0" marL="0" rtl="0" algn="l">
                        <a:spcBef>
                          <a:spcPts val="0"/>
                        </a:spcBef>
                        <a:spcAft>
                          <a:spcPts val="0"/>
                        </a:spcAft>
                        <a:buNone/>
                      </a:pPr>
                      <a:r>
                        <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none</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8</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
        <p:nvSpPr>
          <p:cNvPr id="1770" name="Google Shape;1770;p191"/>
          <p:cNvSpPr/>
          <p:nvPr/>
        </p:nvSpPr>
        <p:spPr>
          <a:xfrm>
            <a:off x="3332975" y="937875"/>
            <a:ext cx="1550100" cy="639000"/>
          </a:xfrm>
          <a:prstGeom prst="rect">
            <a:avLst/>
          </a:prstGeom>
          <a:noFill/>
          <a:ln cap="flat" cmpd="sng" w="114300">
            <a:solidFill>
              <a:srgbClr val="FF0000"/>
            </a:solidFill>
            <a:prstDash val="solid"/>
            <a:round/>
            <a:headEnd len="sm" w="sm" type="none"/>
            <a:tailEnd len="sm" w="sm" type="none"/>
          </a:ln>
        </p:spPr>
        <p:txBody>
          <a:bodyPr anchorCtr="0" anchor="ctr" bIns="58925" lIns="58925" spcFirstLastPara="1" rIns="58925" wrap="square" tIns="58925">
            <a:noAutofit/>
          </a:bodyPr>
          <a:lstStyle/>
          <a:p>
            <a:pPr indent="0" lvl="0" marL="0" rtl="0" algn="l">
              <a:spcBef>
                <a:spcPts val="0"/>
              </a:spcBef>
              <a:spcAft>
                <a:spcPts val="0"/>
              </a:spcAft>
              <a:buNone/>
            </a:pPr>
            <a:r>
              <a:t/>
            </a:r>
            <a:endParaRPr/>
          </a:p>
        </p:txBody>
      </p:sp>
    </p:spTree>
  </p:cSld>
  <p:clrMapOvr>
    <a:masterClrMapping/>
  </p:clrMapOvr>
</p:sld>
</file>

<file path=ppt/slides/slide1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A4C2F4"/>
        </a:solidFill>
      </p:bgPr>
    </p:bg>
    <p:spTree>
      <p:nvGrpSpPr>
        <p:cNvPr id="1775" name="Shape 1775"/>
        <p:cNvGrpSpPr/>
        <p:nvPr/>
      </p:nvGrpSpPr>
      <p:grpSpPr>
        <a:xfrm>
          <a:off x="0" y="0"/>
          <a:ext cx="0" cy="0"/>
          <a:chOff x="0" y="0"/>
          <a:chExt cx="0" cy="0"/>
        </a:xfrm>
      </p:grpSpPr>
      <p:sp>
        <p:nvSpPr>
          <p:cNvPr id="1776" name="Google Shape;1776;p192"/>
          <p:cNvSpPr txBox="1"/>
          <p:nvPr>
            <p:ph type="title"/>
          </p:nvPr>
        </p:nvSpPr>
        <p:spPr>
          <a:xfrm>
            <a:off x="687575" y="0"/>
            <a:ext cx="7768800" cy="569700"/>
          </a:xfrm>
          <a:prstGeom prst="rect">
            <a:avLst/>
          </a:prstGeom>
        </p:spPr>
        <p:txBody>
          <a:bodyPr anchorCtr="0" anchor="ctr" bIns="32750" lIns="32750" spcFirstLastPara="1" rIns="69975" wrap="square" tIns="32750">
            <a:noAutofit/>
          </a:bodyPr>
          <a:lstStyle/>
          <a:p>
            <a:pPr indent="0" lvl="0" marL="0" rtl="0" algn="ctr">
              <a:spcBef>
                <a:spcPts val="0"/>
              </a:spcBef>
              <a:spcAft>
                <a:spcPts val="0"/>
              </a:spcAft>
              <a:buNone/>
            </a:pPr>
            <a:r>
              <a:rPr lang="en-US"/>
              <a:t>Review of Reading Assignments</a:t>
            </a:r>
            <a:endParaRPr/>
          </a:p>
        </p:txBody>
      </p:sp>
      <p:sp>
        <p:nvSpPr>
          <p:cNvPr id="1777" name="Google Shape;1777;p192"/>
          <p:cNvSpPr txBox="1"/>
          <p:nvPr>
            <p:ph idx="1" type="body"/>
          </p:nvPr>
        </p:nvSpPr>
        <p:spPr>
          <a:xfrm>
            <a:off x="150825" y="572550"/>
            <a:ext cx="8680800" cy="3998400"/>
          </a:xfrm>
          <a:prstGeom prst="rect">
            <a:avLst/>
          </a:prstGeom>
        </p:spPr>
        <p:txBody>
          <a:bodyPr anchorCtr="0" anchor="t" bIns="32750" lIns="32750" spcFirstLastPara="1" rIns="69975" wrap="square" tIns="32750">
            <a:noAutofit/>
          </a:bodyPr>
          <a:lstStyle/>
          <a:p>
            <a:pPr indent="-342900" lvl="0" marL="457200" rtl="0" algn="l">
              <a:spcBef>
                <a:spcPts val="400"/>
              </a:spcBef>
              <a:spcAft>
                <a:spcPts val="0"/>
              </a:spcAft>
              <a:buSzPts val="1800"/>
              <a:buChar char="•"/>
            </a:pPr>
            <a:r>
              <a:rPr lang="en-US" sz="1800"/>
              <a:t>Core:</a:t>
            </a:r>
            <a:endParaRPr sz="1800"/>
          </a:p>
          <a:p>
            <a:pPr indent="-342900" lvl="1" marL="914400" rtl="0" algn="l">
              <a:spcBef>
                <a:spcPts val="0"/>
              </a:spcBef>
              <a:spcAft>
                <a:spcPts val="0"/>
              </a:spcAft>
              <a:buSzPts val="1800"/>
              <a:buChar char="–"/>
            </a:pPr>
            <a:r>
              <a:rPr lang="en-US" sz="1800"/>
              <a:t>D’Agostini, G. (2003). </a:t>
            </a:r>
            <a:r>
              <a:rPr i="1" lang="en-US" sz="1800"/>
              <a:t>Bayesian reasoning in data analysis: A critical introduction</a:t>
            </a:r>
            <a:r>
              <a:rPr lang="en-US" sz="1800"/>
              <a:t>. Singapore: World Scientific Publishing. (Chapter 6, an easy and elegant introduction).</a:t>
            </a:r>
            <a:br>
              <a:rPr lang="en-US" sz="1800"/>
            </a:br>
            <a:endParaRPr sz="1800"/>
          </a:p>
          <a:p>
            <a:pPr indent="-342900" lvl="0" marL="457200" rtl="0" algn="l">
              <a:spcBef>
                <a:spcPts val="0"/>
              </a:spcBef>
              <a:spcAft>
                <a:spcPts val="0"/>
              </a:spcAft>
              <a:buSzPts val="1800"/>
              <a:buChar char="•"/>
            </a:pPr>
            <a:r>
              <a:rPr lang="en-US" sz="1800"/>
              <a:t>Supplementary (if you are interested in background and/or applications)</a:t>
            </a:r>
            <a:endParaRPr sz="1800"/>
          </a:p>
          <a:p>
            <a:pPr indent="-342900" lvl="1" marL="914400" rtl="0" algn="l">
              <a:spcBef>
                <a:spcPts val="0"/>
              </a:spcBef>
              <a:spcAft>
                <a:spcPts val="0"/>
              </a:spcAft>
              <a:buSzPts val="1800"/>
              <a:buChar char="–"/>
            </a:pPr>
            <a:r>
              <a:rPr lang="en-US" sz="1800"/>
              <a:t>Kalman Filter. (n.d.). Retrieved November 29, 2022, from </a:t>
            </a:r>
            <a:r>
              <a:rPr lang="en-US" sz="1800" u="sng">
                <a:solidFill>
                  <a:schemeClr val="hlink"/>
                </a:solidFill>
                <a:hlinkClick r:id="rId3"/>
              </a:rPr>
              <a:t>https://en.wikipedia.org/wiki/Kalman_filter</a:t>
            </a:r>
            <a:endParaRPr sz="1800"/>
          </a:p>
          <a:p>
            <a:pPr indent="-342900" lvl="1" marL="914400" rtl="0" algn="l">
              <a:lnSpc>
                <a:spcPct val="110000"/>
              </a:lnSpc>
              <a:spcBef>
                <a:spcPts val="0"/>
              </a:spcBef>
              <a:spcAft>
                <a:spcPts val="0"/>
              </a:spcAft>
              <a:buSzPts val="1800"/>
              <a:buChar char="–"/>
            </a:pPr>
            <a:r>
              <a:rPr lang="en-US" sz="1800"/>
              <a:t>Chen, Z., &amp; Others. (2003). Bayesian filtering: From Kalman filters to particle filters, and beyond. </a:t>
            </a:r>
            <a:r>
              <a:rPr i="1" lang="en-US" sz="1800"/>
              <a:t>Statistics</a:t>
            </a:r>
            <a:r>
              <a:rPr lang="en-US" sz="1800"/>
              <a:t>, </a:t>
            </a:r>
            <a:r>
              <a:rPr i="1" lang="en-US" sz="1800"/>
              <a:t>182</a:t>
            </a:r>
            <a:r>
              <a:rPr lang="en-US" sz="1800"/>
              <a:t>(1), 1–69.</a:t>
            </a:r>
            <a:endParaRPr sz="1800"/>
          </a:p>
          <a:p>
            <a:pPr indent="-342900" lvl="1" marL="914400" rtl="0" algn="l">
              <a:spcBef>
                <a:spcPts val="0"/>
              </a:spcBef>
              <a:spcAft>
                <a:spcPts val="0"/>
              </a:spcAft>
              <a:buSzPts val="1800"/>
              <a:buChar char="–"/>
            </a:pPr>
            <a:r>
              <a:rPr lang="en-US" sz="1800"/>
              <a:t>Pei, Y., Biswas, S., Fussell, D. S., &amp; Pingali, K. (2019). An elementary introduction to Kalman filtering. </a:t>
            </a:r>
            <a:r>
              <a:rPr i="1" lang="en-US" sz="1800"/>
              <a:t>Communications of the ACM</a:t>
            </a:r>
            <a:r>
              <a:rPr lang="en-US" sz="1800"/>
              <a:t>, </a:t>
            </a:r>
            <a:r>
              <a:rPr i="1" lang="en-US" sz="1800"/>
              <a:t>62</a:t>
            </a:r>
            <a:r>
              <a:rPr lang="en-US" sz="1800"/>
              <a:t>(11), 122–133. </a:t>
            </a:r>
            <a:r>
              <a:rPr lang="en-US" sz="1800" u="sng">
                <a:solidFill>
                  <a:schemeClr val="hlink"/>
                </a:solidFill>
                <a:hlinkClick r:id="rId4"/>
              </a:rPr>
              <a:t>https://doi.org/10.1145/3363294</a:t>
            </a:r>
            <a:endParaRPr sz="1800"/>
          </a:p>
          <a:p>
            <a:pPr indent="-342900" lvl="1" marL="914400" rtl="0" algn="l">
              <a:spcBef>
                <a:spcPts val="0"/>
              </a:spcBef>
              <a:spcAft>
                <a:spcPts val="0"/>
              </a:spcAft>
              <a:buSzPts val="1800"/>
              <a:buChar char="–"/>
            </a:pPr>
            <a:r>
              <a:rPr lang="en-US" sz="1800"/>
              <a:t>Enting, I. G., Trudinger, C. M., &amp; Francey, R. J. (1995). A synthesis inversion of the concentration and delta ^13C of atmospheric CO</a:t>
            </a:r>
            <a:r>
              <a:rPr baseline="-25000" lang="en-US" sz="1800"/>
              <a:t>2</a:t>
            </a:r>
            <a:r>
              <a:rPr lang="en-US" sz="1800"/>
              <a:t>. </a:t>
            </a:r>
            <a:r>
              <a:rPr i="1" lang="en-US" sz="1800"/>
              <a:t>Tellus Ser. B.</a:t>
            </a:r>
            <a:r>
              <a:rPr lang="en-US" sz="1800"/>
              <a:t>, </a:t>
            </a:r>
            <a:r>
              <a:rPr i="1" lang="en-US" sz="1800"/>
              <a:t>47</a:t>
            </a:r>
            <a:r>
              <a:rPr lang="en-US" sz="1800"/>
              <a:t>, 35–52.</a:t>
            </a:r>
            <a:endParaRPr sz="1800"/>
          </a:p>
        </p:txBody>
      </p:sp>
      <p:sp>
        <p:nvSpPr>
          <p:cNvPr id="1778" name="Google Shape;1778;p192"/>
          <p:cNvSpPr txBox="1"/>
          <p:nvPr>
            <p:ph idx="12" type="sldNum"/>
          </p:nvPr>
        </p:nvSpPr>
        <p:spPr>
          <a:xfrm>
            <a:off x="8367632" y="4893175"/>
            <a:ext cx="727200" cy="147300"/>
          </a:xfrm>
          <a:prstGeom prst="rect">
            <a:avLst/>
          </a:prstGeom>
        </p:spPr>
        <p:txBody>
          <a:bodyPr anchorCtr="0" anchor="t" bIns="29450" lIns="58925" spcFirstLastPara="1" rIns="58925" wrap="square" tIns="2945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1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CE5CD"/>
        </a:solidFill>
      </p:bgPr>
    </p:bg>
    <p:spTree>
      <p:nvGrpSpPr>
        <p:cNvPr id="1783" name="Shape 1783"/>
        <p:cNvGrpSpPr/>
        <p:nvPr/>
      </p:nvGrpSpPr>
      <p:grpSpPr>
        <a:xfrm>
          <a:off x="0" y="0"/>
          <a:ext cx="0" cy="0"/>
          <a:chOff x="0" y="0"/>
          <a:chExt cx="0" cy="0"/>
        </a:xfrm>
      </p:grpSpPr>
      <p:sp>
        <p:nvSpPr>
          <p:cNvPr id="1784" name="Google Shape;1784;p193"/>
          <p:cNvSpPr txBox="1"/>
          <p:nvPr>
            <p:ph type="title"/>
          </p:nvPr>
        </p:nvSpPr>
        <p:spPr>
          <a:xfrm>
            <a:off x="687586" y="0"/>
            <a:ext cx="7768800" cy="971100"/>
          </a:xfrm>
          <a:prstGeom prst="rect">
            <a:avLst/>
          </a:prstGeom>
          <a:noFill/>
          <a:ln>
            <a:noFill/>
          </a:ln>
        </p:spPr>
        <p:txBody>
          <a:bodyPr anchorCtr="0" anchor="ctr" bIns="32750" lIns="32750" spcFirstLastPara="1" rIns="69975" wrap="square" tIns="32750">
            <a:noAutofit/>
          </a:bodyPr>
          <a:lstStyle/>
          <a:p>
            <a:pPr indent="0" lvl="0" marL="0" rtl="0" algn="ctr">
              <a:spcBef>
                <a:spcPts val="0"/>
              </a:spcBef>
              <a:spcAft>
                <a:spcPts val="0"/>
              </a:spcAft>
              <a:buNone/>
            </a:pPr>
            <a:r>
              <a:rPr lang="en-US">
                <a:latin typeface="Calibri"/>
                <a:ea typeface="Calibri"/>
                <a:cs typeface="Calibri"/>
                <a:sym typeface="Calibri"/>
              </a:rPr>
              <a:t>Outline for today</a:t>
            </a:r>
            <a:endParaRPr>
              <a:latin typeface="Calibri"/>
              <a:ea typeface="Calibri"/>
              <a:cs typeface="Calibri"/>
              <a:sym typeface="Calibri"/>
            </a:endParaRPr>
          </a:p>
        </p:txBody>
      </p:sp>
      <p:sp>
        <p:nvSpPr>
          <p:cNvPr id="1785" name="Google Shape;1785;p193"/>
          <p:cNvSpPr txBox="1"/>
          <p:nvPr>
            <p:ph idx="1" type="body"/>
          </p:nvPr>
        </p:nvSpPr>
        <p:spPr>
          <a:xfrm>
            <a:off x="447706" y="894782"/>
            <a:ext cx="8152800" cy="3998400"/>
          </a:xfrm>
          <a:prstGeom prst="rect">
            <a:avLst/>
          </a:prstGeom>
          <a:noFill/>
          <a:ln>
            <a:noFill/>
          </a:ln>
        </p:spPr>
        <p:txBody>
          <a:bodyPr anchorCtr="0" anchor="t" bIns="32750" lIns="32750" spcFirstLastPara="1" rIns="69975" wrap="square" tIns="32750">
            <a:noAutofit/>
          </a:bodyPr>
          <a:lstStyle/>
          <a:p>
            <a:pPr indent="-342900" lvl="0" marL="457200" rtl="0" algn="l">
              <a:lnSpc>
                <a:spcPct val="115000"/>
              </a:lnSpc>
              <a:spcBef>
                <a:spcPts val="400"/>
              </a:spcBef>
              <a:spcAft>
                <a:spcPts val="0"/>
              </a:spcAft>
              <a:buSzPts val="1800"/>
              <a:buAutoNum type="arabicPeriod"/>
            </a:pPr>
            <a:r>
              <a:rPr lang="en-US" sz="1800"/>
              <a:t>How does a Bayesian approach work?</a:t>
            </a:r>
            <a:endParaRPr sz="1800"/>
          </a:p>
          <a:p>
            <a:pPr indent="-342900" lvl="1" marL="914400" rtl="0" algn="l">
              <a:lnSpc>
                <a:spcPct val="115000"/>
              </a:lnSpc>
              <a:spcBef>
                <a:spcPts val="0"/>
              </a:spcBef>
              <a:spcAft>
                <a:spcPts val="0"/>
              </a:spcAft>
              <a:buSzPts val="1800"/>
              <a:buAutoNum type="alphaLcPeriod"/>
            </a:pPr>
            <a:r>
              <a:rPr lang="en-US" sz="1800"/>
              <a:t>prior</a:t>
            </a:r>
            <a:endParaRPr sz="1800"/>
          </a:p>
          <a:p>
            <a:pPr indent="-342900" lvl="1" marL="914400" rtl="0" algn="l">
              <a:lnSpc>
                <a:spcPct val="115000"/>
              </a:lnSpc>
              <a:spcBef>
                <a:spcPts val="0"/>
              </a:spcBef>
              <a:spcAft>
                <a:spcPts val="0"/>
              </a:spcAft>
              <a:buSzPts val="1800"/>
              <a:buAutoNum type="alphaLcPeriod"/>
            </a:pPr>
            <a:r>
              <a:rPr lang="en-US" sz="1800"/>
              <a:t>likelihood</a:t>
            </a:r>
            <a:endParaRPr sz="1800"/>
          </a:p>
          <a:p>
            <a:pPr indent="-342900" lvl="1" marL="914400" rtl="0" algn="l">
              <a:lnSpc>
                <a:spcPct val="115000"/>
              </a:lnSpc>
              <a:spcBef>
                <a:spcPts val="0"/>
              </a:spcBef>
              <a:spcAft>
                <a:spcPts val="0"/>
              </a:spcAft>
              <a:buSzPts val="1800"/>
              <a:buAutoNum type="alphaLcPeriod"/>
            </a:pPr>
            <a:r>
              <a:rPr lang="en-US" sz="1800"/>
              <a:t>posterior</a:t>
            </a:r>
            <a:endParaRPr sz="1800"/>
          </a:p>
          <a:p>
            <a:pPr indent="-342900" lvl="1" marL="914400" rtl="0" algn="l">
              <a:lnSpc>
                <a:spcPct val="115000"/>
              </a:lnSpc>
              <a:spcBef>
                <a:spcPts val="0"/>
              </a:spcBef>
              <a:spcAft>
                <a:spcPts val="0"/>
              </a:spcAft>
              <a:buSzPts val="1800"/>
              <a:buAutoNum type="alphaLcPeriod"/>
            </a:pPr>
            <a:r>
              <a:rPr lang="en-US" sz="1800"/>
              <a:t>Bayesian updating</a:t>
            </a:r>
            <a:endParaRPr sz="1800"/>
          </a:p>
          <a:p>
            <a:pPr indent="-342900" lvl="0" marL="457200" rtl="0" algn="l">
              <a:lnSpc>
                <a:spcPct val="115000"/>
              </a:lnSpc>
              <a:spcBef>
                <a:spcPts val="0"/>
              </a:spcBef>
              <a:spcAft>
                <a:spcPts val="0"/>
              </a:spcAft>
              <a:buSzPts val="1800"/>
              <a:buAutoNum type="arabicPeriod"/>
            </a:pPr>
            <a:r>
              <a:rPr lang="en-US" sz="1800"/>
              <a:t>The pesky aspects of computation</a:t>
            </a:r>
            <a:endParaRPr sz="1800"/>
          </a:p>
          <a:p>
            <a:pPr indent="-342900" lvl="0" marL="457200" rtl="0" algn="l">
              <a:lnSpc>
                <a:spcPct val="150000"/>
              </a:lnSpc>
              <a:spcBef>
                <a:spcPts val="0"/>
              </a:spcBef>
              <a:spcAft>
                <a:spcPts val="0"/>
              </a:spcAft>
              <a:buSzPts val="1800"/>
              <a:buAutoNum type="arabicPeriod"/>
            </a:pPr>
            <a:r>
              <a:rPr lang="en-US" sz="1800"/>
              <a:t>What are examples of analytical approaches?</a:t>
            </a:r>
            <a:endParaRPr sz="1800"/>
          </a:p>
          <a:p>
            <a:pPr indent="-342900" lvl="0" marL="457200" rtl="0" algn="l">
              <a:lnSpc>
                <a:spcPct val="150000"/>
              </a:lnSpc>
              <a:spcBef>
                <a:spcPts val="0"/>
              </a:spcBef>
              <a:spcAft>
                <a:spcPts val="0"/>
              </a:spcAft>
              <a:buSzPts val="1800"/>
              <a:buAutoNum type="arabicPeriod"/>
            </a:pPr>
            <a:r>
              <a:rPr lang="en-US" sz="1800"/>
              <a:t>What are assumptions for these approaches?</a:t>
            </a:r>
            <a:endParaRPr sz="1800"/>
          </a:p>
          <a:p>
            <a:pPr indent="-342900" lvl="0" marL="457200" rtl="0" algn="l">
              <a:lnSpc>
                <a:spcPct val="150000"/>
              </a:lnSpc>
              <a:spcBef>
                <a:spcPts val="0"/>
              </a:spcBef>
              <a:spcAft>
                <a:spcPts val="0"/>
              </a:spcAft>
              <a:buSzPts val="1800"/>
              <a:buAutoNum type="arabicPeriod"/>
            </a:pPr>
            <a:r>
              <a:rPr lang="en-US" sz="1800"/>
              <a:t>What are advantages of analytical approaches?</a:t>
            </a:r>
            <a:endParaRPr sz="1800"/>
          </a:p>
          <a:p>
            <a:pPr indent="-342900" lvl="0" marL="457200" rtl="0" algn="l">
              <a:lnSpc>
                <a:spcPct val="150000"/>
              </a:lnSpc>
              <a:spcBef>
                <a:spcPts val="0"/>
              </a:spcBef>
              <a:spcAft>
                <a:spcPts val="0"/>
              </a:spcAft>
              <a:buSzPts val="1800"/>
              <a:buAutoNum type="arabicPeriod"/>
            </a:pPr>
            <a:r>
              <a:rPr lang="en-US" sz="1800"/>
              <a:t>When not to rely on analytical approaches?</a:t>
            </a:r>
            <a:endParaRPr sz="3000"/>
          </a:p>
          <a:p>
            <a:pPr indent="0" lvl="0" marL="0" rtl="0" algn="l">
              <a:lnSpc>
                <a:spcPct val="115000"/>
              </a:lnSpc>
              <a:spcBef>
                <a:spcPts val="400"/>
              </a:spcBef>
              <a:spcAft>
                <a:spcPts val="0"/>
              </a:spcAft>
              <a:buNone/>
            </a:pPr>
            <a:r>
              <a:t/>
            </a:r>
            <a:endParaRPr sz="3000">
              <a:latin typeface="Calibri"/>
              <a:ea typeface="Calibri"/>
              <a:cs typeface="Calibri"/>
              <a:sym typeface="Calibri"/>
            </a:endParaRPr>
          </a:p>
        </p:txBody>
      </p:sp>
      <p:sp>
        <p:nvSpPr>
          <p:cNvPr id="1786" name="Google Shape;1786;p193"/>
          <p:cNvSpPr txBox="1"/>
          <p:nvPr>
            <p:ph idx="12" type="sldNum"/>
          </p:nvPr>
        </p:nvSpPr>
        <p:spPr>
          <a:xfrm>
            <a:off x="8367632" y="4893175"/>
            <a:ext cx="727200" cy="147300"/>
          </a:xfrm>
          <a:prstGeom prst="rect">
            <a:avLst/>
          </a:prstGeom>
        </p:spPr>
        <p:txBody>
          <a:bodyPr anchorCtr="0" anchor="t" bIns="29450" lIns="58925" spcFirstLastPara="1" rIns="58925" wrap="square" tIns="29450">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1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CE5CD"/>
        </a:solidFill>
      </p:bgPr>
    </p:bg>
    <p:spTree>
      <p:nvGrpSpPr>
        <p:cNvPr id="1791" name="Shape 1791"/>
        <p:cNvGrpSpPr/>
        <p:nvPr/>
      </p:nvGrpSpPr>
      <p:grpSpPr>
        <a:xfrm>
          <a:off x="0" y="0"/>
          <a:ext cx="0" cy="0"/>
          <a:chOff x="0" y="0"/>
          <a:chExt cx="0" cy="0"/>
        </a:xfrm>
      </p:grpSpPr>
      <p:sp>
        <p:nvSpPr>
          <p:cNvPr id="1792" name="Google Shape;1792;p194"/>
          <p:cNvSpPr txBox="1"/>
          <p:nvPr>
            <p:ph type="title"/>
          </p:nvPr>
        </p:nvSpPr>
        <p:spPr>
          <a:xfrm>
            <a:off x="687586" y="0"/>
            <a:ext cx="7768800" cy="971100"/>
          </a:xfrm>
          <a:prstGeom prst="rect">
            <a:avLst/>
          </a:prstGeom>
          <a:noFill/>
          <a:ln>
            <a:noFill/>
          </a:ln>
        </p:spPr>
        <p:txBody>
          <a:bodyPr anchorCtr="0" anchor="ctr" bIns="32750" lIns="32750" spcFirstLastPara="1" rIns="69975" wrap="square" tIns="32750">
            <a:noAutofit/>
          </a:bodyPr>
          <a:lstStyle/>
          <a:p>
            <a:pPr indent="0" lvl="0" marL="0" rtl="0" algn="ctr">
              <a:spcBef>
                <a:spcPts val="0"/>
              </a:spcBef>
              <a:spcAft>
                <a:spcPts val="0"/>
              </a:spcAft>
              <a:buNone/>
            </a:pPr>
            <a:r>
              <a:rPr lang="en-US">
                <a:latin typeface="Calibri"/>
                <a:ea typeface="Calibri"/>
                <a:cs typeface="Calibri"/>
                <a:sym typeface="Calibri"/>
              </a:rPr>
              <a:t>Outline for today</a:t>
            </a:r>
            <a:endParaRPr>
              <a:latin typeface="Calibri"/>
              <a:ea typeface="Calibri"/>
              <a:cs typeface="Calibri"/>
              <a:sym typeface="Calibri"/>
            </a:endParaRPr>
          </a:p>
        </p:txBody>
      </p:sp>
      <p:sp>
        <p:nvSpPr>
          <p:cNvPr id="1793" name="Google Shape;1793;p194"/>
          <p:cNvSpPr txBox="1"/>
          <p:nvPr>
            <p:ph idx="1" type="body"/>
          </p:nvPr>
        </p:nvSpPr>
        <p:spPr>
          <a:xfrm>
            <a:off x="447706" y="894782"/>
            <a:ext cx="8152800" cy="3998400"/>
          </a:xfrm>
          <a:prstGeom prst="rect">
            <a:avLst/>
          </a:prstGeom>
          <a:noFill/>
          <a:ln>
            <a:noFill/>
          </a:ln>
        </p:spPr>
        <p:txBody>
          <a:bodyPr anchorCtr="0" anchor="t" bIns="32750" lIns="32750" spcFirstLastPara="1" rIns="69975" wrap="square" tIns="32750">
            <a:noAutofit/>
          </a:bodyPr>
          <a:lstStyle/>
          <a:p>
            <a:pPr indent="-342900" lvl="0" marL="457200" rtl="0" algn="l">
              <a:lnSpc>
                <a:spcPct val="115000"/>
              </a:lnSpc>
              <a:spcBef>
                <a:spcPts val="400"/>
              </a:spcBef>
              <a:spcAft>
                <a:spcPts val="0"/>
              </a:spcAft>
              <a:buClr>
                <a:srgbClr val="FF3300"/>
              </a:buClr>
              <a:buSzPts val="1800"/>
              <a:buAutoNum type="arabicPeriod"/>
            </a:pPr>
            <a:r>
              <a:rPr lang="en-US" sz="1800">
                <a:solidFill>
                  <a:srgbClr val="FF3300"/>
                </a:solidFill>
              </a:rPr>
              <a:t>How does a Bayesian approach work?</a:t>
            </a:r>
            <a:endParaRPr sz="1800">
              <a:solidFill>
                <a:srgbClr val="FF3300"/>
              </a:solidFill>
            </a:endParaRPr>
          </a:p>
          <a:p>
            <a:pPr indent="-342900" lvl="1" marL="914400" rtl="0" algn="l">
              <a:lnSpc>
                <a:spcPct val="115000"/>
              </a:lnSpc>
              <a:spcBef>
                <a:spcPts val="0"/>
              </a:spcBef>
              <a:spcAft>
                <a:spcPts val="0"/>
              </a:spcAft>
              <a:buClr>
                <a:srgbClr val="FF3300"/>
              </a:buClr>
              <a:buSzPts val="1800"/>
              <a:buAutoNum type="alphaLcPeriod"/>
            </a:pPr>
            <a:r>
              <a:rPr lang="en-US" sz="1800">
                <a:solidFill>
                  <a:srgbClr val="FF3300"/>
                </a:solidFill>
              </a:rPr>
              <a:t>prior</a:t>
            </a:r>
            <a:endParaRPr sz="1800">
              <a:solidFill>
                <a:srgbClr val="FF3300"/>
              </a:solidFill>
            </a:endParaRPr>
          </a:p>
          <a:p>
            <a:pPr indent="-342900" lvl="1" marL="914400" rtl="0" algn="l">
              <a:lnSpc>
                <a:spcPct val="115000"/>
              </a:lnSpc>
              <a:spcBef>
                <a:spcPts val="0"/>
              </a:spcBef>
              <a:spcAft>
                <a:spcPts val="0"/>
              </a:spcAft>
              <a:buClr>
                <a:srgbClr val="FF3300"/>
              </a:buClr>
              <a:buSzPts val="1800"/>
              <a:buAutoNum type="alphaLcPeriod"/>
            </a:pPr>
            <a:r>
              <a:rPr lang="en-US" sz="1800">
                <a:solidFill>
                  <a:srgbClr val="FF3300"/>
                </a:solidFill>
              </a:rPr>
              <a:t>likelihood</a:t>
            </a:r>
            <a:endParaRPr sz="1800">
              <a:solidFill>
                <a:srgbClr val="FF3300"/>
              </a:solidFill>
            </a:endParaRPr>
          </a:p>
          <a:p>
            <a:pPr indent="-342900" lvl="1" marL="914400" rtl="0" algn="l">
              <a:lnSpc>
                <a:spcPct val="115000"/>
              </a:lnSpc>
              <a:spcBef>
                <a:spcPts val="0"/>
              </a:spcBef>
              <a:spcAft>
                <a:spcPts val="0"/>
              </a:spcAft>
              <a:buClr>
                <a:srgbClr val="FF3300"/>
              </a:buClr>
              <a:buSzPts val="1800"/>
              <a:buAutoNum type="alphaLcPeriod"/>
            </a:pPr>
            <a:r>
              <a:rPr lang="en-US" sz="1800">
                <a:solidFill>
                  <a:srgbClr val="FF3300"/>
                </a:solidFill>
              </a:rPr>
              <a:t>posterior</a:t>
            </a:r>
            <a:endParaRPr sz="1800">
              <a:solidFill>
                <a:srgbClr val="FF3300"/>
              </a:solidFill>
            </a:endParaRPr>
          </a:p>
          <a:p>
            <a:pPr indent="-342900" lvl="1" marL="914400" rtl="0" algn="l">
              <a:lnSpc>
                <a:spcPct val="115000"/>
              </a:lnSpc>
              <a:spcBef>
                <a:spcPts val="0"/>
              </a:spcBef>
              <a:spcAft>
                <a:spcPts val="0"/>
              </a:spcAft>
              <a:buClr>
                <a:srgbClr val="FF3300"/>
              </a:buClr>
              <a:buSzPts val="1800"/>
              <a:buAutoNum type="alphaLcPeriod"/>
            </a:pPr>
            <a:r>
              <a:rPr lang="en-US" sz="1800">
                <a:solidFill>
                  <a:srgbClr val="FF3300"/>
                </a:solidFill>
              </a:rPr>
              <a:t>Bayesian updating</a:t>
            </a:r>
            <a:endParaRPr sz="1800">
              <a:solidFill>
                <a:srgbClr val="FF3300"/>
              </a:solidFill>
            </a:endParaRPr>
          </a:p>
          <a:p>
            <a:pPr indent="-342900" lvl="0" marL="457200" rtl="0" algn="l">
              <a:lnSpc>
                <a:spcPct val="115000"/>
              </a:lnSpc>
              <a:spcBef>
                <a:spcPts val="0"/>
              </a:spcBef>
              <a:spcAft>
                <a:spcPts val="0"/>
              </a:spcAft>
              <a:buSzPts val="1800"/>
              <a:buAutoNum type="arabicPeriod"/>
            </a:pPr>
            <a:r>
              <a:rPr lang="en-US" sz="1800"/>
              <a:t>The pesky aspects of computation</a:t>
            </a:r>
            <a:endParaRPr sz="1800"/>
          </a:p>
          <a:p>
            <a:pPr indent="-342900" lvl="0" marL="457200" rtl="0" algn="l">
              <a:lnSpc>
                <a:spcPct val="150000"/>
              </a:lnSpc>
              <a:spcBef>
                <a:spcPts val="0"/>
              </a:spcBef>
              <a:spcAft>
                <a:spcPts val="0"/>
              </a:spcAft>
              <a:buSzPts val="1800"/>
              <a:buAutoNum type="arabicPeriod"/>
            </a:pPr>
            <a:r>
              <a:rPr lang="en-US" sz="1800"/>
              <a:t>What are examples of analytical approaches?</a:t>
            </a:r>
            <a:endParaRPr sz="1800"/>
          </a:p>
          <a:p>
            <a:pPr indent="-342900" lvl="0" marL="457200" rtl="0" algn="l">
              <a:lnSpc>
                <a:spcPct val="150000"/>
              </a:lnSpc>
              <a:spcBef>
                <a:spcPts val="0"/>
              </a:spcBef>
              <a:spcAft>
                <a:spcPts val="0"/>
              </a:spcAft>
              <a:buSzPts val="1800"/>
              <a:buAutoNum type="arabicPeriod"/>
            </a:pPr>
            <a:r>
              <a:rPr lang="en-US" sz="1800"/>
              <a:t>What are assumptions for these approaches?</a:t>
            </a:r>
            <a:endParaRPr sz="1800"/>
          </a:p>
          <a:p>
            <a:pPr indent="-342900" lvl="0" marL="457200" rtl="0" algn="l">
              <a:lnSpc>
                <a:spcPct val="150000"/>
              </a:lnSpc>
              <a:spcBef>
                <a:spcPts val="0"/>
              </a:spcBef>
              <a:spcAft>
                <a:spcPts val="0"/>
              </a:spcAft>
              <a:buSzPts val="1800"/>
              <a:buAutoNum type="arabicPeriod"/>
            </a:pPr>
            <a:r>
              <a:rPr lang="en-US" sz="1800"/>
              <a:t>What are advantages of analytical approaches?</a:t>
            </a:r>
            <a:endParaRPr sz="1800"/>
          </a:p>
          <a:p>
            <a:pPr indent="-342900" lvl="0" marL="457200" rtl="0" algn="l">
              <a:lnSpc>
                <a:spcPct val="150000"/>
              </a:lnSpc>
              <a:spcBef>
                <a:spcPts val="0"/>
              </a:spcBef>
              <a:spcAft>
                <a:spcPts val="0"/>
              </a:spcAft>
              <a:buSzPts val="1800"/>
              <a:buAutoNum type="arabicPeriod"/>
            </a:pPr>
            <a:r>
              <a:rPr lang="en-US" sz="1800"/>
              <a:t>When not to rely on analytical approaches?</a:t>
            </a:r>
            <a:endParaRPr sz="3000"/>
          </a:p>
          <a:p>
            <a:pPr indent="0" lvl="0" marL="0" rtl="0" algn="l">
              <a:lnSpc>
                <a:spcPct val="115000"/>
              </a:lnSpc>
              <a:spcBef>
                <a:spcPts val="400"/>
              </a:spcBef>
              <a:spcAft>
                <a:spcPts val="0"/>
              </a:spcAft>
              <a:buNone/>
            </a:pPr>
            <a:r>
              <a:t/>
            </a:r>
            <a:endParaRPr sz="3000">
              <a:latin typeface="Calibri"/>
              <a:ea typeface="Calibri"/>
              <a:cs typeface="Calibri"/>
              <a:sym typeface="Calibri"/>
            </a:endParaRPr>
          </a:p>
        </p:txBody>
      </p:sp>
      <p:sp>
        <p:nvSpPr>
          <p:cNvPr id="1794" name="Google Shape;1794;p194"/>
          <p:cNvSpPr txBox="1"/>
          <p:nvPr>
            <p:ph idx="12" type="sldNum"/>
          </p:nvPr>
        </p:nvSpPr>
        <p:spPr>
          <a:xfrm>
            <a:off x="8367632" y="4893175"/>
            <a:ext cx="727200" cy="147300"/>
          </a:xfrm>
          <a:prstGeom prst="rect">
            <a:avLst/>
          </a:prstGeom>
        </p:spPr>
        <p:txBody>
          <a:bodyPr anchorCtr="0" anchor="t" bIns="29450" lIns="58925" spcFirstLastPara="1" rIns="58925" wrap="square" tIns="29450">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1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9" name="Shape 1799"/>
        <p:cNvGrpSpPr/>
        <p:nvPr/>
      </p:nvGrpSpPr>
      <p:grpSpPr>
        <a:xfrm>
          <a:off x="0" y="0"/>
          <a:ext cx="0" cy="0"/>
          <a:chOff x="0" y="0"/>
          <a:chExt cx="0" cy="0"/>
        </a:xfrm>
      </p:grpSpPr>
      <p:sp>
        <p:nvSpPr>
          <p:cNvPr id="1800" name="Google Shape;1800;p195"/>
          <p:cNvSpPr txBox="1"/>
          <p:nvPr>
            <p:ph idx="1" type="body"/>
          </p:nvPr>
        </p:nvSpPr>
        <p:spPr>
          <a:xfrm>
            <a:off x="212725" y="766875"/>
            <a:ext cx="8729700" cy="3998400"/>
          </a:xfrm>
          <a:prstGeom prst="rect">
            <a:avLst/>
          </a:prstGeom>
          <a:noFill/>
          <a:ln>
            <a:noFill/>
          </a:ln>
        </p:spPr>
        <p:txBody>
          <a:bodyPr anchorCtr="0" anchor="t" bIns="32750" lIns="32750" spcFirstLastPara="1" rIns="69975" wrap="square" tIns="32750">
            <a:noAutofit/>
          </a:bodyPr>
          <a:lstStyle/>
          <a:p>
            <a:pPr indent="-444500" lvl="0" marL="482600" rtl="0" algn="l">
              <a:lnSpc>
                <a:spcPct val="90000"/>
              </a:lnSpc>
              <a:spcBef>
                <a:spcPts val="0"/>
              </a:spcBef>
              <a:spcAft>
                <a:spcPts val="0"/>
              </a:spcAft>
              <a:buClr>
                <a:schemeClr val="dk1"/>
              </a:buClr>
              <a:buSzPts val="1600"/>
              <a:buChar char="•"/>
            </a:pPr>
            <a:r>
              <a:rPr lang="en-US" sz="1600"/>
              <a:t>A likelihood is a conditional probability.</a:t>
            </a:r>
            <a:endParaRPr sz="1600"/>
          </a:p>
          <a:p>
            <a:pPr indent="-406400" lvl="1" marL="838200" rtl="0" algn="l">
              <a:lnSpc>
                <a:spcPct val="90000"/>
              </a:lnSpc>
              <a:spcBef>
                <a:spcPts val="700"/>
              </a:spcBef>
              <a:spcAft>
                <a:spcPts val="0"/>
              </a:spcAft>
              <a:buClr>
                <a:schemeClr val="dk1"/>
              </a:buClr>
              <a:buSzPts val="1600"/>
              <a:buChar char="–"/>
            </a:pPr>
            <a:r>
              <a:rPr lang="en-US" sz="1600"/>
              <a:t>P(rain) = 0.3 (probability)</a:t>
            </a:r>
            <a:endParaRPr sz="1600"/>
          </a:p>
          <a:p>
            <a:pPr indent="-406400" lvl="1" marL="838200" rtl="0" algn="l">
              <a:lnSpc>
                <a:spcPct val="90000"/>
              </a:lnSpc>
              <a:spcBef>
                <a:spcPts val="700"/>
              </a:spcBef>
              <a:spcAft>
                <a:spcPts val="0"/>
              </a:spcAft>
              <a:buClr>
                <a:schemeClr val="dk1"/>
              </a:buClr>
              <a:buSzPts val="1600"/>
              <a:buChar char="–"/>
            </a:pPr>
            <a:r>
              <a:rPr lang="en-US" sz="1600"/>
              <a:t>P(rain | rain yesterday) = 0.6  (conditional probability a.k.a. likelihood)</a:t>
            </a:r>
            <a:endParaRPr sz="1600"/>
          </a:p>
          <a:p>
            <a:pPr indent="-406400" lvl="1" marL="838200" rtl="0" algn="l">
              <a:lnSpc>
                <a:spcPct val="90000"/>
              </a:lnSpc>
              <a:spcBef>
                <a:spcPts val="700"/>
              </a:spcBef>
              <a:spcAft>
                <a:spcPts val="0"/>
              </a:spcAft>
              <a:buSzPts val="1600"/>
              <a:buChar char="–"/>
            </a:pPr>
            <a:r>
              <a:rPr lang="en-US" sz="1600"/>
              <a:t>careful, in standard english, likelihood is sometimes used synonymously with</a:t>
            </a:r>
            <a:endParaRPr sz="1600"/>
          </a:p>
          <a:p>
            <a:pPr indent="-444500" lvl="0" marL="482600" rtl="0" algn="l">
              <a:lnSpc>
                <a:spcPct val="90000"/>
              </a:lnSpc>
              <a:spcBef>
                <a:spcPts val="700"/>
              </a:spcBef>
              <a:spcAft>
                <a:spcPts val="0"/>
              </a:spcAft>
              <a:buClr>
                <a:schemeClr val="dk1"/>
              </a:buClr>
              <a:buSzPts val="1600"/>
              <a:buChar char="•"/>
            </a:pPr>
            <a:r>
              <a:rPr lang="en-US" sz="1600"/>
              <a:t>Remember the yodeling calculation from your </a:t>
            </a:r>
            <a:r>
              <a:rPr lang="en-US" sz="1600">
                <a:solidFill>
                  <a:srgbClr val="38761D"/>
                </a:solidFill>
              </a:rPr>
              <a:t>fellow student</a:t>
            </a:r>
            <a:r>
              <a:rPr lang="en-US" sz="1600"/>
              <a:t>?</a:t>
            </a:r>
            <a:endParaRPr sz="1600"/>
          </a:p>
          <a:p>
            <a:pPr indent="-215900" lvl="1" marL="469900" rtl="0" algn="l">
              <a:spcBef>
                <a:spcPts val="0"/>
              </a:spcBef>
              <a:spcAft>
                <a:spcPts val="0"/>
              </a:spcAft>
              <a:buClr>
                <a:srgbClr val="38761D"/>
              </a:buClr>
              <a:buSzPts val="1600"/>
              <a:buChar char="–"/>
            </a:pPr>
            <a:r>
              <a:rPr lang="en-US" sz="1600">
                <a:solidFill>
                  <a:srgbClr val="38761D"/>
                </a:solidFill>
              </a:rPr>
              <a:t>“P(A|B) = P(B|A) * P(A) / P(B) = 98% * 0.5% / (98% * 0.5% + 2% * 99.5%) ≈ 0.5% / (0.5% + 2%) = 0.5 / (0.5 + 2) = 20%</a:t>
            </a:r>
            <a:endParaRPr sz="1600">
              <a:solidFill>
                <a:srgbClr val="38761D"/>
              </a:solidFill>
            </a:endParaRPr>
          </a:p>
          <a:p>
            <a:pPr indent="-215900" lvl="1" marL="469900" rtl="0" algn="l">
              <a:spcBef>
                <a:spcPts val="0"/>
              </a:spcBef>
              <a:spcAft>
                <a:spcPts val="0"/>
              </a:spcAft>
              <a:buClr>
                <a:srgbClr val="38761D"/>
              </a:buClr>
              <a:buSzPts val="1600"/>
              <a:buChar char="–"/>
            </a:pPr>
            <a:r>
              <a:rPr lang="en-US" sz="1600">
                <a:solidFill>
                  <a:srgbClr val="38761D"/>
                </a:solidFill>
              </a:rPr>
              <a:t>A: Have the trait</a:t>
            </a:r>
            <a:endParaRPr sz="1600">
              <a:solidFill>
                <a:srgbClr val="38761D"/>
              </a:solidFill>
            </a:endParaRPr>
          </a:p>
          <a:p>
            <a:pPr indent="-215900" lvl="1" marL="469900" rtl="0" algn="l">
              <a:spcBef>
                <a:spcPts val="0"/>
              </a:spcBef>
              <a:spcAft>
                <a:spcPts val="0"/>
              </a:spcAft>
              <a:buClr>
                <a:srgbClr val="38761D"/>
              </a:buClr>
              <a:buSzPts val="1600"/>
              <a:buChar char="–"/>
            </a:pPr>
            <a:r>
              <a:rPr lang="en-US" sz="1600">
                <a:solidFill>
                  <a:srgbClr val="38761D"/>
                </a:solidFill>
              </a:rPr>
              <a:t>B: Tested positive in one test”</a:t>
            </a:r>
            <a:endParaRPr sz="1600">
              <a:solidFill>
                <a:srgbClr val="38761D"/>
              </a:solidFill>
            </a:endParaRPr>
          </a:p>
          <a:p>
            <a:pPr indent="-444500" lvl="0" marL="482600" rtl="0" algn="l">
              <a:lnSpc>
                <a:spcPct val="90000"/>
              </a:lnSpc>
              <a:spcBef>
                <a:spcPts val="700"/>
              </a:spcBef>
              <a:spcAft>
                <a:spcPts val="0"/>
              </a:spcAft>
              <a:buClr>
                <a:schemeClr val="dk1"/>
              </a:buClr>
              <a:buSzPts val="1600"/>
              <a:buChar char="•"/>
            </a:pPr>
            <a:r>
              <a:rPr lang="en-US" sz="1600"/>
              <a:t>For a single observation and just observation errors, the likelihood is just the pdf of the observation error.</a:t>
            </a:r>
            <a:endParaRPr sz="1600"/>
          </a:p>
          <a:p>
            <a:pPr indent="-444500" lvl="0" marL="482600" rtl="0" algn="l">
              <a:lnSpc>
                <a:spcPct val="90000"/>
              </a:lnSpc>
              <a:spcBef>
                <a:spcPts val="700"/>
              </a:spcBef>
              <a:spcAft>
                <a:spcPts val="0"/>
              </a:spcAft>
              <a:buClr>
                <a:schemeClr val="dk1"/>
              </a:buClr>
              <a:buSzPts val="1600"/>
              <a:buChar char="•"/>
            </a:pPr>
            <a:r>
              <a:rPr lang="en-US" sz="1600"/>
              <a:t>For N independent observations, the likelihood is the product of the single pdf values.</a:t>
            </a:r>
            <a:endParaRPr sz="1600"/>
          </a:p>
          <a:p>
            <a:pPr indent="-444500" lvl="0" marL="482600" rtl="0" algn="l">
              <a:lnSpc>
                <a:spcPct val="90000"/>
              </a:lnSpc>
              <a:spcBef>
                <a:spcPts val="700"/>
              </a:spcBef>
              <a:spcAft>
                <a:spcPts val="0"/>
              </a:spcAft>
              <a:buClr>
                <a:schemeClr val="dk1"/>
              </a:buClr>
              <a:buSzPts val="1600"/>
              <a:buChar char="•"/>
            </a:pPr>
            <a:r>
              <a:rPr lang="en-US" sz="1600"/>
              <a:t>Why is the assumption of independence important?</a:t>
            </a:r>
            <a:endParaRPr sz="1600"/>
          </a:p>
          <a:p>
            <a:pPr indent="-444500" lvl="0" marL="482600" rtl="0" algn="l">
              <a:lnSpc>
                <a:spcPct val="90000"/>
              </a:lnSpc>
              <a:spcBef>
                <a:spcPts val="700"/>
              </a:spcBef>
              <a:spcAft>
                <a:spcPts val="0"/>
              </a:spcAft>
              <a:buClr>
                <a:schemeClr val="dk1"/>
              </a:buClr>
              <a:buSzPts val="1600"/>
              <a:buChar char="•"/>
            </a:pPr>
            <a:r>
              <a:rPr lang="en-US" sz="1600"/>
              <a:t>How can one test this assumption?</a:t>
            </a:r>
            <a:endParaRPr sz="1600"/>
          </a:p>
        </p:txBody>
      </p:sp>
      <p:sp>
        <p:nvSpPr>
          <p:cNvPr id="1801" name="Google Shape;1801;p195"/>
          <p:cNvSpPr txBox="1"/>
          <p:nvPr/>
        </p:nvSpPr>
        <p:spPr>
          <a:xfrm>
            <a:off x="339825" y="4893175"/>
            <a:ext cx="2587500" cy="206100"/>
          </a:xfrm>
          <a:prstGeom prst="rect">
            <a:avLst/>
          </a:prstGeom>
          <a:noFill/>
          <a:ln>
            <a:noFill/>
          </a:ln>
        </p:spPr>
        <p:txBody>
          <a:bodyPr anchorCtr="0" anchor="t" bIns="41900" lIns="83800" spcFirstLastPara="1" rIns="83800" wrap="square" tIns="41900">
            <a:noAutofit/>
          </a:bodyPr>
          <a:lstStyle/>
          <a:p>
            <a:pPr indent="0" lvl="0" marL="0" marR="0" rtl="0" algn="l">
              <a:spcBef>
                <a:spcPts val="0"/>
              </a:spcBef>
              <a:spcAft>
                <a:spcPts val="0"/>
              </a:spcAft>
              <a:buNone/>
            </a:pPr>
            <a:r>
              <a:rPr lang="en-US" sz="1100">
                <a:solidFill>
                  <a:schemeClr val="dk1"/>
                </a:solidFill>
                <a:latin typeface="Times New Roman"/>
                <a:ea typeface="Times New Roman"/>
                <a:cs typeface="Times New Roman"/>
                <a:sym typeface="Times New Roman"/>
              </a:rPr>
              <a:t>cf. Wilks, p. 19, 108, </a:t>
            </a:r>
            <a:r>
              <a:rPr lang="en-US" sz="1100">
                <a:solidFill>
                  <a:srgbClr val="38761D"/>
                </a:solidFill>
                <a:latin typeface="Times New Roman"/>
                <a:ea typeface="Times New Roman"/>
                <a:cs typeface="Times New Roman"/>
                <a:sym typeface="Times New Roman"/>
              </a:rPr>
              <a:t>Ang Xiao </a:t>
            </a:r>
            <a:endParaRPr sz="900">
              <a:solidFill>
                <a:srgbClr val="38761D"/>
              </a:solidFill>
            </a:endParaRPr>
          </a:p>
        </p:txBody>
      </p:sp>
      <p:sp>
        <p:nvSpPr>
          <p:cNvPr id="1802" name="Google Shape;1802;p195"/>
          <p:cNvSpPr txBox="1"/>
          <p:nvPr>
            <p:ph type="title"/>
          </p:nvPr>
        </p:nvSpPr>
        <p:spPr>
          <a:xfrm>
            <a:off x="768675" y="64025"/>
            <a:ext cx="7768800" cy="747000"/>
          </a:xfrm>
          <a:prstGeom prst="rect">
            <a:avLst/>
          </a:prstGeom>
          <a:noFill/>
          <a:ln>
            <a:noFill/>
          </a:ln>
        </p:spPr>
        <p:txBody>
          <a:bodyPr anchorCtr="0" anchor="ctr" bIns="32750" lIns="32750" spcFirstLastPara="1" rIns="69975" wrap="square" tIns="32750">
            <a:noAutofit/>
          </a:bodyPr>
          <a:lstStyle/>
          <a:p>
            <a:pPr indent="0" lvl="0" marL="0" rtl="0" algn="ctr">
              <a:spcBef>
                <a:spcPts val="0"/>
              </a:spcBef>
              <a:spcAft>
                <a:spcPts val="0"/>
              </a:spcAft>
              <a:buNone/>
            </a:pPr>
            <a:r>
              <a:rPr lang="en-US"/>
              <a:t>Where do we get the likelihood from?</a:t>
            </a:r>
            <a:endParaRPr/>
          </a:p>
        </p:txBody>
      </p:sp>
      <p:sp>
        <p:nvSpPr>
          <p:cNvPr id="1803" name="Google Shape;1803;p195"/>
          <p:cNvSpPr txBox="1"/>
          <p:nvPr>
            <p:ph idx="12" type="sldNum"/>
          </p:nvPr>
        </p:nvSpPr>
        <p:spPr>
          <a:xfrm>
            <a:off x="8367632" y="4893175"/>
            <a:ext cx="727200" cy="147300"/>
          </a:xfrm>
          <a:prstGeom prst="rect">
            <a:avLst/>
          </a:prstGeom>
        </p:spPr>
        <p:txBody>
          <a:bodyPr anchorCtr="0" anchor="t" bIns="29450" lIns="58925" spcFirstLastPara="1" rIns="58925" wrap="square" tIns="29450">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1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8" name="Shape 1808"/>
        <p:cNvGrpSpPr/>
        <p:nvPr/>
      </p:nvGrpSpPr>
      <p:grpSpPr>
        <a:xfrm>
          <a:off x="0" y="0"/>
          <a:ext cx="0" cy="0"/>
          <a:chOff x="0" y="0"/>
          <a:chExt cx="0" cy="0"/>
        </a:xfrm>
      </p:grpSpPr>
      <p:sp>
        <p:nvSpPr>
          <p:cNvPr id="1809" name="Google Shape;1809;p196"/>
          <p:cNvSpPr txBox="1"/>
          <p:nvPr/>
        </p:nvSpPr>
        <p:spPr>
          <a:xfrm>
            <a:off x="441325" y="4654154"/>
            <a:ext cx="1687200" cy="280200"/>
          </a:xfrm>
          <a:prstGeom prst="rect">
            <a:avLst/>
          </a:prstGeom>
          <a:noFill/>
          <a:ln>
            <a:noFill/>
          </a:ln>
        </p:spPr>
        <p:txBody>
          <a:bodyPr anchorCtr="0" anchor="t" bIns="41900" lIns="83800" spcFirstLastPara="1" rIns="83800" wrap="square" tIns="41900">
            <a:noAutofit/>
          </a:bodyPr>
          <a:lstStyle/>
          <a:p>
            <a:pPr indent="0" lvl="0" marL="0" marR="0" rtl="0" algn="l">
              <a:spcBef>
                <a:spcPts val="0"/>
              </a:spcBef>
              <a:spcAft>
                <a:spcPts val="0"/>
              </a:spcAft>
              <a:buNone/>
            </a:pPr>
            <a:r>
              <a:rPr lang="en-US" sz="1700">
                <a:solidFill>
                  <a:schemeClr val="dk1"/>
                </a:solidFill>
                <a:latin typeface="Century Schoolbook"/>
                <a:ea typeface="Century Schoolbook"/>
                <a:cs typeface="Century Schoolbook"/>
                <a:sym typeface="Century Schoolbook"/>
              </a:rPr>
              <a:t>Ellison (1996)</a:t>
            </a:r>
            <a:endParaRPr sz="900"/>
          </a:p>
        </p:txBody>
      </p:sp>
      <p:sp>
        <p:nvSpPr>
          <p:cNvPr id="1810" name="Google Shape;1810;p196"/>
          <p:cNvSpPr/>
          <p:nvPr/>
        </p:nvSpPr>
        <p:spPr>
          <a:xfrm>
            <a:off x="228600" y="171450"/>
            <a:ext cx="3581400" cy="1086000"/>
          </a:xfrm>
          <a:prstGeom prst="rect">
            <a:avLst/>
          </a:prstGeom>
          <a:noFill/>
          <a:ln>
            <a:noFill/>
          </a:ln>
        </p:spPr>
        <p:txBody>
          <a:bodyPr anchorCtr="0" anchor="ctr" bIns="41900" lIns="83800" spcFirstLastPara="1" rIns="83800" wrap="square" tIns="41900">
            <a:noAutofit/>
          </a:bodyPr>
          <a:lstStyle/>
          <a:p>
            <a:pPr indent="0" lvl="0" marL="0" marR="0" rtl="0" algn="l">
              <a:spcBef>
                <a:spcPts val="0"/>
              </a:spcBef>
              <a:spcAft>
                <a:spcPts val="0"/>
              </a:spcAft>
              <a:buNone/>
            </a:pPr>
            <a:r>
              <a:rPr lang="en-US" sz="3700">
                <a:solidFill>
                  <a:srgbClr val="3333CC"/>
                </a:solidFill>
                <a:latin typeface="Calibri"/>
                <a:ea typeface="Calibri"/>
                <a:cs typeface="Calibri"/>
                <a:sym typeface="Calibri"/>
              </a:rPr>
              <a:t>Bayesian updating</a:t>
            </a:r>
            <a:endParaRPr sz="900">
              <a:latin typeface="Calibri"/>
              <a:ea typeface="Calibri"/>
              <a:cs typeface="Calibri"/>
              <a:sym typeface="Calibri"/>
            </a:endParaRPr>
          </a:p>
        </p:txBody>
      </p:sp>
      <p:pic>
        <p:nvPicPr>
          <p:cNvPr id="1811" name="Google Shape;1811;p196"/>
          <p:cNvPicPr preferRelativeResize="0"/>
          <p:nvPr/>
        </p:nvPicPr>
        <p:blipFill rotWithShape="1">
          <a:blip r:embed="rId3">
            <a:alphaModFix/>
          </a:blip>
          <a:srcRect b="0" l="0" r="0" t="0"/>
          <a:stretch/>
        </p:blipFill>
        <p:spPr>
          <a:xfrm>
            <a:off x="4670425" y="342900"/>
            <a:ext cx="2819400" cy="4643438"/>
          </a:xfrm>
          <a:prstGeom prst="rect">
            <a:avLst/>
          </a:prstGeom>
          <a:noFill/>
          <a:ln>
            <a:noFill/>
          </a:ln>
        </p:spPr>
      </p:pic>
      <p:sp>
        <p:nvSpPr>
          <p:cNvPr id="1812" name="Google Shape;1812;p196"/>
          <p:cNvSpPr txBox="1"/>
          <p:nvPr/>
        </p:nvSpPr>
        <p:spPr>
          <a:xfrm>
            <a:off x="275425" y="3213875"/>
            <a:ext cx="3794400" cy="1237800"/>
          </a:xfrm>
          <a:prstGeom prst="rect">
            <a:avLst/>
          </a:prstGeom>
          <a:noFill/>
          <a:ln>
            <a:noFill/>
          </a:ln>
        </p:spPr>
        <p:txBody>
          <a:bodyPr anchorCtr="0" anchor="t" bIns="41900" lIns="83800" spcFirstLastPara="1" rIns="83800" wrap="square" tIns="41900">
            <a:noAutofit/>
          </a:bodyPr>
          <a:lstStyle/>
          <a:p>
            <a:pPr indent="0" lvl="0" marL="0" marR="0" rtl="0" algn="l">
              <a:spcBef>
                <a:spcPts val="0"/>
              </a:spcBef>
              <a:spcAft>
                <a:spcPts val="0"/>
              </a:spcAft>
              <a:buNone/>
            </a:pPr>
            <a:r>
              <a:rPr lang="en-US" sz="1700">
                <a:solidFill>
                  <a:schemeClr val="dk1"/>
                </a:solidFill>
                <a:latin typeface="Calibri"/>
                <a:ea typeface="Calibri"/>
                <a:cs typeface="Calibri"/>
                <a:sym typeface="Calibri"/>
              </a:rPr>
              <a:t>Side Note: A Bayesian analysis with infinitely diffuse prior recovers the Frequentist’s maximum likelihood solution (</a:t>
            </a:r>
            <a:r>
              <a:rPr i="1" lang="en-US" sz="1700">
                <a:solidFill>
                  <a:schemeClr val="dk1"/>
                </a:solidFill>
                <a:latin typeface="Calibri"/>
                <a:ea typeface="Calibri"/>
                <a:cs typeface="Calibri"/>
                <a:sym typeface="Calibri"/>
              </a:rPr>
              <a:t>cf</a:t>
            </a:r>
            <a:r>
              <a:rPr lang="en-US" sz="1700">
                <a:solidFill>
                  <a:schemeClr val="dk1"/>
                </a:solidFill>
                <a:latin typeface="Calibri"/>
                <a:ea typeface="Calibri"/>
                <a:cs typeface="Calibri"/>
                <a:sym typeface="Calibri"/>
              </a:rPr>
              <a:t>. for example, Efron, 1986).</a:t>
            </a:r>
            <a:endParaRPr sz="1700">
              <a:latin typeface="Calibri"/>
              <a:ea typeface="Calibri"/>
              <a:cs typeface="Calibri"/>
              <a:sym typeface="Calibri"/>
            </a:endParaRPr>
          </a:p>
        </p:txBody>
      </p:sp>
      <p:sp>
        <p:nvSpPr>
          <p:cNvPr id="1813" name="Google Shape;1813;p196"/>
          <p:cNvSpPr txBox="1"/>
          <p:nvPr/>
        </p:nvSpPr>
        <p:spPr>
          <a:xfrm>
            <a:off x="5410200" y="1543051"/>
            <a:ext cx="1343400" cy="231600"/>
          </a:xfrm>
          <a:prstGeom prst="rect">
            <a:avLst/>
          </a:prstGeom>
          <a:noFill/>
          <a:ln>
            <a:noFill/>
          </a:ln>
        </p:spPr>
        <p:txBody>
          <a:bodyPr anchorCtr="0" anchor="t" bIns="41900" lIns="83800" spcFirstLastPara="1" rIns="83800" wrap="square" tIns="41900">
            <a:noAutofit/>
          </a:bodyPr>
          <a:lstStyle/>
          <a:p>
            <a:pPr indent="0" lvl="0" marL="0" marR="0" rtl="0" algn="l">
              <a:spcBef>
                <a:spcPts val="0"/>
              </a:spcBef>
              <a:spcAft>
                <a:spcPts val="0"/>
              </a:spcAft>
              <a:buNone/>
            </a:pPr>
            <a:r>
              <a:rPr lang="en-US" sz="1300">
                <a:solidFill>
                  <a:srgbClr val="006600"/>
                </a:solidFill>
                <a:latin typeface="Times New Roman"/>
                <a:ea typeface="Times New Roman"/>
                <a:cs typeface="Times New Roman"/>
                <a:sym typeface="Times New Roman"/>
              </a:rPr>
              <a:t>Prior b (diffuse)</a:t>
            </a:r>
            <a:endParaRPr sz="900"/>
          </a:p>
        </p:txBody>
      </p:sp>
      <p:sp>
        <p:nvSpPr>
          <p:cNvPr id="1814" name="Google Shape;1814;p196"/>
          <p:cNvSpPr txBox="1"/>
          <p:nvPr/>
        </p:nvSpPr>
        <p:spPr>
          <a:xfrm>
            <a:off x="7315202" y="1371600"/>
            <a:ext cx="1166400" cy="231600"/>
          </a:xfrm>
          <a:prstGeom prst="rect">
            <a:avLst/>
          </a:prstGeom>
          <a:noFill/>
          <a:ln>
            <a:noFill/>
          </a:ln>
        </p:spPr>
        <p:txBody>
          <a:bodyPr anchorCtr="0" anchor="t" bIns="41900" lIns="83800" spcFirstLastPara="1" rIns="83800" wrap="square" tIns="41900">
            <a:noAutofit/>
          </a:bodyPr>
          <a:lstStyle/>
          <a:p>
            <a:pPr indent="0" lvl="0" marL="0" marR="0" rtl="0" algn="l">
              <a:spcBef>
                <a:spcPts val="0"/>
              </a:spcBef>
              <a:spcAft>
                <a:spcPts val="0"/>
              </a:spcAft>
              <a:buNone/>
            </a:pPr>
            <a:r>
              <a:rPr lang="en-US" sz="1300">
                <a:solidFill>
                  <a:srgbClr val="006600"/>
                </a:solidFill>
                <a:latin typeface="Times New Roman"/>
                <a:ea typeface="Times New Roman"/>
                <a:cs typeface="Times New Roman"/>
                <a:sym typeface="Times New Roman"/>
              </a:rPr>
              <a:t>Prior a (tight)</a:t>
            </a:r>
            <a:endParaRPr sz="900"/>
          </a:p>
        </p:txBody>
      </p:sp>
      <p:sp>
        <p:nvSpPr>
          <p:cNvPr id="1815" name="Google Shape;1815;p196"/>
          <p:cNvSpPr txBox="1"/>
          <p:nvPr/>
        </p:nvSpPr>
        <p:spPr>
          <a:xfrm>
            <a:off x="6553201" y="742951"/>
            <a:ext cx="1622100" cy="231600"/>
          </a:xfrm>
          <a:prstGeom prst="rect">
            <a:avLst/>
          </a:prstGeom>
          <a:noFill/>
          <a:ln>
            <a:noFill/>
          </a:ln>
        </p:spPr>
        <p:txBody>
          <a:bodyPr anchorCtr="0" anchor="t" bIns="41900" lIns="83800" spcFirstLastPara="1" rIns="83800" wrap="square" tIns="41900">
            <a:noAutofit/>
          </a:bodyPr>
          <a:lstStyle/>
          <a:p>
            <a:pPr indent="0" lvl="0" marL="0" marR="0" rtl="0" algn="l">
              <a:spcBef>
                <a:spcPts val="0"/>
              </a:spcBef>
              <a:spcAft>
                <a:spcPts val="0"/>
              </a:spcAft>
              <a:buNone/>
            </a:pPr>
            <a:r>
              <a:rPr lang="en-US" sz="1300">
                <a:solidFill>
                  <a:srgbClr val="FF3300"/>
                </a:solidFill>
                <a:latin typeface="Times New Roman"/>
                <a:ea typeface="Times New Roman"/>
                <a:cs typeface="Times New Roman"/>
                <a:sym typeface="Times New Roman"/>
              </a:rPr>
              <a:t>Likelihood function</a:t>
            </a:r>
            <a:endParaRPr sz="900"/>
          </a:p>
        </p:txBody>
      </p:sp>
      <p:sp>
        <p:nvSpPr>
          <p:cNvPr id="1816" name="Google Shape;1816;p196"/>
          <p:cNvSpPr txBox="1"/>
          <p:nvPr>
            <p:ph idx="4294967295" type="sldNum"/>
          </p:nvPr>
        </p:nvSpPr>
        <p:spPr>
          <a:xfrm>
            <a:off x="7010400" y="4868174"/>
            <a:ext cx="2133600" cy="273900"/>
          </a:xfrm>
          <a:prstGeom prst="rect">
            <a:avLst/>
          </a:prstGeom>
          <a:noFill/>
          <a:ln>
            <a:noFill/>
          </a:ln>
        </p:spPr>
        <p:txBody>
          <a:bodyPr anchorCtr="0" anchor="t" bIns="41900" lIns="83800" spcFirstLastPara="1" rIns="83800" wrap="square" tIns="41900">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1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0" name="Shape 1820"/>
        <p:cNvGrpSpPr/>
        <p:nvPr/>
      </p:nvGrpSpPr>
      <p:grpSpPr>
        <a:xfrm>
          <a:off x="0" y="0"/>
          <a:ext cx="0" cy="0"/>
          <a:chOff x="0" y="0"/>
          <a:chExt cx="0" cy="0"/>
        </a:xfrm>
      </p:grpSpPr>
      <p:sp>
        <p:nvSpPr>
          <p:cNvPr id="1821" name="Google Shape;1821;p197"/>
          <p:cNvSpPr txBox="1"/>
          <p:nvPr>
            <p:ph type="title"/>
          </p:nvPr>
        </p:nvSpPr>
        <p:spPr>
          <a:xfrm>
            <a:off x="687586" y="0"/>
            <a:ext cx="7768800" cy="971100"/>
          </a:xfrm>
          <a:prstGeom prst="rect">
            <a:avLst/>
          </a:prstGeom>
          <a:noFill/>
          <a:ln>
            <a:noFill/>
          </a:ln>
        </p:spPr>
        <p:txBody>
          <a:bodyPr anchorCtr="0" anchor="ctr" bIns="32750" lIns="32750" spcFirstLastPara="1" rIns="69975" wrap="square" tIns="32750">
            <a:noAutofit/>
          </a:bodyPr>
          <a:lstStyle/>
          <a:p>
            <a:pPr indent="0" lvl="0" marL="0" rtl="0" algn="ctr">
              <a:spcBef>
                <a:spcPts val="0"/>
              </a:spcBef>
              <a:spcAft>
                <a:spcPts val="0"/>
              </a:spcAft>
              <a:buNone/>
            </a:pPr>
            <a:r>
              <a:rPr lang="en-US"/>
              <a:t>Sequential Bayesian Updating</a:t>
            </a:r>
            <a:endParaRPr/>
          </a:p>
        </p:txBody>
      </p:sp>
      <p:grpSp>
        <p:nvGrpSpPr>
          <p:cNvPr id="1822" name="Google Shape;1822;p197"/>
          <p:cNvGrpSpPr/>
          <p:nvPr/>
        </p:nvGrpSpPr>
        <p:grpSpPr>
          <a:xfrm>
            <a:off x="3822659" y="1481585"/>
            <a:ext cx="1179014" cy="783482"/>
            <a:chOff x="739256" y="1548405"/>
            <a:chExt cx="1761300" cy="1557000"/>
          </a:xfrm>
        </p:grpSpPr>
        <p:cxnSp>
          <p:nvCxnSpPr>
            <p:cNvPr id="1823" name="Google Shape;1823;p197"/>
            <p:cNvCxnSpPr/>
            <p:nvPr/>
          </p:nvCxnSpPr>
          <p:spPr>
            <a:xfrm>
              <a:off x="739348" y="1548405"/>
              <a:ext cx="0" cy="1557000"/>
            </a:xfrm>
            <a:prstGeom prst="straightConnector1">
              <a:avLst/>
            </a:prstGeom>
            <a:noFill/>
            <a:ln cap="flat" cmpd="sng" w="38100">
              <a:solidFill>
                <a:schemeClr val="dk1"/>
              </a:solidFill>
              <a:prstDash val="solid"/>
              <a:round/>
              <a:headEnd len="sm" w="sm" type="none"/>
              <a:tailEnd len="sm" w="sm" type="none"/>
            </a:ln>
          </p:spPr>
        </p:cxnSp>
        <p:cxnSp>
          <p:nvCxnSpPr>
            <p:cNvPr id="1824" name="Google Shape;1824;p197"/>
            <p:cNvCxnSpPr/>
            <p:nvPr/>
          </p:nvCxnSpPr>
          <p:spPr>
            <a:xfrm rot="10800000">
              <a:off x="739256" y="3101328"/>
              <a:ext cx="1761300" cy="0"/>
            </a:xfrm>
            <a:prstGeom prst="straightConnector1">
              <a:avLst/>
            </a:prstGeom>
            <a:noFill/>
            <a:ln cap="flat" cmpd="sng" w="38100">
              <a:solidFill>
                <a:schemeClr val="dk1"/>
              </a:solidFill>
              <a:prstDash val="solid"/>
              <a:round/>
              <a:headEnd len="sm" w="sm" type="none"/>
              <a:tailEnd len="sm" w="sm" type="none"/>
            </a:ln>
          </p:spPr>
        </p:cxnSp>
      </p:grpSp>
      <p:grpSp>
        <p:nvGrpSpPr>
          <p:cNvPr id="1825" name="Google Shape;1825;p197"/>
          <p:cNvGrpSpPr/>
          <p:nvPr/>
        </p:nvGrpSpPr>
        <p:grpSpPr>
          <a:xfrm>
            <a:off x="5577212" y="1470238"/>
            <a:ext cx="1179014" cy="783482"/>
            <a:chOff x="739256" y="1548405"/>
            <a:chExt cx="1761300" cy="1557000"/>
          </a:xfrm>
        </p:grpSpPr>
        <p:cxnSp>
          <p:nvCxnSpPr>
            <p:cNvPr id="1826" name="Google Shape;1826;p197"/>
            <p:cNvCxnSpPr/>
            <p:nvPr/>
          </p:nvCxnSpPr>
          <p:spPr>
            <a:xfrm>
              <a:off x="739348" y="1548405"/>
              <a:ext cx="0" cy="1557000"/>
            </a:xfrm>
            <a:prstGeom prst="straightConnector1">
              <a:avLst/>
            </a:prstGeom>
            <a:noFill/>
            <a:ln cap="flat" cmpd="sng" w="38100">
              <a:solidFill>
                <a:schemeClr val="dk1"/>
              </a:solidFill>
              <a:prstDash val="solid"/>
              <a:round/>
              <a:headEnd len="sm" w="sm" type="none"/>
              <a:tailEnd len="sm" w="sm" type="none"/>
            </a:ln>
          </p:spPr>
        </p:cxnSp>
        <p:cxnSp>
          <p:nvCxnSpPr>
            <p:cNvPr id="1827" name="Google Shape;1827;p197"/>
            <p:cNvCxnSpPr/>
            <p:nvPr/>
          </p:nvCxnSpPr>
          <p:spPr>
            <a:xfrm rot="10800000">
              <a:off x="739256" y="3101328"/>
              <a:ext cx="1761300" cy="0"/>
            </a:xfrm>
            <a:prstGeom prst="straightConnector1">
              <a:avLst/>
            </a:prstGeom>
            <a:noFill/>
            <a:ln cap="flat" cmpd="sng" w="38100">
              <a:solidFill>
                <a:schemeClr val="dk1"/>
              </a:solidFill>
              <a:prstDash val="solid"/>
              <a:round/>
              <a:headEnd len="sm" w="sm" type="none"/>
              <a:tailEnd len="sm" w="sm" type="none"/>
            </a:ln>
          </p:spPr>
        </p:cxnSp>
      </p:grpSp>
      <p:grpSp>
        <p:nvGrpSpPr>
          <p:cNvPr id="1828" name="Google Shape;1828;p197"/>
          <p:cNvGrpSpPr/>
          <p:nvPr/>
        </p:nvGrpSpPr>
        <p:grpSpPr>
          <a:xfrm>
            <a:off x="7439229" y="1481585"/>
            <a:ext cx="1179014" cy="783482"/>
            <a:chOff x="739256" y="1548405"/>
            <a:chExt cx="1761300" cy="1557000"/>
          </a:xfrm>
        </p:grpSpPr>
        <p:cxnSp>
          <p:nvCxnSpPr>
            <p:cNvPr id="1829" name="Google Shape;1829;p197"/>
            <p:cNvCxnSpPr/>
            <p:nvPr/>
          </p:nvCxnSpPr>
          <p:spPr>
            <a:xfrm>
              <a:off x="739348" y="1548405"/>
              <a:ext cx="0" cy="1557000"/>
            </a:xfrm>
            <a:prstGeom prst="straightConnector1">
              <a:avLst/>
            </a:prstGeom>
            <a:noFill/>
            <a:ln cap="flat" cmpd="sng" w="38100">
              <a:solidFill>
                <a:schemeClr val="dk1"/>
              </a:solidFill>
              <a:prstDash val="solid"/>
              <a:round/>
              <a:headEnd len="sm" w="sm" type="none"/>
              <a:tailEnd len="sm" w="sm" type="none"/>
            </a:ln>
          </p:spPr>
        </p:cxnSp>
        <p:cxnSp>
          <p:nvCxnSpPr>
            <p:cNvPr id="1830" name="Google Shape;1830;p197"/>
            <p:cNvCxnSpPr/>
            <p:nvPr/>
          </p:nvCxnSpPr>
          <p:spPr>
            <a:xfrm rot="10800000">
              <a:off x="739256" y="3101328"/>
              <a:ext cx="1761300" cy="0"/>
            </a:xfrm>
            <a:prstGeom prst="straightConnector1">
              <a:avLst/>
            </a:prstGeom>
            <a:noFill/>
            <a:ln cap="flat" cmpd="sng" w="38100">
              <a:solidFill>
                <a:schemeClr val="dk1"/>
              </a:solidFill>
              <a:prstDash val="solid"/>
              <a:round/>
              <a:headEnd len="sm" w="sm" type="none"/>
              <a:tailEnd len="sm" w="sm" type="none"/>
            </a:ln>
          </p:spPr>
        </p:cxnSp>
      </p:grpSp>
      <p:grpSp>
        <p:nvGrpSpPr>
          <p:cNvPr id="1831" name="Google Shape;1831;p197"/>
          <p:cNvGrpSpPr/>
          <p:nvPr/>
        </p:nvGrpSpPr>
        <p:grpSpPr>
          <a:xfrm>
            <a:off x="3822659" y="2694922"/>
            <a:ext cx="1179014" cy="783482"/>
            <a:chOff x="739256" y="1548405"/>
            <a:chExt cx="1761300" cy="1557000"/>
          </a:xfrm>
        </p:grpSpPr>
        <p:cxnSp>
          <p:nvCxnSpPr>
            <p:cNvPr id="1832" name="Google Shape;1832;p197"/>
            <p:cNvCxnSpPr/>
            <p:nvPr/>
          </p:nvCxnSpPr>
          <p:spPr>
            <a:xfrm>
              <a:off x="739348" y="1548405"/>
              <a:ext cx="0" cy="1557000"/>
            </a:xfrm>
            <a:prstGeom prst="straightConnector1">
              <a:avLst/>
            </a:prstGeom>
            <a:noFill/>
            <a:ln cap="flat" cmpd="sng" w="38100">
              <a:solidFill>
                <a:schemeClr val="dk1"/>
              </a:solidFill>
              <a:prstDash val="solid"/>
              <a:round/>
              <a:headEnd len="sm" w="sm" type="none"/>
              <a:tailEnd len="sm" w="sm" type="none"/>
            </a:ln>
          </p:spPr>
        </p:cxnSp>
        <p:cxnSp>
          <p:nvCxnSpPr>
            <p:cNvPr id="1833" name="Google Shape;1833;p197"/>
            <p:cNvCxnSpPr/>
            <p:nvPr/>
          </p:nvCxnSpPr>
          <p:spPr>
            <a:xfrm rot="10800000">
              <a:off x="739256" y="3101328"/>
              <a:ext cx="1761300" cy="0"/>
            </a:xfrm>
            <a:prstGeom prst="straightConnector1">
              <a:avLst/>
            </a:prstGeom>
            <a:noFill/>
            <a:ln cap="flat" cmpd="sng" w="38100">
              <a:solidFill>
                <a:schemeClr val="dk1"/>
              </a:solidFill>
              <a:prstDash val="solid"/>
              <a:round/>
              <a:headEnd len="sm" w="sm" type="none"/>
              <a:tailEnd len="sm" w="sm" type="none"/>
            </a:ln>
          </p:spPr>
        </p:cxnSp>
      </p:grpSp>
      <p:grpSp>
        <p:nvGrpSpPr>
          <p:cNvPr id="1834" name="Google Shape;1834;p197"/>
          <p:cNvGrpSpPr/>
          <p:nvPr/>
        </p:nvGrpSpPr>
        <p:grpSpPr>
          <a:xfrm>
            <a:off x="5577212" y="2683577"/>
            <a:ext cx="1179014" cy="783482"/>
            <a:chOff x="739256" y="1548405"/>
            <a:chExt cx="1761300" cy="1557000"/>
          </a:xfrm>
        </p:grpSpPr>
        <p:cxnSp>
          <p:nvCxnSpPr>
            <p:cNvPr id="1835" name="Google Shape;1835;p197"/>
            <p:cNvCxnSpPr/>
            <p:nvPr/>
          </p:nvCxnSpPr>
          <p:spPr>
            <a:xfrm>
              <a:off x="739348" y="1548405"/>
              <a:ext cx="0" cy="1557000"/>
            </a:xfrm>
            <a:prstGeom prst="straightConnector1">
              <a:avLst/>
            </a:prstGeom>
            <a:noFill/>
            <a:ln cap="flat" cmpd="sng" w="38100">
              <a:solidFill>
                <a:schemeClr val="dk1"/>
              </a:solidFill>
              <a:prstDash val="solid"/>
              <a:round/>
              <a:headEnd len="sm" w="sm" type="none"/>
              <a:tailEnd len="sm" w="sm" type="none"/>
            </a:ln>
          </p:spPr>
        </p:cxnSp>
        <p:cxnSp>
          <p:nvCxnSpPr>
            <p:cNvPr id="1836" name="Google Shape;1836;p197"/>
            <p:cNvCxnSpPr/>
            <p:nvPr/>
          </p:nvCxnSpPr>
          <p:spPr>
            <a:xfrm rot="10800000">
              <a:off x="739256" y="3101328"/>
              <a:ext cx="1761300" cy="0"/>
            </a:xfrm>
            <a:prstGeom prst="straightConnector1">
              <a:avLst/>
            </a:prstGeom>
            <a:noFill/>
            <a:ln cap="flat" cmpd="sng" w="38100">
              <a:solidFill>
                <a:schemeClr val="dk1"/>
              </a:solidFill>
              <a:prstDash val="solid"/>
              <a:round/>
              <a:headEnd len="sm" w="sm" type="none"/>
              <a:tailEnd len="sm" w="sm" type="none"/>
            </a:ln>
          </p:spPr>
        </p:cxnSp>
      </p:grpSp>
      <p:grpSp>
        <p:nvGrpSpPr>
          <p:cNvPr id="1837" name="Google Shape;1837;p197"/>
          <p:cNvGrpSpPr/>
          <p:nvPr/>
        </p:nvGrpSpPr>
        <p:grpSpPr>
          <a:xfrm>
            <a:off x="7439229" y="2694922"/>
            <a:ext cx="1179014" cy="783482"/>
            <a:chOff x="739256" y="1548405"/>
            <a:chExt cx="1761300" cy="1557000"/>
          </a:xfrm>
        </p:grpSpPr>
        <p:cxnSp>
          <p:nvCxnSpPr>
            <p:cNvPr id="1838" name="Google Shape;1838;p197"/>
            <p:cNvCxnSpPr/>
            <p:nvPr/>
          </p:nvCxnSpPr>
          <p:spPr>
            <a:xfrm>
              <a:off x="739348" y="1548405"/>
              <a:ext cx="0" cy="1557000"/>
            </a:xfrm>
            <a:prstGeom prst="straightConnector1">
              <a:avLst/>
            </a:prstGeom>
            <a:noFill/>
            <a:ln cap="flat" cmpd="sng" w="38100">
              <a:solidFill>
                <a:schemeClr val="dk1"/>
              </a:solidFill>
              <a:prstDash val="solid"/>
              <a:round/>
              <a:headEnd len="sm" w="sm" type="none"/>
              <a:tailEnd len="sm" w="sm" type="none"/>
            </a:ln>
          </p:spPr>
        </p:cxnSp>
        <p:cxnSp>
          <p:nvCxnSpPr>
            <p:cNvPr id="1839" name="Google Shape;1839;p197"/>
            <p:cNvCxnSpPr/>
            <p:nvPr/>
          </p:nvCxnSpPr>
          <p:spPr>
            <a:xfrm rot="10800000">
              <a:off x="739256" y="3101328"/>
              <a:ext cx="1761300" cy="0"/>
            </a:xfrm>
            <a:prstGeom prst="straightConnector1">
              <a:avLst/>
            </a:prstGeom>
            <a:noFill/>
            <a:ln cap="flat" cmpd="sng" w="38100">
              <a:solidFill>
                <a:schemeClr val="dk1"/>
              </a:solidFill>
              <a:prstDash val="solid"/>
              <a:round/>
              <a:headEnd len="sm" w="sm" type="none"/>
              <a:tailEnd len="sm" w="sm" type="none"/>
            </a:ln>
          </p:spPr>
        </p:cxnSp>
      </p:grpSp>
      <p:grpSp>
        <p:nvGrpSpPr>
          <p:cNvPr id="1840" name="Google Shape;1840;p197"/>
          <p:cNvGrpSpPr/>
          <p:nvPr/>
        </p:nvGrpSpPr>
        <p:grpSpPr>
          <a:xfrm>
            <a:off x="3822659" y="3845250"/>
            <a:ext cx="1179014" cy="783482"/>
            <a:chOff x="739256" y="1548405"/>
            <a:chExt cx="1761300" cy="1557000"/>
          </a:xfrm>
        </p:grpSpPr>
        <p:cxnSp>
          <p:nvCxnSpPr>
            <p:cNvPr id="1841" name="Google Shape;1841;p197"/>
            <p:cNvCxnSpPr/>
            <p:nvPr/>
          </p:nvCxnSpPr>
          <p:spPr>
            <a:xfrm>
              <a:off x="739348" y="1548405"/>
              <a:ext cx="0" cy="1557000"/>
            </a:xfrm>
            <a:prstGeom prst="straightConnector1">
              <a:avLst/>
            </a:prstGeom>
            <a:noFill/>
            <a:ln cap="flat" cmpd="sng" w="38100">
              <a:solidFill>
                <a:schemeClr val="dk1"/>
              </a:solidFill>
              <a:prstDash val="solid"/>
              <a:round/>
              <a:headEnd len="sm" w="sm" type="none"/>
              <a:tailEnd len="sm" w="sm" type="none"/>
            </a:ln>
          </p:spPr>
        </p:cxnSp>
        <p:cxnSp>
          <p:nvCxnSpPr>
            <p:cNvPr id="1842" name="Google Shape;1842;p197"/>
            <p:cNvCxnSpPr/>
            <p:nvPr/>
          </p:nvCxnSpPr>
          <p:spPr>
            <a:xfrm rot="10800000">
              <a:off x="739256" y="3101328"/>
              <a:ext cx="1761300" cy="0"/>
            </a:xfrm>
            <a:prstGeom prst="straightConnector1">
              <a:avLst/>
            </a:prstGeom>
            <a:noFill/>
            <a:ln cap="flat" cmpd="sng" w="38100">
              <a:solidFill>
                <a:schemeClr val="dk1"/>
              </a:solidFill>
              <a:prstDash val="solid"/>
              <a:round/>
              <a:headEnd len="sm" w="sm" type="none"/>
              <a:tailEnd len="sm" w="sm" type="none"/>
            </a:ln>
          </p:spPr>
        </p:cxnSp>
      </p:grpSp>
      <p:grpSp>
        <p:nvGrpSpPr>
          <p:cNvPr id="1843" name="Google Shape;1843;p197"/>
          <p:cNvGrpSpPr/>
          <p:nvPr/>
        </p:nvGrpSpPr>
        <p:grpSpPr>
          <a:xfrm>
            <a:off x="5577212" y="3833904"/>
            <a:ext cx="1179014" cy="783482"/>
            <a:chOff x="739256" y="1548405"/>
            <a:chExt cx="1761300" cy="1557000"/>
          </a:xfrm>
        </p:grpSpPr>
        <p:cxnSp>
          <p:nvCxnSpPr>
            <p:cNvPr id="1844" name="Google Shape;1844;p197"/>
            <p:cNvCxnSpPr/>
            <p:nvPr/>
          </p:nvCxnSpPr>
          <p:spPr>
            <a:xfrm>
              <a:off x="739348" y="1548405"/>
              <a:ext cx="0" cy="1557000"/>
            </a:xfrm>
            <a:prstGeom prst="straightConnector1">
              <a:avLst/>
            </a:prstGeom>
            <a:noFill/>
            <a:ln cap="flat" cmpd="sng" w="38100">
              <a:solidFill>
                <a:schemeClr val="dk1"/>
              </a:solidFill>
              <a:prstDash val="solid"/>
              <a:round/>
              <a:headEnd len="sm" w="sm" type="none"/>
              <a:tailEnd len="sm" w="sm" type="none"/>
            </a:ln>
          </p:spPr>
        </p:cxnSp>
        <p:cxnSp>
          <p:nvCxnSpPr>
            <p:cNvPr id="1845" name="Google Shape;1845;p197"/>
            <p:cNvCxnSpPr/>
            <p:nvPr/>
          </p:nvCxnSpPr>
          <p:spPr>
            <a:xfrm rot="10800000">
              <a:off x="739256" y="3101328"/>
              <a:ext cx="1761300" cy="0"/>
            </a:xfrm>
            <a:prstGeom prst="straightConnector1">
              <a:avLst/>
            </a:prstGeom>
            <a:noFill/>
            <a:ln cap="flat" cmpd="sng" w="38100">
              <a:solidFill>
                <a:schemeClr val="dk1"/>
              </a:solidFill>
              <a:prstDash val="solid"/>
              <a:round/>
              <a:headEnd len="sm" w="sm" type="none"/>
              <a:tailEnd len="sm" w="sm" type="none"/>
            </a:ln>
          </p:spPr>
        </p:cxnSp>
      </p:grpSp>
      <p:grpSp>
        <p:nvGrpSpPr>
          <p:cNvPr id="1846" name="Google Shape;1846;p197"/>
          <p:cNvGrpSpPr/>
          <p:nvPr/>
        </p:nvGrpSpPr>
        <p:grpSpPr>
          <a:xfrm>
            <a:off x="7439229" y="3845250"/>
            <a:ext cx="1179014" cy="783482"/>
            <a:chOff x="739256" y="1548405"/>
            <a:chExt cx="1761300" cy="1557000"/>
          </a:xfrm>
        </p:grpSpPr>
        <p:cxnSp>
          <p:nvCxnSpPr>
            <p:cNvPr id="1847" name="Google Shape;1847;p197"/>
            <p:cNvCxnSpPr/>
            <p:nvPr/>
          </p:nvCxnSpPr>
          <p:spPr>
            <a:xfrm>
              <a:off x="739348" y="1548405"/>
              <a:ext cx="0" cy="1557000"/>
            </a:xfrm>
            <a:prstGeom prst="straightConnector1">
              <a:avLst/>
            </a:prstGeom>
            <a:noFill/>
            <a:ln cap="flat" cmpd="sng" w="38100">
              <a:solidFill>
                <a:schemeClr val="dk1"/>
              </a:solidFill>
              <a:prstDash val="solid"/>
              <a:round/>
              <a:headEnd len="sm" w="sm" type="none"/>
              <a:tailEnd len="sm" w="sm" type="none"/>
            </a:ln>
          </p:spPr>
        </p:cxnSp>
        <p:cxnSp>
          <p:nvCxnSpPr>
            <p:cNvPr id="1848" name="Google Shape;1848;p197"/>
            <p:cNvCxnSpPr/>
            <p:nvPr/>
          </p:nvCxnSpPr>
          <p:spPr>
            <a:xfrm rot="10800000">
              <a:off x="739256" y="3101328"/>
              <a:ext cx="1761300" cy="0"/>
            </a:xfrm>
            <a:prstGeom prst="straightConnector1">
              <a:avLst/>
            </a:prstGeom>
            <a:noFill/>
            <a:ln cap="flat" cmpd="sng" w="38100">
              <a:solidFill>
                <a:schemeClr val="dk1"/>
              </a:solidFill>
              <a:prstDash val="solid"/>
              <a:round/>
              <a:headEnd len="sm" w="sm" type="none"/>
              <a:tailEnd len="sm" w="sm" type="none"/>
            </a:ln>
          </p:spPr>
        </p:cxnSp>
      </p:grpSp>
      <p:sp>
        <p:nvSpPr>
          <p:cNvPr id="1849" name="Google Shape;1849;p197"/>
          <p:cNvSpPr/>
          <p:nvPr/>
        </p:nvSpPr>
        <p:spPr>
          <a:xfrm>
            <a:off x="3858848" y="1729134"/>
            <a:ext cx="1084384" cy="505571"/>
          </a:xfrm>
          <a:custGeom>
            <a:rect b="b" l="l" r="r" t="t"/>
            <a:pathLst>
              <a:path extrusionOk="0" h="674095" w="1084384">
                <a:moveTo>
                  <a:pt x="0" y="664326"/>
                </a:moveTo>
                <a:cubicBezTo>
                  <a:pt x="76525" y="651300"/>
                  <a:pt x="153051" y="638274"/>
                  <a:pt x="234461" y="527556"/>
                </a:cubicBezTo>
                <a:cubicBezTo>
                  <a:pt x="315871" y="416838"/>
                  <a:pt x="390769" y="-3238"/>
                  <a:pt x="488461" y="18"/>
                </a:cubicBezTo>
                <a:cubicBezTo>
                  <a:pt x="586153" y="3274"/>
                  <a:pt x="721295" y="434749"/>
                  <a:pt x="820615" y="547095"/>
                </a:cubicBezTo>
                <a:cubicBezTo>
                  <a:pt x="919935" y="659441"/>
                  <a:pt x="1084384" y="674095"/>
                  <a:pt x="1084384" y="674095"/>
                </a:cubicBezTo>
                <a:lnTo>
                  <a:pt x="1084384" y="674095"/>
                </a:lnTo>
              </a:path>
            </a:pathLst>
          </a:custGeom>
          <a:noFill/>
          <a:ln cap="flat" cmpd="sng" w="25400">
            <a:solidFill>
              <a:schemeClr val="accent1"/>
            </a:solidFill>
            <a:prstDash val="solid"/>
            <a:round/>
            <a:headEnd len="sm" w="sm" type="none"/>
            <a:tailEnd len="sm" w="sm" type="none"/>
          </a:ln>
          <a:effectLst>
            <a:outerShdw blurRad="40000" rotWithShape="0" dir="5400000" dist="20000">
              <a:srgbClr val="000000">
                <a:alpha val="37650"/>
              </a:srgbClr>
            </a:outerShdw>
          </a:effectLst>
        </p:spPr>
        <p:txBody>
          <a:bodyPr anchorCtr="0" anchor="ctr" bIns="41900" lIns="83800" spcFirstLastPara="1" rIns="83800" wrap="square" tIns="41900">
            <a:noAutofit/>
          </a:bodyPr>
          <a:lstStyle/>
          <a:p>
            <a:pPr indent="0" lvl="0" marL="0" marR="0" rtl="0" algn="ctr">
              <a:spcBef>
                <a:spcPts val="0"/>
              </a:spcBef>
              <a:spcAft>
                <a:spcPts val="0"/>
              </a:spcAft>
              <a:buNone/>
            </a:pPr>
            <a:r>
              <a:t/>
            </a:r>
            <a:endParaRPr sz="2200">
              <a:solidFill>
                <a:schemeClr val="dk1"/>
              </a:solidFill>
              <a:latin typeface="Times New Roman"/>
              <a:ea typeface="Times New Roman"/>
              <a:cs typeface="Times New Roman"/>
              <a:sym typeface="Times New Roman"/>
            </a:endParaRPr>
          </a:p>
        </p:txBody>
      </p:sp>
      <p:sp>
        <p:nvSpPr>
          <p:cNvPr id="1850" name="Google Shape;1850;p197"/>
          <p:cNvSpPr/>
          <p:nvPr/>
        </p:nvSpPr>
        <p:spPr>
          <a:xfrm>
            <a:off x="5672016" y="1633294"/>
            <a:ext cx="1084384" cy="602373"/>
          </a:xfrm>
          <a:custGeom>
            <a:rect b="b" l="l" r="r" t="t"/>
            <a:pathLst>
              <a:path extrusionOk="0" h="803164" w="1084384">
                <a:moveTo>
                  <a:pt x="0" y="792113"/>
                </a:moveTo>
                <a:cubicBezTo>
                  <a:pt x="76525" y="779087"/>
                  <a:pt x="115603" y="709074"/>
                  <a:pt x="166077" y="577189"/>
                </a:cubicBezTo>
                <a:cubicBezTo>
                  <a:pt x="216551" y="445304"/>
                  <a:pt x="224691" y="-21990"/>
                  <a:pt x="302845" y="805"/>
                </a:cubicBezTo>
                <a:cubicBezTo>
                  <a:pt x="380999" y="23600"/>
                  <a:pt x="504744" y="580446"/>
                  <a:pt x="635000" y="713959"/>
                </a:cubicBezTo>
                <a:cubicBezTo>
                  <a:pt x="765256" y="847472"/>
                  <a:pt x="1009487" y="787228"/>
                  <a:pt x="1084384" y="801882"/>
                </a:cubicBezTo>
                <a:lnTo>
                  <a:pt x="1084384" y="801882"/>
                </a:lnTo>
              </a:path>
            </a:pathLst>
          </a:custGeom>
          <a:noFill/>
          <a:ln cap="flat" cmpd="sng" w="25400">
            <a:solidFill>
              <a:schemeClr val="accent1"/>
            </a:solidFill>
            <a:prstDash val="solid"/>
            <a:round/>
            <a:headEnd len="sm" w="sm" type="none"/>
            <a:tailEnd len="sm" w="sm" type="none"/>
          </a:ln>
          <a:effectLst>
            <a:outerShdw blurRad="40000" rotWithShape="0" dir="5400000" dist="20000">
              <a:srgbClr val="000000">
                <a:alpha val="37650"/>
              </a:srgbClr>
            </a:outerShdw>
          </a:effectLst>
        </p:spPr>
        <p:txBody>
          <a:bodyPr anchorCtr="0" anchor="ctr" bIns="41900" lIns="83800" spcFirstLastPara="1" rIns="83800" wrap="square" tIns="41900">
            <a:noAutofit/>
          </a:bodyPr>
          <a:lstStyle/>
          <a:p>
            <a:pPr indent="0" lvl="0" marL="0" marR="0" rtl="0" algn="ctr">
              <a:spcBef>
                <a:spcPts val="0"/>
              </a:spcBef>
              <a:spcAft>
                <a:spcPts val="0"/>
              </a:spcAft>
              <a:buNone/>
            </a:pPr>
            <a:r>
              <a:t/>
            </a:r>
            <a:endParaRPr sz="2200">
              <a:solidFill>
                <a:schemeClr val="dk1"/>
              </a:solidFill>
              <a:latin typeface="Times New Roman"/>
              <a:ea typeface="Times New Roman"/>
              <a:cs typeface="Times New Roman"/>
              <a:sym typeface="Times New Roman"/>
            </a:endParaRPr>
          </a:p>
        </p:txBody>
      </p:sp>
      <p:sp>
        <p:nvSpPr>
          <p:cNvPr id="1851" name="Google Shape;1851;p197"/>
          <p:cNvSpPr/>
          <p:nvPr/>
        </p:nvSpPr>
        <p:spPr>
          <a:xfrm>
            <a:off x="3822772" y="2966311"/>
            <a:ext cx="1084384" cy="498605"/>
          </a:xfrm>
          <a:custGeom>
            <a:rect b="b" l="l" r="r" t="t"/>
            <a:pathLst>
              <a:path extrusionOk="0" h="664807" w="1084384">
                <a:moveTo>
                  <a:pt x="0" y="655038"/>
                </a:moveTo>
                <a:cubicBezTo>
                  <a:pt x="76525" y="642012"/>
                  <a:pt x="115603" y="549204"/>
                  <a:pt x="166077" y="440114"/>
                </a:cubicBezTo>
                <a:cubicBezTo>
                  <a:pt x="216551" y="331024"/>
                  <a:pt x="229576" y="13526"/>
                  <a:pt x="302845" y="500"/>
                </a:cubicBezTo>
                <a:cubicBezTo>
                  <a:pt x="376114" y="-12526"/>
                  <a:pt x="465667" y="231705"/>
                  <a:pt x="605692" y="361961"/>
                </a:cubicBezTo>
                <a:cubicBezTo>
                  <a:pt x="745717" y="492217"/>
                  <a:pt x="1004602" y="614333"/>
                  <a:pt x="1084384" y="664807"/>
                </a:cubicBezTo>
                <a:lnTo>
                  <a:pt x="1084384" y="664807"/>
                </a:lnTo>
              </a:path>
            </a:pathLst>
          </a:custGeom>
          <a:noFill/>
          <a:ln cap="flat" cmpd="sng" w="25400">
            <a:solidFill>
              <a:schemeClr val="accent1"/>
            </a:solidFill>
            <a:prstDash val="solid"/>
            <a:round/>
            <a:headEnd len="sm" w="sm" type="none"/>
            <a:tailEnd len="sm" w="sm" type="none"/>
          </a:ln>
          <a:effectLst>
            <a:outerShdw blurRad="40000" rotWithShape="0" dir="5400000" dist="20000">
              <a:srgbClr val="000000">
                <a:alpha val="37650"/>
              </a:srgbClr>
            </a:outerShdw>
          </a:effectLst>
        </p:spPr>
        <p:txBody>
          <a:bodyPr anchorCtr="0" anchor="ctr" bIns="41900" lIns="83800" spcFirstLastPara="1" rIns="83800" wrap="square" tIns="41900">
            <a:noAutofit/>
          </a:bodyPr>
          <a:lstStyle/>
          <a:p>
            <a:pPr indent="0" lvl="0" marL="0" marR="0" rtl="0" algn="ctr">
              <a:spcBef>
                <a:spcPts val="0"/>
              </a:spcBef>
              <a:spcAft>
                <a:spcPts val="0"/>
              </a:spcAft>
              <a:buNone/>
            </a:pPr>
            <a:r>
              <a:t/>
            </a:r>
            <a:endParaRPr sz="2200">
              <a:solidFill>
                <a:schemeClr val="dk1"/>
              </a:solidFill>
              <a:latin typeface="Times New Roman"/>
              <a:ea typeface="Times New Roman"/>
              <a:cs typeface="Times New Roman"/>
              <a:sym typeface="Times New Roman"/>
            </a:endParaRPr>
          </a:p>
        </p:txBody>
      </p:sp>
      <p:sp>
        <p:nvSpPr>
          <p:cNvPr id="1852" name="Google Shape;1852;p197"/>
          <p:cNvSpPr/>
          <p:nvPr/>
        </p:nvSpPr>
        <p:spPr>
          <a:xfrm>
            <a:off x="5672016" y="2812810"/>
            <a:ext cx="1084384" cy="652106"/>
          </a:xfrm>
          <a:custGeom>
            <a:rect b="b" l="l" r="r" t="t"/>
            <a:pathLst>
              <a:path extrusionOk="0" h="869475" w="1084384">
                <a:moveTo>
                  <a:pt x="0" y="859706"/>
                </a:moveTo>
                <a:cubicBezTo>
                  <a:pt x="76525" y="846680"/>
                  <a:pt x="138397" y="895525"/>
                  <a:pt x="185615" y="752243"/>
                </a:cubicBezTo>
                <a:cubicBezTo>
                  <a:pt x="232833" y="608961"/>
                  <a:pt x="200269" y="3270"/>
                  <a:pt x="283307" y="14"/>
                </a:cubicBezTo>
                <a:cubicBezTo>
                  <a:pt x="366345" y="-3242"/>
                  <a:pt x="550332" y="587796"/>
                  <a:pt x="683845" y="732706"/>
                </a:cubicBezTo>
                <a:cubicBezTo>
                  <a:pt x="817358" y="877616"/>
                  <a:pt x="1017628" y="846680"/>
                  <a:pt x="1084384" y="869475"/>
                </a:cubicBezTo>
                <a:lnTo>
                  <a:pt x="1084384" y="869475"/>
                </a:lnTo>
              </a:path>
            </a:pathLst>
          </a:custGeom>
          <a:noFill/>
          <a:ln cap="flat" cmpd="sng" w="25400">
            <a:solidFill>
              <a:schemeClr val="accent1"/>
            </a:solidFill>
            <a:prstDash val="solid"/>
            <a:round/>
            <a:headEnd len="sm" w="sm" type="none"/>
            <a:tailEnd len="sm" w="sm" type="none"/>
          </a:ln>
          <a:effectLst>
            <a:outerShdw blurRad="40000" rotWithShape="0" dir="5400000" dist="20000">
              <a:srgbClr val="000000">
                <a:alpha val="37650"/>
              </a:srgbClr>
            </a:outerShdw>
          </a:effectLst>
        </p:spPr>
        <p:txBody>
          <a:bodyPr anchorCtr="0" anchor="ctr" bIns="41900" lIns="83800" spcFirstLastPara="1" rIns="83800" wrap="square" tIns="41900">
            <a:noAutofit/>
          </a:bodyPr>
          <a:lstStyle/>
          <a:p>
            <a:pPr indent="0" lvl="0" marL="0" marR="0" rtl="0" algn="ctr">
              <a:spcBef>
                <a:spcPts val="0"/>
              </a:spcBef>
              <a:spcAft>
                <a:spcPts val="0"/>
              </a:spcAft>
              <a:buNone/>
            </a:pPr>
            <a:r>
              <a:t/>
            </a:r>
            <a:endParaRPr sz="2200">
              <a:solidFill>
                <a:schemeClr val="dk1"/>
              </a:solidFill>
              <a:latin typeface="Times New Roman"/>
              <a:ea typeface="Times New Roman"/>
              <a:cs typeface="Times New Roman"/>
              <a:sym typeface="Times New Roman"/>
            </a:endParaRPr>
          </a:p>
        </p:txBody>
      </p:sp>
      <p:sp>
        <p:nvSpPr>
          <p:cNvPr id="1853" name="Google Shape;1853;p197"/>
          <p:cNvSpPr/>
          <p:nvPr/>
        </p:nvSpPr>
        <p:spPr>
          <a:xfrm>
            <a:off x="7534033" y="1736100"/>
            <a:ext cx="1084384" cy="498605"/>
          </a:xfrm>
          <a:custGeom>
            <a:rect b="b" l="l" r="r" t="t"/>
            <a:pathLst>
              <a:path extrusionOk="0" h="664807" w="1084384">
                <a:moveTo>
                  <a:pt x="0" y="655038"/>
                </a:moveTo>
                <a:cubicBezTo>
                  <a:pt x="76525" y="642012"/>
                  <a:pt x="115603" y="549204"/>
                  <a:pt x="166077" y="440114"/>
                </a:cubicBezTo>
                <a:cubicBezTo>
                  <a:pt x="216551" y="331024"/>
                  <a:pt x="229576" y="13526"/>
                  <a:pt x="302845" y="500"/>
                </a:cubicBezTo>
                <a:cubicBezTo>
                  <a:pt x="376114" y="-12526"/>
                  <a:pt x="465667" y="231705"/>
                  <a:pt x="605692" y="361961"/>
                </a:cubicBezTo>
                <a:cubicBezTo>
                  <a:pt x="745717" y="492217"/>
                  <a:pt x="1004602" y="614333"/>
                  <a:pt x="1084384" y="664807"/>
                </a:cubicBezTo>
                <a:lnTo>
                  <a:pt x="1084384" y="664807"/>
                </a:lnTo>
              </a:path>
            </a:pathLst>
          </a:custGeom>
          <a:noFill/>
          <a:ln cap="flat" cmpd="sng" w="25400">
            <a:solidFill>
              <a:schemeClr val="accent1"/>
            </a:solidFill>
            <a:prstDash val="solid"/>
            <a:round/>
            <a:headEnd len="sm" w="sm" type="none"/>
            <a:tailEnd len="sm" w="sm" type="none"/>
          </a:ln>
          <a:effectLst>
            <a:outerShdw blurRad="40000" rotWithShape="0" dir="5400000" dist="20000">
              <a:srgbClr val="000000">
                <a:alpha val="37650"/>
              </a:srgbClr>
            </a:outerShdw>
          </a:effectLst>
        </p:spPr>
        <p:txBody>
          <a:bodyPr anchorCtr="0" anchor="ctr" bIns="41900" lIns="83800" spcFirstLastPara="1" rIns="83800" wrap="square" tIns="41900">
            <a:noAutofit/>
          </a:bodyPr>
          <a:lstStyle/>
          <a:p>
            <a:pPr indent="0" lvl="0" marL="0" marR="0" rtl="0" algn="ctr">
              <a:spcBef>
                <a:spcPts val="0"/>
              </a:spcBef>
              <a:spcAft>
                <a:spcPts val="0"/>
              </a:spcAft>
              <a:buNone/>
            </a:pPr>
            <a:r>
              <a:t/>
            </a:r>
            <a:endParaRPr sz="2200">
              <a:solidFill>
                <a:schemeClr val="dk1"/>
              </a:solidFill>
              <a:latin typeface="Times New Roman"/>
              <a:ea typeface="Times New Roman"/>
              <a:cs typeface="Times New Roman"/>
              <a:sym typeface="Times New Roman"/>
            </a:endParaRPr>
          </a:p>
        </p:txBody>
      </p:sp>
      <p:sp>
        <p:nvSpPr>
          <p:cNvPr id="1854" name="Google Shape;1854;p197"/>
          <p:cNvSpPr/>
          <p:nvPr/>
        </p:nvSpPr>
        <p:spPr>
          <a:xfrm>
            <a:off x="7534033" y="2871202"/>
            <a:ext cx="1084384" cy="593715"/>
          </a:xfrm>
          <a:custGeom>
            <a:rect b="b" l="l" r="r" t="t"/>
            <a:pathLst>
              <a:path extrusionOk="0" h="791620" w="1084384">
                <a:moveTo>
                  <a:pt x="0" y="781851"/>
                </a:moveTo>
                <a:cubicBezTo>
                  <a:pt x="76525" y="768825"/>
                  <a:pt x="109090" y="726490"/>
                  <a:pt x="156308" y="596234"/>
                </a:cubicBezTo>
                <a:cubicBezTo>
                  <a:pt x="203526" y="465978"/>
                  <a:pt x="206782" y="13337"/>
                  <a:pt x="283307" y="312"/>
                </a:cubicBezTo>
                <a:cubicBezTo>
                  <a:pt x="359832" y="-12713"/>
                  <a:pt x="481947" y="386197"/>
                  <a:pt x="615460" y="518082"/>
                </a:cubicBezTo>
                <a:cubicBezTo>
                  <a:pt x="748973" y="649967"/>
                  <a:pt x="1006230" y="746030"/>
                  <a:pt x="1084384" y="791620"/>
                </a:cubicBezTo>
                <a:lnTo>
                  <a:pt x="1084384" y="791620"/>
                </a:lnTo>
              </a:path>
            </a:pathLst>
          </a:custGeom>
          <a:noFill/>
          <a:ln cap="flat" cmpd="sng" w="25400">
            <a:solidFill>
              <a:schemeClr val="accent1"/>
            </a:solidFill>
            <a:prstDash val="solid"/>
            <a:round/>
            <a:headEnd len="sm" w="sm" type="none"/>
            <a:tailEnd len="sm" w="sm" type="none"/>
          </a:ln>
          <a:effectLst>
            <a:outerShdw blurRad="40000" rotWithShape="0" dir="5400000" dist="20000">
              <a:srgbClr val="000000">
                <a:alpha val="37650"/>
              </a:srgbClr>
            </a:outerShdw>
          </a:effectLst>
        </p:spPr>
        <p:txBody>
          <a:bodyPr anchorCtr="0" anchor="ctr" bIns="41900" lIns="83800" spcFirstLastPara="1" rIns="83800" wrap="square" tIns="41900">
            <a:noAutofit/>
          </a:bodyPr>
          <a:lstStyle/>
          <a:p>
            <a:pPr indent="0" lvl="0" marL="0" marR="0" rtl="0" algn="ctr">
              <a:spcBef>
                <a:spcPts val="0"/>
              </a:spcBef>
              <a:spcAft>
                <a:spcPts val="0"/>
              </a:spcAft>
              <a:buNone/>
            </a:pPr>
            <a:r>
              <a:t/>
            </a:r>
            <a:endParaRPr sz="2200">
              <a:solidFill>
                <a:schemeClr val="dk1"/>
              </a:solidFill>
              <a:latin typeface="Times New Roman"/>
              <a:ea typeface="Times New Roman"/>
              <a:cs typeface="Times New Roman"/>
              <a:sym typeface="Times New Roman"/>
            </a:endParaRPr>
          </a:p>
        </p:txBody>
      </p:sp>
      <p:sp>
        <p:nvSpPr>
          <p:cNvPr id="1855" name="Google Shape;1855;p197"/>
          <p:cNvSpPr/>
          <p:nvPr/>
        </p:nvSpPr>
        <p:spPr>
          <a:xfrm>
            <a:off x="3858848" y="4021528"/>
            <a:ext cx="1084384" cy="593715"/>
          </a:xfrm>
          <a:custGeom>
            <a:rect b="b" l="l" r="r" t="t"/>
            <a:pathLst>
              <a:path extrusionOk="0" h="791620" w="1084384">
                <a:moveTo>
                  <a:pt x="0" y="781851"/>
                </a:moveTo>
                <a:cubicBezTo>
                  <a:pt x="76525" y="768825"/>
                  <a:pt x="109090" y="726490"/>
                  <a:pt x="156308" y="596234"/>
                </a:cubicBezTo>
                <a:cubicBezTo>
                  <a:pt x="203526" y="465978"/>
                  <a:pt x="206782" y="13337"/>
                  <a:pt x="283307" y="312"/>
                </a:cubicBezTo>
                <a:cubicBezTo>
                  <a:pt x="359832" y="-12713"/>
                  <a:pt x="481947" y="386197"/>
                  <a:pt x="615460" y="518082"/>
                </a:cubicBezTo>
                <a:cubicBezTo>
                  <a:pt x="748973" y="649967"/>
                  <a:pt x="1006230" y="746030"/>
                  <a:pt x="1084384" y="791620"/>
                </a:cubicBezTo>
                <a:lnTo>
                  <a:pt x="1084384" y="791620"/>
                </a:lnTo>
              </a:path>
            </a:pathLst>
          </a:custGeom>
          <a:noFill/>
          <a:ln cap="flat" cmpd="sng" w="25400">
            <a:solidFill>
              <a:schemeClr val="accent1"/>
            </a:solidFill>
            <a:prstDash val="solid"/>
            <a:round/>
            <a:headEnd len="sm" w="sm" type="none"/>
            <a:tailEnd len="sm" w="sm" type="none"/>
          </a:ln>
          <a:effectLst>
            <a:outerShdw blurRad="40000" rotWithShape="0" dir="5400000" dist="20000">
              <a:srgbClr val="000000">
                <a:alpha val="37650"/>
              </a:srgbClr>
            </a:outerShdw>
          </a:effectLst>
        </p:spPr>
        <p:txBody>
          <a:bodyPr anchorCtr="0" anchor="ctr" bIns="41900" lIns="83800" spcFirstLastPara="1" rIns="83800" wrap="square" tIns="41900">
            <a:noAutofit/>
          </a:bodyPr>
          <a:lstStyle/>
          <a:p>
            <a:pPr indent="0" lvl="0" marL="0" marR="0" rtl="0" algn="ctr">
              <a:spcBef>
                <a:spcPts val="0"/>
              </a:spcBef>
              <a:spcAft>
                <a:spcPts val="0"/>
              </a:spcAft>
              <a:buNone/>
            </a:pPr>
            <a:r>
              <a:t/>
            </a:r>
            <a:endParaRPr sz="2200">
              <a:solidFill>
                <a:schemeClr val="dk1"/>
              </a:solidFill>
              <a:latin typeface="Times New Roman"/>
              <a:ea typeface="Times New Roman"/>
              <a:cs typeface="Times New Roman"/>
              <a:sym typeface="Times New Roman"/>
            </a:endParaRPr>
          </a:p>
        </p:txBody>
      </p:sp>
      <p:sp>
        <p:nvSpPr>
          <p:cNvPr id="1856" name="Google Shape;1856;p197"/>
          <p:cNvSpPr/>
          <p:nvPr/>
        </p:nvSpPr>
        <p:spPr>
          <a:xfrm>
            <a:off x="5672016" y="3933817"/>
            <a:ext cx="1084384" cy="681426"/>
          </a:xfrm>
          <a:custGeom>
            <a:rect b="b" l="l" r="r" t="t"/>
            <a:pathLst>
              <a:path extrusionOk="0" h="908568" w="1084384">
                <a:moveTo>
                  <a:pt x="0" y="898799"/>
                </a:moveTo>
                <a:cubicBezTo>
                  <a:pt x="76525" y="885773"/>
                  <a:pt x="148167" y="941131"/>
                  <a:pt x="195385" y="791336"/>
                </a:cubicBezTo>
                <a:cubicBezTo>
                  <a:pt x="242603" y="641541"/>
                  <a:pt x="224692" y="4913"/>
                  <a:pt x="283307" y="29"/>
                </a:cubicBezTo>
                <a:cubicBezTo>
                  <a:pt x="341922" y="-4855"/>
                  <a:pt x="413563" y="610607"/>
                  <a:pt x="547076" y="762030"/>
                </a:cubicBezTo>
                <a:cubicBezTo>
                  <a:pt x="680589" y="913453"/>
                  <a:pt x="994833" y="884145"/>
                  <a:pt x="1084384" y="908568"/>
                </a:cubicBezTo>
                <a:lnTo>
                  <a:pt x="1084384" y="908568"/>
                </a:lnTo>
              </a:path>
            </a:pathLst>
          </a:custGeom>
          <a:noFill/>
          <a:ln cap="flat" cmpd="sng" w="25400">
            <a:solidFill>
              <a:schemeClr val="accent1"/>
            </a:solidFill>
            <a:prstDash val="solid"/>
            <a:round/>
            <a:headEnd len="sm" w="sm" type="none"/>
            <a:tailEnd len="sm" w="sm" type="none"/>
          </a:ln>
          <a:effectLst>
            <a:outerShdw blurRad="40000" rotWithShape="0" dir="5400000" dist="20000">
              <a:srgbClr val="000000">
                <a:alpha val="37650"/>
              </a:srgbClr>
            </a:outerShdw>
          </a:effectLst>
        </p:spPr>
        <p:txBody>
          <a:bodyPr anchorCtr="0" anchor="ctr" bIns="41900" lIns="83800" spcFirstLastPara="1" rIns="83800" wrap="square" tIns="41900">
            <a:noAutofit/>
          </a:bodyPr>
          <a:lstStyle/>
          <a:p>
            <a:pPr indent="0" lvl="0" marL="0" marR="0" rtl="0" algn="ctr">
              <a:spcBef>
                <a:spcPts val="0"/>
              </a:spcBef>
              <a:spcAft>
                <a:spcPts val="0"/>
              </a:spcAft>
              <a:buNone/>
            </a:pPr>
            <a:r>
              <a:t/>
            </a:r>
            <a:endParaRPr sz="2200">
              <a:solidFill>
                <a:schemeClr val="dk1"/>
              </a:solidFill>
              <a:latin typeface="Times New Roman"/>
              <a:ea typeface="Times New Roman"/>
              <a:cs typeface="Times New Roman"/>
              <a:sym typeface="Times New Roman"/>
            </a:endParaRPr>
          </a:p>
        </p:txBody>
      </p:sp>
      <p:sp>
        <p:nvSpPr>
          <p:cNvPr id="1857" name="Google Shape;1857;p197"/>
          <p:cNvSpPr/>
          <p:nvPr/>
        </p:nvSpPr>
        <p:spPr>
          <a:xfrm>
            <a:off x="7439342" y="4030752"/>
            <a:ext cx="1084384" cy="586596"/>
          </a:xfrm>
          <a:custGeom>
            <a:rect b="b" l="l" r="r" t="t"/>
            <a:pathLst>
              <a:path extrusionOk="0" h="782128" w="1084384">
                <a:moveTo>
                  <a:pt x="0" y="772359"/>
                </a:moveTo>
                <a:cubicBezTo>
                  <a:pt x="76525" y="759333"/>
                  <a:pt x="92808" y="744678"/>
                  <a:pt x="136769" y="616050"/>
                </a:cubicBezTo>
                <a:cubicBezTo>
                  <a:pt x="180730" y="487422"/>
                  <a:pt x="198641" y="18499"/>
                  <a:pt x="263769" y="589"/>
                </a:cubicBezTo>
                <a:cubicBezTo>
                  <a:pt x="328897" y="-17321"/>
                  <a:pt x="390769" y="378334"/>
                  <a:pt x="527538" y="508590"/>
                </a:cubicBezTo>
                <a:cubicBezTo>
                  <a:pt x="664307" y="638846"/>
                  <a:pt x="991576" y="736538"/>
                  <a:pt x="1084384" y="782128"/>
                </a:cubicBezTo>
                <a:lnTo>
                  <a:pt x="1084384" y="782128"/>
                </a:lnTo>
              </a:path>
            </a:pathLst>
          </a:custGeom>
          <a:noFill/>
          <a:ln cap="flat" cmpd="sng" w="25400">
            <a:solidFill>
              <a:schemeClr val="accent1"/>
            </a:solidFill>
            <a:prstDash val="solid"/>
            <a:round/>
            <a:headEnd len="sm" w="sm" type="none"/>
            <a:tailEnd len="sm" w="sm" type="none"/>
          </a:ln>
          <a:effectLst>
            <a:outerShdw blurRad="40000" rotWithShape="0" dir="5400000" dist="20000">
              <a:srgbClr val="000000">
                <a:alpha val="37650"/>
              </a:srgbClr>
            </a:outerShdw>
          </a:effectLst>
        </p:spPr>
        <p:txBody>
          <a:bodyPr anchorCtr="0" anchor="ctr" bIns="41900" lIns="83800" spcFirstLastPara="1" rIns="83800" wrap="square" tIns="41900">
            <a:noAutofit/>
          </a:bodyPr>
          <a:lstStyle/>
          <a:p>
            <a:pPr indent="0" lvl="0" marL="0" marR="0" rtl="0" algn="ctr">
              <a:spcBef>
                <a:spcPts val="0"/>
              </a:spcBef>
              <a:spcAft>
                <a:spcPts val="0"/>
              </a:spcAft>
              <a:buNone/>
            </a:pPr>
            <a:r>
              <a:t/>
            </a:r>
            <a:endParaRPr sz="2200">
              <a:solidFill>
                <a:schemeClr val="dk1"/>
              </a:solidFill>
              <a:latin typeface="Times New Roman"/>
              <a:ea typeface="Times New Roman"/>
              <a:cs typeface="Times New Roman"/>
              <a:sym typeface="Times New Roman"/>
            </a:endParaRPr>
          </a:p>
        </p:txBody>
      </p:sp>
      <p:sp>
        <p:nvSpPr>
          <p:cNvPr id="1858" name="Google Shape;1858;p197"/>
          <p:cNvSpPr txBox="1"/>
          <p:nvPr/>
        </p:nvSpPr>
        <p:spPr>
          <a:xfrm>
            <a:off x="3748383" y="975168"/>
            <a:ext cx="1253400" cy="392400"/>
          </a:xfrm>
          <a:prstGeom prst="rect">
            <a:avLst/>
          </a:prstGeom>
          <a:noFill/>
          <a:ln>
            <a:noFill/>
          </a:ln>
        </p:spPr>
        <p:txBody>
          <a:bodyPr anchorCtr="0" anchor="t" bIns="41900" lIns="83800" spcFirstLastPara="1" rIns="83800" wrap="square" tIns="41900">
            <a:noAutofit/>
          </a:bodyPr>
          <a:lstStyle/>
          <a:p>
            <a:pPr indent="0" lvl="0" marL="0" marR="0" rtl="0" algn="ctr">
              <a:spcBef>
                <a:spcPts val="0"/>
              </a:spcBef>
              <a:spcAft>
                <a:spcPts val="0"/>
              </a:spcAft>
              <a:buNone/>
            </a:pPr>
            <a:r>
              <a:rPr lang="en-US" sz="2600">
                <a:solidFill>
                  <a:srgbClr val="000000"/>
                </a:solidFill>
                <a:latin typeface="Calibri"/>
                <a:ea typeface="Calibri"/>
                <a:cs typeface="Calibri"/>
                <a:sym typeface="Calibri"/>
              </a:rPr>
              <a:t>Prior</a:t>
            </a:r>
            <a:endParaRPr sz="900">
              <a:latin typeface="Calibri"/>
              <a:ea typeface="Calibri"/>
              <a:cs typeface="Calibri"/>
              <a:sym typeface="Calibri"/>
            </a:endParaRPr>
          </a:p>
        </p:txBody>
      </p:sp>
      <p:sp>
        <p:nvSpPr>
          <p:cNvPr id="1859" name="Google Shape;1859;p197"/>
          <p:cNvSpPr txBox="1"/>
          <p:nvPr/>
        </p:nvSpPr>
        <p:spPr>
          <a:xfrm>
            <a:off x="5216769" y="952992"/>
            <a:ext cx="1807200" cy="392400"/>
          </a:xfrm>
          <a:prstGeom prst="rect">
            <a:avLst/>
          </a:prstGeom>
          <a:noFill/>
          <a:ln>
            <a:noFill/>
          </a:ln>
        </p:spPr>
        <p:txBody>
          <a:bodyPr anchorCtr="0" anchor="t" bIns="41900" lIns="83800" spcFirstLastPara="1" rIns="83800" wrap="square" tIns="41900">
            <a:noAutofit/>
          </a:bodyPr>
          <a:lstStyle/>
          <a:p>
            <a:pPr indent="0" lvl="0" marL="0" marR="0" rtl="0" algn="ctr">
              <a:spcBef>
                <a:spcPts val="0"/>
              </a:spcBef>
              <a:spcAft>
                <a:spcPts val="0"/>
              </a:spcAft>
              <a:buNone/>
            </a:pPr>
            <a:r>
              <a:rPr lang="en-US" sz="2600">
                <a:solidFill>
                  <a:srgbClr val="000000"/>
                </a:solidFill>
                <a:latin typeface="Calibri"/>
                <a:ea typeface="Calibri"/>
                <a:cs typeface="Calibri"/>
                <a:sym typeface="Calibri"/>
              </a:rPr>
              <a:t>Likelihood</a:t>
            </a:r>
            <a:endParaRPr sz="900">
              <a:latin typeface="Calibri"/>
              <a:ea typeface="Calibri"/>
              <a:cs typeface="Calibri"/>
              <a:sym typeface="Calibri"/>
            </a:endParaRPr>
          </a:p>
        </p:txBody>
      </p:sp>
      <p:sp>
        <p:nvSpPr>
          <p:cNvPr id="1860" name="Google Shape;1860;p197"/>
          <p:cNvSpPr txBox="1"/>
          <p:nvPr/>
        </p:nvSpPr>
        <p:spPr>
          <a:xfrm>
            <a:off x="7121770" y="957880"/>
            <a:ext cx="1689900" cy="392400"/>
          </a:xfrm>
          <a:prstGeom prst="rect">
            <a:avLst/>
          </a:prstGeom>
          <a:noFill/>
          <a:ln>
            <a:noFill/>
          </a:ln>
        </p:spPr>
        <p:txBody>
          <a:bodyPr anchorCtr="0" anchor="t" bIns="41900" lIns="83800" spcFirstLastPara="1" rIns="83800" wrap="square" tIns="41900">
            <a:noAutofit/>
          </a:bodyPr>
          <a:lstStyle/>
          <a:p>
            <a:pPr indent="0" lvl="0" marL="0" marR="0" rtl="0" algn="ctr">
              <a:spcBef>
                <a:spcPts val="0"/>
              </a:spcBef>
              <a:spcAft>
                <a:spcPts val="0"/>
              </a:spcAft>
              <a:buNone/>
            </a:pPr>
            <a:r>
              <a:rPr lang="en-US" sz="2600">
                <a:solidFill>
                  <a:srgbClr val="000000"/>
                </a:solidFill>
                <a:latin typeface="Calibri"/>
                <a:ea typeface="Calibri"/>
                <a:cs typeface="Calibri"/>
                <a:sym typeface="Calibri"/>
              </a:rPr>
              <a:t>Posterior</a:t>
            </a:r>
            <a:endParaRPr sz="900">
              <a:latin typeface="Calibri"/>
              <a:ea typeface="Calibri"/>
              <a:cs typeface="Calibri"/>
              <a:sym typeface="Calibri"/>
            </a:endParaRPr>
          </a:p>
        </p:txBody>
      </p:sp>
      <p:sp>
        <p:nvSpPr>
          <p:cNvPr id="1861" name="Google Shape;1861;p197"/>
          <p:cNvSpPr txBox="1"/>
          <p:nvPr/>
        </p:nvSpPr>
        <p:spPr>
          <a:xfrm>
            <a:off x="97692" y="1576787"/>
            <a:ext cx="3601800" cy="623400"/>
          </a:xfrm>
          <a:prstGeom prst="rect">
            <a:avLst/>
          </a:prstGeom>
          <a:noFill/>
          <a:ln>
            <a:noFill/>
          </a:ln>
        </p:spPr>
        <p:txBody>
          <a:bodyPr anchorCtr="0" anchor="t" bIns="41900" lIns="83800" spcFirstLastPara="1" rIns="83800" wrap="square" tIns="41900">
            <a:noAutofit/>
          </a:bodyPr>
          <a:lstStyle/>
          <a:p>
            <a:pPr indent="0" lvl="0" marL="0" marR="0" rtl="0" algn="l">
              <a:spcBef>
                <a:spcPts val="0"/>
              </a:spcBef>
              <a:spcAft>
                <a:spcPts val="0"/>
              </a:spcAft>
              <a:buNone/>
            </a:pPr>
            <a:r>
              <a:rPr lang="en-US" sz="2200">
                <a:solidFill>
                  <a:srgbClr val="000000"/>
                </a:solidFill>
                <a:latin typeface="Calibri"/>
                <a:ea typeface="Calibri"/>
                <a:cs typeface="Calibri"/>
                <a:sym typeface="Calibri"/>
              </a:rPr>
              <a:t>Probability it will rain given it rained yesterday…</a:t>
            </a:r>
            <a:endParaRPr sz="900">
              <a:latin typeface="Calibri"/>
              <a:ea typeface="Calibri"/>
              <a:cs typeface="Calibri"/>
              <a:sym typeface="Calibri"/>
            </a:endParaRPr>
          </a:p>
        </p:txBody>
      </p:sp>
      <p:sp>
        <p:nvSpPr>
          <p:cNvPr id="1862" name="Google Shape;1862;p197"/>
          <p:cNvSpPr txBox="1"/>
          <p:nvPr/>
        </p:nvSpPr>
        <p:spPr>
          <a:xfrm>
            <a:off x="97692" y="2811837"/>
            <a:ext cx="3601800" cy="623400"/>
          </a:xfrm>
          <a:prstGeom prst="rect">
            <a:avLst/>
          </a:prstGeom>
          <a:noFill/>
          <a:ln>
            <a:noFill/>
          </a:ln>
        </p:spPr>
        <p:txBody>
          <a:bodyPr anchorCtr="0" anchor="t" bIns="41900" lIns="83800" spcFirstLastPara="1" rIns="83800" wrap="square" tIns="41900">
            <a:noAutofit/>
          </a:bodyPr>
          <a:lstStyle/>
          <a:p>
            <a:pPr indent="0" lvl="0" marL="0" marR="0" rtl="0" algn="l">
              <a:spcBef>
                <a:spcPts val="0"/>
              </a:spcBef>
              <a:spcAft>
                <a:spcPts val="0"/>
              </a:spcAft>
              <a:buNone/>
            </a:pPr>
            <a:r>
              <a:rPr lang="en-US" sz="2200">
                <a:solidFill>
                  <a:srgbClr val="000000"/>
                </a:solidFill>
                <a:latin typeface="Calibri"/>
                <a:ea typeface="Calibri"/>
                <a:cs typeface="Calibri"/>
                <a:sym typeface="Calibri"/>
              </a:rPr>
              <a:t>…and that it is cloudy this morning</a:t>
            </a:r>
            <a:endParaRPr sz="900">
              <a:latin typeface="Calibri"/>
              <a:ea typeface="Calibri"/>
              <a:cs typeface="Calibri"/>
              <a:sym typeface="Calibri"/>
            </a:endParaRPr>
          </a:p>
        </p:txBody>
      </p:sp>
      <p:sp>
        <p:nvSpPr>
          <p:cNvPr id="1863" name="Google Shape;1863;p197"/>
          <p:cNvSpPr txBox="1"/>
          <p:nvPr/>
        </p:nvSpPr>
        <p:spPr>
          <a:xfrm>
            <a:off x="97692" y="4013458"/>
            <a:ext cx="3601800" cy="623400"/>
          </a:xfrm>
          <a:prstGeom prst="rect">
            <a:avLst/>
          </a:prstGeom>
          <a:noFill/>
          <a:ln>
            <a:noFill/>
          </a:ln>
        </p:spPr>
        <p:txBody>
          <a:bodyPr anchorCtr="0" anchor="t" bIns="41900" lIns="83800" spcFirstLastPara="1" rIns="83800" wrap="square" tIns="41900">
            <a:noAutofit/>
          </a:bodyPr>
          <a:lstStyle/>
          <a:p>
            <a:pPr indent="0" lvl="0" marL="0" marR="0" rtl="0" algn="l">
              <a:spcBef>
                <a:spcPts val="0"/>
              </a:spcBef>
              <a:spcAft>
                <a:spcPts val="0"/>
              </a:spcAft>
              <a:buNone/>
            </a:pPr>
            <a:r>
              <a:rPr lang="en-US" sz="2200">
                <a:solidFill>
                  <a:srgbClr val="000000"/>
                </a:solidFill>
                <a:latin typeface="Calibri"/>
                <a:ea typeface="Calibri"/>
                <a:cs typeface="Calibri"/>
                <a:sym typeface="Calibri"/>
              </a:rPr>
              <a:t>…and the wind is coming from the southwest</a:t>
            </a:r>
            <a:endParaRPr sz="900">
              <a:latin typeface="Calibri"/>
              <a:ea typeface="Calibri"/>
              <a:cs typeface="Calibri"/>
              <a:sym typeface="Calibri"/>
            </a:endParaRPr>
          </a:p>
        </p:txBody>
      </p:sp>
      <p:grpSp>
        <p:nvGrpSpPr>
          <p:cNvPr id="1864" name="Google Shape;1864;p197"/>
          <p:cNvGrpSpPr/>
          <p:nvPr/>
        </p:nvGrpSpPr>
        <p:grpSpPr>
          <a:xfrm>
            <a:off x="4249615" y="2265027"/>
            <a:ext cx="3731847" cy="418611"/>
            <a:chOff x="4249615" y="3020037"/>
            <a:chExt cx="3731847" cy="558148"/>
          </a:xfrm>
        </p:grpSpPr>
        <p:cxnSp>
          <p:nvCxnSpPr>
            <p:cNvPr id="1865" name="Google Shape;1865;p197"/>
            <p:cNvCxnSpPr/>
            <p:nvPr/>
          </p:nvCxnSpPr>
          <p:spPr>
            <a:xfrm>
              <a:off x="7981462" y="3020037"/>
              <a:ext cx="0" cy="223200"/>
            </a:xfrm>
            <a:prstGeom prst="straightConnector1">
              <a:avLst/>
            </a:prstGeom>
            <a:noFill/>
            <a:ln cap="flat" cmpd="sng" w="25400">
              <a:solidFill>
                <a:srgbClr val="FF0000"/>
              </a:solidFill>
              <a:prstDash val="solid"/>
              <a:round/>
              <a:headEnd len="sm" w="sm" type="none"/>
              <a:tailEnd len="sm" w="sm" type="none"/>
            </a:ln>
            <a:effectLst>
              <a:outerShdw blurRad="40000" rotWithShape="0" dir="5400000" dist="20000">
                <a:srgbClr val="000000">
                  <a:alpha val="37650"/>
                </a:srgbClr>
              </a:outerShdw>
            </a:effectLst>
          </p:spPr>
        </p:cxnSp>
        <p:cxnSp>
          <p:nvCxnSpPr>
            <p:cNvPr id="1866" name="Google Shape;1866;p197"/>
            <p:cNvCxnSpPr/>
            <p:nvPr/>
          </p:nvCxnSpPr>
          <p:spPr>
            <a:xfrm rot="10800000">
              <a:off x="4249762" y="3243385"/>
              <a:ext cx="3731700" cy="0"/>
            </a:xfrm>
            <a:prstGeom prst="straightConnector1">
              <a:avLst/>
            </a:prstGeom>
            <a:noFill/>
            <a:ln cap="flat" cmpd="sng" w="25400">
              <a:solidFill>
                <a:srgbClr val="FF0000"/>
              </a:solidFill>
              <a:prstDash val="solid"/>
              <a:round/>
              <a:headEnd len="sm" w="sm" type="none"/>
              <a:tailEnd len="sm" w="sm" type="none"/>
            </a:ln>
            <a:effectLst>
              <a:outerShdw blurRad="40000" rotWithShape="0" dir="5400000" dist="20000">
                <a:srgbClr val="000000">
                  <a:alpha val="37650"/>
                </a:srgbClr>
              </a:outerShdw>
            </a:effectLst>
          </p:spPr>
        </p:cxnSp>
        <p:cxnSp>
          <p:nvCxnSpPr>
            <p:cNvPr id="1867" name="Google Shape;1867;p197"/>
            <p:cNvCxnSpPr/>
            <p:nvPr/>
          </p:nvCxnSpPr>
          <p:spPr>
            <a:xfrm>
              <a:off x="4249615" y="3243385"/>
              <a:ext cx="0" cy="334800"/>
            </a:xfrm>
            <a:prstGeom prst="straightConnector1">
              <a:avLst/>
            </a:prstGeom>
            <a:noFill/>
            <a:ln cap="flat" cmpd="sng" w="25400">
              <a:solidFill>
                <a:srgbClr val="FF0000"/>
              </a:solidFill>
              <a:prstDash val="solid"/>
              <a:round/>
              <a:headEnd len="sm" w="sm" type="none"/>
              <a:tailEnd len="med" w="med" type="stealth"/>
            </a:ln>
            <a:effectLst>
              <a:outerShdw blurRad="40000" rotWithShape="0" dir="5400000" dist="20000">
                <a:srgbClr val="000000">
                  <a:alpha val="37650"/>
                </a:srgbClr>
              </a:outerShdw>
            </a:effectLst>
          </p:spPr>
        </p:cxnSp>
      </p:grpSp>
      <p:grpSp>
        <p:nvGrpSpPr>
          <p:cNvPr id="1868" name="Google Shape;1868;p197"/>
          <p:cNvGrpSpPr/>
          <p:nvPr/>
        </p:nvGrpSpPr>
        <p:grpSpPr>
          <a:xfrm>
            <a:off x="4278922" y="3467019"/>
            <a:ext cx="3731847" cy="418611"/>
            <a:chOff x="4249615" y="3020037"/>
            <a:chExt cx="3731847" cy="558148"/>
          </a:xfrm>
        </p:grpSpPr>
        <p:cxnSp>
          <p:nvCxnSpPr>
            <p:cNvPr id="1869" name="Google Shape;1869;p197"/>
            <p:cNvCxnSpPr/>
            <p:nvPr/>
          </p:nvCxnSpPr>
          <p:spPr>
            <a:xfrm>
              <a:off x="7981462" y="3020037"/>
              <a:ext cx="0" cy="223200"/>
            </a:xfrm>
            <a:prstGeom prst="straightConnector1">
              <a:avLst/>
            </a:prstGeom>
            <a:noFill/>
            <a:ln cap="flat" cmpd="sng" w="25400">
              <a:solidFill>
                <a:srgbClr val="FF0000"/>
              </a:solidFill>
              <a:prstDash val="solid"/>
              <a:round/>
              <a:headEnd len="sm" w="sm" type="none"/>
              <a:tailEnd len="sm" w="sm" type="none"/>
            </a:ln>
            <a:effectLst>
              <a:outerShdw blurRad="40000" rotWithShape="0" dir="5400000" dist="20000">
                <a:srgbClr val="000000">
                  <a:alpha val="37650"/>
                </a:srgbClr>
              </a:outerShdw>
            </a:effectLst>
          </p:spPr>
        </p:cxnSp>
        <p:cxnSp>
          <p:nvCxnSpPr>
            <p:cNvPr id="1870" name="Google Shape;1870;p197"/>
            <p:cNvCxnSpPr/>
            <p:nvPr/>
          </p:nvCxnSpPr>
          <p:spPr>
            <a:xfrm rot="10800000">
              <a:off x="4249762" y="3243385"/>
              <a:ext cx="3731700" cy="0"/>
            </a:xfrm>
            <a:prstGeom prst="straightConnector1">
              <a:avLst/>
            </a:prstGeom>
            <a:noFill/>
            <a:ln cap="flat" cmpd="sng" w="25400">
              <a:solidFill>
                <a:srgbClr val="FF0000"/>
              </a:solidFill>
              <a:prstDash val="solid"/>
              <a:round/>
              <a:headEnd len="sm" w="sm" type="none"/>
              <a:tailEnd len="sm" w="sm" type="none"/>
            </a:ln>
            <a:effectLst>
              <a:outerShdw blurRad="40000" rotWithShape="0" dir="5400000" dist="20000">
                <a:srgbClr val="000000">
                  <a:alpha val="37650"/>
                </a:srgbClr>
              </a:outerShdw>
            </a:effectLst>
          </p:spPr>
        </p:cxnSp>
        <p:cxnSp>
          <p:nvCxnSpPr>
            <p:cNvPr id="1871" name="Google Shape;1871;p197"/>
            <p:cNvCxnSpPr/>
            <p:nvPr/>
          </p:nvCxnSpPr>
          <p:spPr>
            <a:xfrm>
              <a:off x="4249615" y="3243385"/>
              <a:ext cx="0" cy="334800"/>
            </a:xfrm>
            <a:prstGeom prst="straightConnector1">
              <a:avLst/>
            </a:prstGeom>
            <a:noFill/>
            <a:ln cap="flat" cmpd="sng" w="25400">
              <a:solidFill>
                <a:srgbClr val="FF0000"/>
              </a:solidFill>
              <a:prstDash val="solid"/>
              <a:round/>
              <a:headEnd len="sm" w="sm" type="none"/>
              <a:tailEnd len="med" w="med" type="stealth"/>
            </a:ln>
            <a:effectLst>
              <a:outerShdw blurRad="40000" rotWithShape="0" dir="5400000" dist="20000">
                <a:srgbClr val="000000">
                  <a:alpha val="37650"/>
                </a:srgbClr>
              </a:outerShdw>
            </a:effectLst>
          </p:spPr>
        </p:cxnSp>
      </p:grpSp>
      <p:sp>
        <p:nvSpPr>
          <p:cNvPr id="1872" name="Google Shape;1872;p197"/>
          <p:cNvSpPr txBox="1"/>
          <p:nvPr/>
        </p:nvSpPr>
        <p:spPr>
          <a:xfrm>
            <a:off x="4975540" y="1729133"/>
            <a:ext cx="439500" cy="345300"/>
          </a:xfrm>
          <a:prstGeom prst="rect">
            <a:avLst/>
          </a:prstGeom>
          <a:noFill/>
          <a:ln>
            <a:noFill/>
          </a:ln>
        </p:spPr>
        <p:txBody>
          <a:bodyPr anchorCtr="0" anchor="t" bIns="41900" lIns="83800" spcFirstLastPara="1" rIns="83800" wrap="square" tIns="41900">
            <a:noAutofit/>
          </a:bodyPr>
          <a:lstStyle/>
          <a:p>
            <a:pPr indent="0" lvl="0" marL="0" marR="0" rtl="0" algn="ctr">
              <a:spcBef>
                <a:spcPts val="0"/>
              </a:spcBef>
              <a:spcAft>
                <a:spcPts val="0"/>
              </a:spcAft>
              <a:buNone/>
            </a:pPr>
            <a:r>
              <a:rPr lang="en-US" sz="2200">
                <a:solidFill>
                  <a:srgbClr val="000000"/>
                </a:solidFill>
                <a:latin typeface="Times New Roman"/>
                <a:ea typeface="Times New Roman"/>
                <a:cs typeface="Times New Roman"/>
                <a:sym typeface="Times New Roman"/>
              </a:rPr>
              <a:t>X</a:t>
            </a:r>
            <a:endParaRPr sz="900"/>
          </a:p>
        </p:txBody>
      </p:sp>
      <p:sp>
        <p:nvSpPr>
          <p:cNvPr id="1873" name="Google Shape;1873;p197"/>
          <p:cNvSpPr txBox="1"/>
          <p:nvPr/>
        </p:nvSpPr>
        <p:spPr>
          <a:xfrm>
            <a:off x="5001848" y="2966311"/>
            <a:ext cx="439500" cy="345300"/>
          </a:xfrm>
          <a:prstGeom prst="rect">
            <a:avLst/>
          </a:prstGeom>
          <a:noFill/>
          <a:ln>
            <a:noFill/>
          </a:ln>
        </p:spPr>
        <p:txBody>
          <a:bodyPr anchorCtr="0" anchor="t" bIns="41900" lIns="83800" spcFirstLastPara="1" rIns="83800" wrap="square" tIns="41900">
            <a:noAutofit/>
          </a:bodyPr>
          <a:lstStyle/>
          <a:p>
            <a:pPr indent="0" lvl="0" marL="0" marR="0" rtl="0" algn="ctr">
              <a:spcBef>
                <a:spcPts val="0"/>
              </a:spcBef>
              <a:spcAft>
                <a:spcPts val="0"/>
              </a:spcAft>
              <a:buNone/>
            </a:pPr>
            <a:r>
              <a:rPr lang="en-US" sz="2200">
                <a:solidFill>
                  <a:srgbClr val="000000"/>
                </a:solidFill>
                <a:latin typeface="Times New Roman"/>
                <a:ea typeface="Times New Roman"/>
                <a:cs typeface="Times New Roman"/>
                <a:sym typeface="Times New Roman"/>
              </a:rPr>
              <a:t>X</a:t>
            </a:r>
            <a:endParaRPr sz="900"/>
          </a:p>
        </p:txBody>
      </p:sp>
      <p:sp>
        <p:nvSpPr>
          <p:cNvPr id="1874" name="Google Shape;1874;p197"/>
          <p:cNvSpPr txBox="1"/>
          <p:nvPr/>
        </p:nvSpPr>
        <p:spPr>
          <a:xfrm>
            <a:off x="5001848" y="4180721"/>
            <a:ext cx="439500" cy="345300"/>
          </a:xfrm>
          <a:prstGeom prst="rect">
            <a:avLst/>
          </a:prstGeom>
          <a:noFill/>
          <a:ln>
            <a:noFill/>
          </a:ln>
        </p:spPr>
        <p:txBody>
          <a:bodyPr anchorCtr="0" anchor="t" bIns="41900" lIns="83800" spcFirstLastPara="1" rIns="83800" wrap="square" tIns="41900">
            <a:noAutofit/>
          </a:bodyPr>
          <a:lstStyle/>
          <a:p>
            <a:pPr indent="0" lvl="0" marL="0" marR="0" rtl="0" algn="ctr">
              <a:spcBef>
                <a:spcPts val="0"/>
              </a:spcBef>
              <a:spcAft>
                <a:spcPts val="0"/>
              </a:spcAft>
              <a:buNone/>
            </a:pPr>
            <a:r>
              <a:rPr lang="en-US" sz="2200">
                <a:solidFill>
                  <a:srgbClr val="000000"/>
                </a:solidFill>
                <a:latin typeface="Times New Roman"/>
                <a:ea typeface="Times New Roman"/>
                <a:cs typeface="Times New Roman"/>
                <a:sym typeface="Times New Roman"/>
              </a:rPr>
              <a:t>X</a:t>
            </a:r>
            <a:endParaRPr sz="900"/>
          </a:p>
        </p:txBody>
      </p:sp>
      <p:cxnSp>
        <p:nvCxnSpPr>
          <p:cNvPr id="1875" name="Google Shape;1875;p197"/>
          <p:cNvCxnSpPr/>
          <p:nvPr/>
        </p:nvCxnSpPr>
        <p:spPr>
          <a:xfrm>
            <a:off x="6756401" y="1883019"/>
            <a:ext cx="365400" cy="0"/>
          </a:xfrm>
          <a:prstGeom prst="straightConnector1">
            <a:avLst/>
          </a:prstGeom>
          <a:noFill/>
          <a:ln cap="flat" cmpd="sng" w="25400">
            <a:solidFill>
              <a:schemeClr val="dk1"/>
            </a:solidFill>
            <a:prstDash val="solid"/>
            <a:round/>
            <a:headEnd len="sm" w="sm" type="none"/>
            <a:tailEnd len="med" w="med" type="stealth"/>
          </a:ln>
          <a:effectLst>
            <a:outerShdw blurRad="40000" rotWithShape="0" dir="5400000" dist="20000">
              <a:srgbClr val="000000">
                <a:alpha val="37650"/>
              </a:srgbClr>
            </a:outerShdw>
          </a:effectLst>
        </p:spPr>
      </p:cxnSp>
      <p:cxnSp>
        <p:nvCxnSpPr>
          <p:cNvPr id="1876" name="Google Shape;1876;p197"/>
          <p:cNvCxnSpPr/>
          <p:nvPr/>
        </p:nvCxnSpPr>
        <p:spPr>
          <a:xfrm>
            <a:off x="6756401" y="3162300"/>
            <a:ext cx="365400" cy="0"/>
          </a:xfrm>
          <a:prstGeom prst="straightConnector1">
            <a:avLst/>
          </a:prstGeom>
          <a:noFill/>
          <a:ln cap="flat" cmpd="sng" w="25400">
            <a:solidFill>
              <a:schemeClr val="dk1"/>
            </a:solidFill>
            <a:prstDash val="solid"/>
            <a:round/>
            <a:headEnd len="sm" w="sm" type="none"/>
            <a:tailEnd len="med" w="med" type="stealth"/>
          </a:ln>
          <a:effectLst>
            <a:outerShdw blurRad="40000" rotWithShape="0" dir="5400000" dist="20000">
              <a:srgbClr val="000000">
                <a:alpha val="37650"/>
              </a:srgbClr>
            </a:outerShdw>
          </a:effectLst>
        </p:spPr>
      </p:cxnSp>
      <p:cxnSp>
        <p:nvCxnSpPr>
          <p:cNvPr id="1877" name="Google Shape;1877;p197"/>
          <p:cNvCxnSpPr/>
          <p:nvPr/>
        </p:nvCxnSpPr>
        <p:spPr>
          <a:xfrm>
            <a:off x="6756401" y="4254011"/>
            <a:ext cx="365400" cy="0"/>
          </a:xfrm>
          <a:prstGeom prst="straightConnector1">
            <a:avLst/>
          </a:prstGeom>
          <a:noFill/>
          <a:ln cap="flat" cmpd="sng" w="25400">
            <a:solidFill>
              <a:schemeClr val="dk1"/>
            </a:solidFill>
            <a:prstDash val="solid"/>
            <a:round/>
            <a:headEnd len="sm" w="sm" type="none"/>
            <a:tailEnd len="med" w="med" type="stealth"/>
          </a:ln>
          <a:effectLst>
            <a:outerShdw blurRad="40000" rotWithShape="0" dir="5400000" dist="20000">
              <a:srgbClr val="000000">
                <a:alpha val="37650"/>
              </a:srgbClr>
            </a:outerShdw>
          </a:effectLst>
        </p:spPr>
      </p:cxnSp>
      <p:sp>
        <p:nvSpPr>
          <p:cNvPr id="1878" name="Google Shape;1878;p197"/>
          <p:cNvSpPr txBox="1"/>
          <p:nvPr>
            <p:ph idx="4294967295" type="sldNum"/>
          </p:nvPr>
        </p:nvSpPr>
        <p:spPr>
          <a:xfrm>
            <a:off x="7010400" y="4868174"/>
            <a:ext cx="2133600" cy="273900"/>
          </a:xfrm>
          <a:prstGeom prst="rect">
            <a:avLst/>
          </a:prstGeom>
          <a:noFill/>
          <a:ln>
            <a:noFill/>
          </a:ln>
        </p:spPr>
        <p:txBody>
          <a:bodyPr anchorCtr="0" anchor="t" bIns="41900" lIns="83800" spcFirstLastPara="1" rIns="83800" wrap="square" tIns="41900">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CE5CD"/>
        </a:solidFill>
      </p:bgPr>
    </p:bg>
    <p:spTree>
      <p:nvGrpSpPr>
        <p:cNvPr id="242" name="Shape 242"/>
        <p:cNvGrpSpPr/>
        <p:nvPr/>
      </p:nvGrpSpPr>
      <p:grpSpPr>
        <a:xfrm>
          <a:off x="0" y="0"/>
          <a:ext cx="0" cy="0"/>
          <a:chOff x="0" y="0"/>
          <a:chExt cx="0" cy="0"/>
        </a:xfrm>
      </p:grpSpPr>
      <p:sp>
        <p:nvSpPr>
          <p:cNvPr id="243" name="Google Shape;243;p36"/>
          <p:cNvSpPr txBox="1"/>
          <p:nvPr>
            <p:ph type="title"/>
          </p:nvPr>
        </p:nvSpPr>
        <p:spPr>
          <a:xfrm>
            <a:off x="687586" y="0"/>
            <a:ext cx="7768800" cy="971100"/>
          </a:xfrm>
          <a:prstGeom prst="rect">
            <a:avLst/>
          </a:prstGeom>
          <a:noFill/>
          <a:ln>
            <a:noFill/>
          </a:ln>
        </p:spPr>
        <p:txBody>
          <a:bodyPr anchorCtr="0" anchor="ctr" bIns="32750" lIns="32750" spcFirstLastPara="1" rIns="69975" wrap="square" tIns="32750">
            <a:noAutofit/>
          </a:bodyPr>
          <a:lstStyle/>
          <a:p>
            <a:pPr indent="0" lvl="0" marL="0" rtl="0" algn="ctr">
              <a:spcBef>
                <a:spcPts val="0"/>
              </a:spcBef>
              <a:spcAft>
                <a:spcPts val="0"/>
              </a:spcAft>
              <a:buNone/>
            </a:pPr>
            <a:r>
              <a:rPr lang="en-US">
                <a:latin typeface="Calibri"/>
                <a:ea typeface="Calibri"/>
                <a:cs typeface="Calibri"/>
                <a:sym typeface="Calibri"/>
              </a:rPr>
              <a:t>Outline for today</a:t>
            </a:r>
            <a:endParaRPr>
              <a:latin typeface="Calibri"/>
              <a:ea typeface="Calibri"/>
              <a:cs typeface="Calibri"/>
              <a:sym typeface="Calibri"/>
            </a:endParaRPr>
          </a:p>
        </p:txBody>
      </p:sp>
      <p:sp>
        <p:nvSpPr>
          <p:cNvPr id="244" name="Google Shape;244;p36"/>
          <p:cNvSpPr txBox="1"/>
          <p:nvPr>
            <p:ph idx="1" type="body"/>
          </p:nvPr>
        </p:nvSpPr>
        <p:spPr>
          <a:xfrm>
            <a:off x="535781" y="1145232"/>
            <a:ext cx="8152800" cy="3998400"/>
          </a:xfrm>
          <a:prstGeom prst="rect">
            <a:avLst/>
          </a:prstGeom>
          <a:noFill/>
          <a:ln>
            <a:noFill/>
          </a:ln>
        </p:spPr>
        <p:txBody>
          <a:bodyPr anchorCtr="0" anchor="t" bIns="32750" lIns="32750" spcFirstLastPara="1" rIns="69975" wrap="square" tIns="32750">
            <a:noAutofit/>
          </a:bodyPr>
          <a:lstStyle/>
          <a:p>
            <a:pPr indent="-419100" lvl="0" marL="457200" rtl="0" algn="l">
              <a:spcBef>
                <a:spcPts val="400"/>
              </a:spcBef>
              <a:spcAft>
                <a:spcPts val="0"/>
              </a:spcAft>
              <a:buSzPts val="3000"/>
              <a:buAutoNum type="arabicPeriod"/>
            </a:pPr>
            <a:r>
              <a:rPr lang="en-US" sz="3000"/>
              <a:t>Motivation</a:t>
            </a:r>
            <a:endParaRPr sz="3000"/>
          </a:p>
          <a:p>
            <a:pPr indent="-419100" lvl="0" marL="457200" rtl="0" algn="l">
              <a:spcBef>
                <a:spcPts val="0"/>
              </a:spcBef>
              <a:spcAft>
                <a:spcPts val="0"/>
              </a:spcAft>
              <a:buSzPts val="3000"/>
              <a:buFont typeface="Calibri"/>
              <a:buAutoNum type="arabicPeriod"/>
            </a:pPr>
            <a:r>
              <a:rPr lang="en-US" sz="3000">
                <a:latin typeface="Calibri"/>
                <a:ea typeface="Calibri"/>
                <a:cs typeface="Calibri"/>
                <a:sym typeface="Calibri"/>
              </a:rPr>
              <a:t>Getting to know each other</a:t>
            </a:r>
            <a:endParaRPr sz="3000">
              <a:latin typeface="Calibri"/>
              <a:ea typeface="Calibri"/>
              <a:cs typeface="Calibri"/>
              <a:sym typeface="Calibri"/>
            </a:endParaRPr>
          </a:p>
          <a:p>
            <a:pPr indent="-419100" lvl="0" marL="457200" rtl="0" algn="l">
              <a:spcBef>
                <a:spcPts val="0"/>
              </a:spcBef>
              <a:spcAft>
                <a:spcPts val="0"/>
              </a:spcAft>
              <a:buClr>
                <a:srgbClr val="FF3300"/>
              </a:buClr>
              <a:buSzPts val="3000"/>
              <a:buFont typeface="Calibri"/>
              <a:buAutoNum type="arabicPeriod"/>
            </a:pPr>
            <a:r>
              <a:rPr lang="en-US" sz="3000">
                <a:solidFill>
                  <a:srgbClr val="FF3300"/>
                </a:solidFill>
                <a:latin typeface="Calibri"/>
                <a:ea typeface="Calibri"/>
                <a:cs typeface="Calibri"/>
                <a:sym typeface="Calibri"/>
              </a:rPr>
              <a:t>Overview of the course</a:t>
            </a:r>
            <a:endParaRPr sz="3000">
              <a:solidFill>
                <a:srgbClr val="FF3300"/>
              </a:solidFill>
              <a:latin typeface="Calibri"/>
              <a:ea typeface="Calibri"/>
              <a:cs typeface="Calibri"/>
              <a:sym typeface="Calibri"/>
            </a:endParaRPr>
          </a:p>
          <a:p>
            <a:pPr indent="-419100" lvl="0" marL="457200" rtl="0" algn="l">
              <a:spcBef>
                <a:spcPts val="0"/>
              </a:spcBef>
              <a:spcAft>
                <a:spcPts val="0"/>
              </a:spcAft>
              <a:buSzPts val="3000"/>
              <a:buFont typeface="Calibri"/>
              <a:buAutoNum type="arabicPeriod"/>
            </a:pPr>
            <a:r>
              <a:rPr lang="en-US" sz="3000">
                <a:latin typeface="Calibri"/>
                <a:ea typeface="Calibri"/>
                <a:cs typeface="Calibri"/>
                <a:sym typeface="Calibri"/>
              </a:rPr>
              <a:t>Logistics</a:t>
            </a:r>
            <a:endParaRPr sz="3000">
              <a:latin typeface="Calibri"/>
              <a:ea typeface="Calibri"/>
              <a:cs typeface="Calibri"/>
              <a:sym typeface="Calibri"/>
            </a:endParaRPr>
          </a:p>
          <a:p>
            <a:pPr indent="0" lvl="0" marL="0" rtl="0" algn="l">
              <a:spcBef>
                <a:spcPts val="400"/>
              </a:spcBef>
              <a:spcAft>
                <a:spcPts val="0"/>
              </a:spcAft>
              <a:buNone/>
            </a:pPr>
            <a:r>
              <a:t/>
            </a:r>
            <a:endParaRPr sz="3000">
              <a:latin typeface="Calibri"/>
              <a:ea typeface="Calibri"/>
              <a:cs typeface="Calibri"/>
              <a:sym typeface="Calibri"/>
            </a:endParaRPr>
          </a:p>
        </p:txBody>
      </p:sp>
      <p:sp>
        <p:nvSpPr>
          <p:cNvPr id="245" name="Google Shape;245;p36"/>
          <p:cNvSpPr txBox="1"/>
          <p:nvPr>
            <p:ph idx="12" type="sldNum"/>
          </p:nvPr>
        </p:nvSpPr>
        <p:spPr>
          <a:xfrm>
            <a:off x="8367632" y="4893175"/>
            <a:ext cx="727200" cy="147300"/>
          </a:xfrm>
          <a:prstGeom prst="rect">
            <a:avLst/>
          </a:prstGeom>
        </p:spPr>
        <p:txBody>
          <a:bodyPr anchorCtr="0" anchor="t" bIns="29450" lIns="58925" spcFirstLastPara="1" rIns="58925" wrap="square" tIns="2945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1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CE5CD"/>
        </a:solidFill>
      </p:bgPr>
    </p:bg>
    <p:spTree>
      <p:nvGrpSpPr>
        <p:cNvPr id="1883" name="Shape 1883"/>
        <p:cNvGrpSpPr/>
        <p:nvPr/>
      </p:nvGrpSpPr>
      <p:grpSpPr>
        <a:xfrm>
          <a:off x="0" y="0"/>
          <a:ext cx="0" cy="0"/>
          <a:chOff x="0" y="0"/>
          <a:chExt cx="0" cy="0"/>
        </a:xfrm>
      </p:grpSpPr>
      <p:sp>
        <p:nvSpPr>
          <p:cNvPr id="1884" name="Google Shape;1884;p198"/>
          <p:cNvSpPr txBox="1"/>
          <p:nvPr>
            <p:ph type="title"/>
          </p:nvPr>
        </p:nvSpPr>
        <p:spPr>
          <a:xfrm>
            <a:off x="687586" y="0"/>
            <a:ext cx="7768800" cy="971100"/>
          </a:xfrm>
          <a:prstGeom prst="rect">
            <a:avLst/>
          </a:prstGeom>
          <a:noFill/>
          <a:ln>
            <a:noFill/>
          </a:ln>
        </p:spPr>
        <p:txBody>
          <a:bodyPr anchorCtr="0" anchor="ctr" bIns="32750" lIns="32750" spcFirstLastPara="1" rIns="69975" wrap="square" tIns="32750">
            <a:noAutofit/>
          </a:bodyPr>
          <a:lstStyle/>
          <a:p>
            <a:pPr indent="0" lvl="0" marL="0" rtl="0" algn="ctr">
              <a:spcBef>
                <a:spcPts val="0"/>
              </a:spcBef>
              <a:spcAft>
                <a:spcPts val="0"/>
              </a:spcAft>
              <a:buNone/>
            </a:pPr>
            <a:r>
              <a:rPr lang="en-US">
                <a:latin typeface="Calibri"/>
                <a:ea typeface="Calibri"/>
                <a:cs typeface="Calibri"/>
                <a:sym typeface="Calibri"/>
              </a:rPr>
              <a:t>Outline for today</a:t>
            </a:r>
            <a:endParaRPr>
              <a:latin typeface="Calibri"/>
              <a:ea typeface="Calibri"/>
              <a:cs typeface="Calibri"/>
              <a:sym typeface="Calibri"/>
            </a:endParaRPr>
          </a:p>
        </p:txBody>
      </p:sp>
      <p:sp>
        <p:nvSpPr>
          <p:cNvPr id="1885" name="Google Shape;1885;p198"/>
          <p:cNvSpPr txBox="1"/>
          <p:nvPr>
            <p:ph idx="1" type="body"/>
          </p:nvPr>
        </p:nvSpPr>
        <p:spPr>
          <a:xfrm>
            <a:off x="447706" y="894782"/>
            <a:ext cx="8152800" cy="3998400"/>
          </a:xfrm>
          <a:prstGeom prst="rect">
            <a:avLst/>
          </a:prstGeom>
          <a:noFill/>
          <a:ln>
            <a:noFill/>
          </a:ln>
        </p:spPr>
        <p:txBody>
          <a:bodyPr anchorCtr="0" anchor="t" bIns="32750" lIns="32750" spcFirstLastPara="1" rIns="69975" wrap="square" tIns="32750">
            <a:noAutofit/>
          </a:bodyPr>
          <a:lstStyle/>
          <a:p>
            <a:pPr indent="-342900" lvl="0" marL="457200" rtl="0" algn="l">
              <a:lnSpc>
                <a:spcPct val="115000"/>
              </a:lnSpc>
              <a:spcBef>
                <a:spcPts val="400"/>
              </a:spcBef>
              <a:spcAft>
                <a:spcPts val="0"/>
              </a:spcAft>
              <a:buSzPts val="1800"/>
              <a:buAutoNum type="arabicPeriod"/>
            </a:pPr>
            <a:r>
              <a:rPr lang="en-US" sz="1800"/>
              <a:t>How does a Bayesian approach work?</a:t>
            </a:r>
            <a:endParaRPr sz="1800"/>
          </a:p>
          <a:p>
            <a:pPr indent="-342900" lvl="1" marL="914400" rtl="0" algn="l">
              <a:lnSpc>
                <a:spcPct val="115000"/>
              </a:lnSpc>
              <a:spcBef>
                <a:spcPts val="0"/>
              </a:spcBef>
              <a:spcAft>
                <a:spcPts val="0"/>
              </a:spcAft>
              <a:buSzPts val="1800"/>
              <a:buAutoNum type="alphaLcPeriod"/>
            </a:pPr>
            <a:r>
              <a:rPr lang="en-US" sz="1800"/>
              <a:t>prior</a:t>
            </a:r>
            <a:endParaRPr sz="1800"/>
          </a:p>
          <a:p>
            <a:pPr indent="-342900" lvl="1" marL="914400" rtl="0" algn="l">
              <a:lnSpc>
                <a:spcPct val="115000"/>
              </a:lnSpc>
              <a:spcBef>
                <a:spcPts val="0"/>
              </a:spcBef>
              <a:spcAft>
                <a:spcPts val="0"/>
              </a:spcAft>
              <a:buSzPts val="1800"/>
              <a:buAutoNum type="alphaLcPeriod"/>
            </a:pPr>
            <a:r>
              <a:rPr lang="en-US" sz="1800"/>
              <a:t>likelihood</a:t>
            </a:r>
            <a:endParaRPr sz="1800"/>
          </a:p>
          <a:p>
            <a:pPr indent="-342900" lvl="1" marL="914400" rtl="0" algn="l">
              <a:lnSpc>
                <a:spcPct val="115000"/>
              </a:lnSpc>
              <a:spcBef>
                <a:spcPts val="0"/>
              </a:spcBef>
              <a:spcAft>
                <a:spcPts val="0"/>
              </a:spcAft>
              <a:buSzPts val="1800"/>
              <a:buAutoNum type="alphaLcPeriod"/>
            </a:pPr>
            <a:r>
              <a:rPr lang="en-US" sz="1800"/>
              <a:t>posterior</a:t>
            </a:r>
            <a:endParaRPr sz="1800"/>
          </a:p>
          <a:p>
            <a:pPr indent="-342900" lvl="1" marL="914400" rtl="0" algn="l">
              <a:lnSpc>
                <a:spcPct val="115000"/>
              </a:lnSpc>
              <a:spcBef>
                <a:spcPts val="0"/>
              </a:spcBef>
              <a:spcAft>
                <a:spcPts val="0"/>
              </a:spcAft>
              <a:buSzPts val="1800"/>
              <a:buAutoNum type="alphaLcPeriod"/>
            </a:pPr>
            <a:r>
              <a:rPr lang="en-US" sz="1800"/>
              <a:t>Bayesian updating</a:t>
            </a:r>
            <a:endParaRPr sz="1800"/>
          </a:p>
          <a:p>
            <a:pPr indent="-342900" lvl="0" marL="457200" rtl="0" algn="l">
              <a:lnSpc>
                <a:spcPct val="115000"/>
              </a:lnSpc>
              <a:spcBef>
                <a:spcPts val="0"/>
              </a:spcBef>
              <a:spcAft>
                <a:spcPts val="0"/>
              </a:spcAft>
              <a:buClr>
                <a:srgbClr val="DC0000"/>
              </a:buClr>
              <a:buSzPts val="1800"/>
              <a:buAutoNum type="arabicPeriod"/>
            </a:pPr>
            <a:r>
              <a:rPr lang="en-US" sz="1800">
                <a:solidFill>
                  <a:srgbClr val="DC0000"/>
                </a:solidFill>
              </a:rPr>
              <a:t>The pesky aspects of computation</a:t>
            </a:r>
            <a:endParaRPr sz="1800">
              <a:solidFill>
                <a:srgbClr val="DC0000"/>
              </a:solidFill>
            </a:endParaRPr>
          </a:p>
          <a:p>
            <a:pPr indent="-342900" lvl="0" marL="457200" rtl="0" algn="l">
              <a:lnSpc>
                <a:spcPct val="150000"/>
              </a:lnSpc>
              <a:spcBef>
                <a:spcPts val="0"/>
              </a:spcBef>
              <a:spcAft>
                <a:spcPts val="0"/>
              </a:spcAft>
              <a:buSzPts val="1800"/>
              <a:buAutoNum type="arabicPeriod"/>
            </a:pPr>
            <a:r>
              <a:rPr lang="en-US" sz="1800"/>
              <a:t>What are examples of analytical approaches?</a:t>
            </a:r>
            <a:endParaRPr sz="1800"/>
          </a:p>
          <a:p>
            <a:pPr indent="-342900" lvl="0" marL="457200" rtl="0" algn="l">
              <a:lnSpc>
                <a:spcPct val="150000"/>
              </a:lnSpc>
              <a:spcBef>
                <a:spcPts val="0"/>
              </a:spcBef>
              <a:spcAft>
                <a:spcPts val="0"/>
              </a:spcAft>
              <a:buSzPts val="1800"/>
              <a:buAutoNum type="arabicPeriod"/>
            </a:pPr>
            <a:r>
              <a:rPr lang="en-US" sz="1800"/>
              <a:t>What are assumptions for these approaches?</a:t>
            </a:r>
            <a:endParaRPr sz="1800"/>
          </a:p>
          <a:p>
            <a:pPr indent="-342900" lvl="0" marL="457200" rtl="0" algn="l">
              <a:lnSpc>
                <a:spcPct val="150000"/>
              </a:lnSpc>
              <a:spcBef>
                <a:spcPts val="0"/>
              </a:spcBef>
              <a:spcAft>
                <a:spcPts val="0"/>
              </a:spcAft>
              <a:buSzPts val="1800"/>
              <a:buAutoNum type="arabicPeriod"/>
            </a:pPr>
            <a:r>
              <a:rPr lang="en-US" sz="1800"/>
              <a:t>What are advantages of analytical approaches?</a:t>
            </a:r>
            <a:endParaRPr sz="1800"/>
          </a:p>
          <a:p>
            <a:pPr indent="-342900" lvl="0" marL="457200" rtl="0" algn="l">
              <a:lnSpc>
                <a:spcPct val="150000"/>
              </a:lnSpc>
              <a:spcBef>
                <a:spcPts val="0"/>
              </a:spcBef>
              <a:spcAft>
                <a:spcPts val="0"/>
              </a:spcAft>
              <a:buSzPts val="1800"/>
              <a:buAutoNum type="arabicPeriod"/>
            </a:pPr>
            <a:r>
              <a:rPr lang="en-US" sz="1800"/>
              <a:t>When not to rely on analytical approaches?</a:t>
            </a:r>
            <a:endParaRPr sz="3000"/>
          </a:p>
          <a:p>
            <a:pPr indent="0" lvl="0" marL="0" rtl="0" algn="l">
              <a:lnSpc>
                <a:spcPct val="115000"/>
              </a:lnSpc>
              <a:spcBef>
                <a:spcPts val="400"/>
              </a:spcBef>
              <a:spcAft>
                <a:spcPts val="0"/>
              </a:spcAft>
              <a:buNone/>
            </a:pPr>
            <a:r>
              <a:t/>
            </a:r>
            <a:endParaRPr sz="3000">
              <a:latin typeface="Calibri"/>
              <a:ea typeface="Calibri"/>
              <a:cs typeface="Calibri"/>
              <a:sym typeface="Calibri"/>
            </a:endParaRPr>
          </a:p>
        </p:txBody>
      </p:sp>
      <p:sp>
        <p:nvSpPr>
          <p:cNvPr id="1886" name="Google Shape;1886;p198"/>
          <p:cNvSpPr txBox="1"/>
          <p:nvPr>
            <p:ph idx="12" type="sldNum"/>
          </p:nvPr>
        </p:nvSpPr>
        <p:spPr>
          <a:xfrm>
            <a:off x="8367632" y="4893175"/>
            <a:ext cx="727200" cy="147300"/>
          </a:xfrm>
          <a:prstGeom prst="rect">
            <a:avLst/>
          </a:prstGeom>
        </p:spPr>
        <p:txBody>
          <a:bodyPr anchorCtr="0" anchor="t" bIns="29450" lIns="58925" spcFirstLastPara="1" rIns="58925" wrap="square" tIns="29450">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1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1" name="Shape 1891"/>
        <p:cNvGrpSpPr/>
        <p:nvPr/>
      </p:nvGrpSpPr>
      <p:grpSpPr>
        <a:xfrm>
          <a:off x="0" y="0"/>
          <a:ext cx="0" cy="0"/>
          <a:chOff x="0" y="0"/>
          <a:chExt cx="0" cy="0"/>
        </a:xfrm>
      </p:grpSpPr>
      <p:pic>
        <p:nvPicPr>
          <p:cNvPr id="1892" name="Google Shape;1892;p199"/>
          <p:cNvPicPr preferRelativeResize="0"/>
          <p:nvPr/>
        </p:nvPicPr>
        <p:blipFill rotWithShape="1">
          <a:blip r:embed="rId3">
            <a:alphaModFix/>
          </a:blip>
          <a:srcRect b="0" l="0" r="0" t="0"/>
          <a:stretch/>
        </p:blipFill>
        <p:spPr>
          <a:xfrm>
            <a:off x="457200" y="972741"/>
            <a:ext cx="5867399" cy="3106340"/>
          </a:xfrm>
          <a:prstGeom prst="rect">
            <a:avLst/>
          </a:prstGeom>
          <a:noFill/>
          <a:ln>
            <a:noFill/>
          </a:ln>
        </p:spPr>
      </p:pic>
      <p:sp>
        <p:nvSpPr>
          <p:cNvPr id="1893" name="Google Shape;1893;p199"/>
          <p:cNvSpPr txBox="1"/>
          <p:nvPr/>
        </p:nvSpPr>
        <p:spPr>
          <a:xfrm>
            <a:off x="288925" y="4732735"/>
            <a:ext cx="2764500" cy="255900"/>
          </a:xfrm>
          <a:prstGeom prst="rect">
            <a:avLst/>
          </a:prstGeom>
          <a:noFill/>
          <a:ln>
            <a:noFill/>
          </a:ln>
        </p:spPr>
        <p:txBody>
          <a:bodyPr anchorCtr="0" anchor="t" bIns="41900" lIns="83800" spcFirstLastPara="1" rIns="83800" wrap="square" tIns="41900">
            <a:noAutofit/>
          </a:bodyPr>
          <a:lstStyle/>
          <a:p>
            <a:pPr indent="0" lvl="0" marL="0" marR="0" rtl="0" algn="l">
              <a:spcBef>
                <a:spcPts val="0"/>
              </a:spcBef>
              <a:spcAft>
                <a:spcPts val="0"/>
              </a:spcAft>
              <a:buNone/>
            </a:pPr>
            <a:r>
              <a:rPr i="1" lang="en-US" sz="1500">
                <a:solidFill>
                  <a:schemeClr val="dk1"/>
                </a:solidFill>
                <a:latin typeface="Times New Roman"/>
                <a:ea typeface="Times New Roman"/>
                <a:cs typeface="Times New Roman"/>
                <a:sym typeface="Times New Roman"/>
              </a:rPr>
              <a:t>cf. D’Agostini, 2003, p. 36-37</a:t>
            </a:r>
            <a:endParaRPr sz="900"/>
          </a:p>
        </p:txBody>
      </p:sp>
      <p:sp>
        <p:nvSpPr>
          <p:cNvPr id="1894" name="Google Shape;1894;p199"/>
          <p:cNvSpPr txBox="1"/>
          <p:nvPr/>
        </p:nvSpPr>
        <p:spPr>
          <a:xfrm>
            <a:off x="1676758" y="4286250"/>
            <a:ext cx="5476200" cy="264000"/>
          </a:xfrm>
          <a:prstGeom prst="rect">
            <a:avLst/>
          </a:prstGeom>
          <a:noFill/>
          <a:ln>
            <a:noFill/>
          </a:ln>
        </p:spPr>
        <p:txBody>
          <a:bodyPr anchorCtr="0" anchor="t" bIns="41900" lIns="83800" spcFirstLastPara="1" rIns="83800" wrap="square" tIns="41900">
            <a:noAutofit/>
          </a:bodyPr>
          <a:lstStyle/>
          <a:p>
            <a:pPr indent="0" lvl="0" marL="0" marR="0" rtl="0" algn="ctr">
              <a:spcBef>
                <a:spcPts val="0"/>
              </a:spcBef>
              <a:spcAft>
                <a:spcPts val="0"/>
              </a:spcAft>
              <a:buNone/>
            </a:pPr>
            <a:r>
              <a:rPr lang="en-US" sz="1500">
                <a:solidFill>
                  <a:srgbClr val="006600"/>
                </a:solidFill>
                <a:latin typeface="Times New Roman"/>
                <a:ea typeface="Times New Roman"/>
                <a:cs typeface="Times New Roman"/>
                <a:sym typeface="Times New Roman"/>
              </a:rPr>
              <a:t>Nasty little detail: How to evaluate the pesky little integral…</a:t>
            </a:r>
            <a:endParaRPr sz="900"/>
          </a:p>
        </p:txBody>
      </p:sp>
      <p:sp>
        <p:nvSpPr>
          <p:cNvPr id="1895" name="Google Shape;1895;p199"/>
          <p:cNvSpPr txBox="1"/>
          <p:nvPr>
            <p:ph type="title"/>
          </p:nvPr>
        </p:nvSpPr>
        <p:spPr>
          <a:xfrm>
            <a:off x="685800" y="114300"/>
            <a:ext cx="7772400" cy="742800"/>
          </a:xfrm>
          <a:prstGeom prst="rect">
            <a:avLst/>
          </a:prstGeom>
          <a:noFill/>
          <a:ln>
            <a:noFill/>
          </a:ln>
        </p:spPr>
        <p:txBody>
          <a:bodyPr anchorCtr="0" anchor="ctr" bIns="32750" lIns="32750" spcFirstLastPara="1" rIns="69975" wrap="square" tIns="32750">
            <a:noAutofit/>
          </a:bodyPr>
          <a:lstStyle/>
          <a:p>
            <a:pPr indent="0" lvl="0" marL="0" rtl="0" algn="ctr">
              <a:spcBef>
                <a:spcPts val="0"/>
              </a:spcBef>
              <a:spcAft>
                <a:spcPts val="0"/>
              </a:spcAft>
              <a:buNone/>
            </a:pPr>
            <a:r>
              <a:rPr lang="en-US"/>
              <a:t>A more general form of Bayes’ rule</a:t>
            </a:r>
            <a:endParaRPr/>
          </a:p>
        </p:txBody>
      </p:sp>
      <p:sp>
        <p:nvSpPr>
          <p:cNvPr id="1896" name="Google Shape;1896;p199"/>
          <p:cNvSpPr txBox="1"/>
          <p:nvPr>
            <p:ph idx="12" type="sldNum"/>
          </p:nvPr>
        </p:nvSpPr>
        <p:spPr>
          <a:xfrm>
            <a:off x="7238628" y="4815030"/>
            <a:ext cx="1905300" cy="343200"/>
          </a:xfrm>
          <a:prstGeom prst="rect">
            <a:avLst/>
          </a:prstGeom>
          <a:noFill/>
          <a:ln>
            <a:noFill/>
          </a:ln>
        </p:spPr>
        <p:txBody>
          <a:bodyPr anchorCtr="0" anchor="t" bIns="29450" lIns="58925" spcFirstLastPara="1" rIns="58925" wrap="square" tIns="29450">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1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1" name="Shape 1901"/>
        <p:cNvGrpSpPr/>
        <p:nvPr/>
      </p:nvGrpSpPr>
      <p:grpSpPr>
        <a:xfrm>
          <a:off x="0" y="0"/>
          <a:ext cx="0" cy="0"/>
          <a:chOff x="0" y="0"/>
          <a:chExt cx="0" cy="0"/>
        </a:xfrm>
      </p:grpSpPr>
      <p:sp>
        <p:nvSpPr>
          <p:cNvPr id="1902" name="Google Shape;1902;p200"/>
          <p:cNvSpPr/>
          <p:nvPr/>
        </p:nvSpPr>
        <p:spPr>
          <a:xfrm>
            <a:off x="228600" y="171450"/>
            <a:ext cx="2209800" cy="2743200"/>
          </a:xfrm>
          <a:prstGeom prst="rect">
            <a:avLst/>
          </a:prstGeom>
          <a:noFill/>
          <a:ln>
            <a:noFill/>
          </a:ln>
        </p:spPr>
        <p:txBody>
          <a:bodyPr anchorCtr="0" anchor="ctr" bIns="41900" lIns="83800" spcFirstLastPara="1" rIns="83800" wrap="square" tIns="41900">
            <a:noAutofit/>
          </a:bodyPr>
          <a:lstStyle/>
          <a:p>
            <a:pPr indent="0" lvl="0" marL="0" marR="0" rtl="0" algn="l">
              <a:spcBef>
                <a:spcPts val="0"/>
              </a:spcBef>
              <a:spcAft>
                <a:spcPts val="0"/>
              </a:spcAft>
              <a:buNone/>
            </a:pPr>
            <a:r>
              <a:rPr lang="en-US" sz="2600">
                <a:solidFill>
                  <a:srgbClr val="3333CC"/>
                </a:solidFill>
                <a:latin typeface="Calibri"/>
                <a:ea typeface="Calibri"/>
                <a:cs typeface="Calibri"/>
                <a:sym typeface="Calibri"/>
              </a:rPr>
              <a:t>Bayesian updating examples</a:t>
            </a:r>
            <a:endParaRPr sz="900">
              <a:latin typeface="Calibri"/>
              <a:ea typeface="Calibri"/>
              <a:cs typeface="Calibri"/>
              <a:sym typeface="Calibri"/>
            </a:endParaRPr>
          </a:p>
        </p:txBody>
      </p:sp>
      <p:pic>
        <p:nvPicPr>
          <p:cNvPr descr="plotbayes_preview" id="1903" name="Google Shape;1903;p200"/>
          <p:cNvPicPr preferRelativeResize="0"/>
          <p:nvPr/>
        </p:nvPicPr>
        <p:blipFill rotWithShape="1">
          <a:blip r:embed="rId3">
            <a:alphaModFix/>
          </a:blip>
          <a:srcRect b="0" l="0" r="0" t="0"/>
          <a:stretch/>
        </p:blipFill>
        <p:spPr>
          <a:xfrm>
            <a:off x="5562602" y="228601"/>
            <a:ext cx="2280048" cy="2286000"/>
          </a:xfrm>
          <a:prstGeom prst="rect">
            <a:avLst/>
          </a:prstGeom>
          <a:noFill/>
          <a:ln>
            <a:noFill/>
          </a:ln>
        </p:spPr>
      </p:pic>
      <p:pic>
        <p:nvPicPr>
          <p:cNvPr descr="example_bmc_simple" id="1904" name="Google Shape;1904;p200"/>
          <p:cNvPicPr preferRelativeResize="0"/>
          <p:nvPr/>
        </p:nvPicPr>
        <p:blipFill rotWithShape="1">
          <a:blip r:embed="rId4">
            <a:alphaModFix/>
          </a:blip>
          <a:srcRect b="0" l="0" r="0" t="0"/>
          <a:stretch/>
        </p:blipFill>
        <p:spPr>
          <a:xfrm>
            <a:off x="5638801" y="2628900"/>
            <a:ext cx="2343150" cy="2343150"/>
          </a:xfrm>
          <a:prstGeom prst="rect">
            <a:avLst/>
          </a:prstGeom>
          <a:noFill/>
          <a:ln>
            <a:noFill/>
          </a:ln>
        </p:spPr>
      </p:pic>
      <p:sp>
        <p:nvSpPr>
          <p:cNvPr id="1905" name="Google Shape;1905;p200"/>
          <p:cNvSpPr txBox="1"/>
          <p:nvPr/>
        </p:nvSpPr>
        <p:spPr>
          <a:xfrm>
            <a:off x="2242225" y="502950"/>
            <a:ext cx="2514600" cy="653400"/>
          </a:xfrm>
          <a:prstGeom prst="rect">
            <a:avLst/>
          </a:prstGeom>
          <a:noFill/>
          <a:ln>
            <a:noFill/>
          </a:ln>
        </p:spPr>
        <p:txBody>
          <a:bodyPr anchorCtr="0" anchor="t" bIns="41900" lIns="83800" spcFirstLastPara="1" rIns="83800" wrap="square" tIns="419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Using analytical solution, works fine for normal  distributions.</a:t>
            </a:r>
            <a:endParaRPr sz="1800">
              <a:latin typeface="Calibri"/>
              <a:ea typeface="Calibri"/>
              <a:cs typeface="Calibri"/>
              <a:sym typeface="Calibri"/>
            </a:endParaRPr>
          </a:p>
        </p:txBody>
      </p:sp>
      <p:sp>
        <p:nvSpPr>
          <p:cNvPr id="1906" name="Google Shape;1906;p200"/>
          <p:cNvSpPr txBox="1"/>
          <p:nvPr/>
        </p:nvSpPr>
        <p:spPr>
          <a:xfrm>
            <a:off x="2197127" y="3264075"/>
            <a:ext cx="2835300" cy="1237800"/>
          </a:xfrm>
          <a:prstGeom prst="rect">
            <a:avLst/>
          </a:prstGeom>
          <a:noFill/>
          <a:ln>
            <a:noFill/>
          </a:ln>
        </p:spPr>
        <p:txBody>
          <a:bodyPr anchorCtr="0" anchor="t" bIns="41900" lIns="83800" spcFirstLastPara="1" rIns="83800" wrap="square" tIns="419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Using numerical  solution, works fine for all distributions, as long as the dimension of the problem is low and/or the model is fast.</a:t>
            </a:r>
            <a:endParaRPr sz="1800">
              <a:latin typeface="Calibri"/>
              <a:ea typeface="Calibri"/>
              <a:cs typeface="Calibri"/>
              <a:sym typeface="Calibri"/>
            </a:endParaRPr>
          </a:p>
        </p:txBody>
      </p:sp>
      <p:sp>
        <p:nvSpPr>
          <p:cNvPr id="1907" name="Google Shape;1907;p200"/>
          <p:cNvSpPr txBox="1"/>
          <p:nvPr>
            <p:ph idx="4294967295" type="sldNum"/>
          </p:nvPr>
        </p:nvSpPr>
        <p:spPr>
          <a:xfrm>
            <a:off x="7010400" y="4868174"/>
            <a:ext cx="2133600" cy="273900"/>
          </a:xfrm>
          <a:prstGeom prst="rect">
            <a:avLst/>
          </a:prstGeom>
          <a:noFill/>
          <a:ln>
            <a:noFill/>
          </a:ln>
        </p:spPr>
        <p:txBody>
          <a:bodyPr anchorCtr="0" anchor="t" bIns="41900" lIns="83800" spcFirstLastPara="1" rIns="83800" wrap="square" tIns="41900">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1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912" name="Shape 1912"/>
        <p:cNvGrpSpPr/>
        <p:nvPr/>
      </p:nvGrpSpPr>
      <p:grpSpPr>
        <a:xfrm>
          <a:off x="0" y="0"/>
          <a:ext cx="0" cy="0"/>
          <a:chOff x="0" y="0"/>
          <a:chExt cx="0" cy="0"/>
        </a:xfrm>
      </p:grpSpPr>
      <p:sp>
        <p:nvSpPr>
          <p:cNvPr id="1913" name="Google Shape;1913;p201"/>
          <p:cNvSpPr txBox="1"/>
          <p:nvPr>
            <p:ph idx="12" type="sldNum"/>
          </p:nvPr>
        </p:nvSpPr>
        <p:spPr>
          <a:xfrm>
            <a:off x="8367632" y="4893175"/>
            <a:ext cx="727200" cy="147300"/>
          </a:xfrm>
          <a:prstGeom prst="rect">
            <a:avLst/>
          </a:prstGeom>
        </p:spPr>
        <p:txBody>
          <a:bodyPr anchorCtr="0" anchor="t" bIns="29450" lIns="58925" spcFirstLastPara="1" rIns="58925" wrap="square" tIns="2945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grpSp>
        <p:nvGrpSpPr>
          <p:cNvPr id="1914" name="Google Shape;1914;p201"/>
          <p:cNvGrpSpPr/>
          <p:nvPr/>
        </p:nvGrpSpPr>
        <p:grpSpPr>
          <a:xfrm>
            <a:off x="2369377" y="32650"/>
            <a:ext cx="6634186" cy="4238693"/>
            <a:chOff x="2064577" y="32650"/>
            <a:chExt cx="6634186" cy="4238693"/>
          </a:xfrm>
        </p:grpSpPr>
        <p:pic>
          <p:nvPicPr>
            <p:cNvPr id="1915" name="Google Shape;1915;p201"/>
            <p:cNvPicPr preferRelativeResize="0"/>
            <p:nvPr/>
          </p:nvPicPr>
          <p:blipFill>
            <a:blip r:embed="rId3">
              <a:alphaModFix/>
            </a:blip>
            <a:stretch>
              <a:fillRect/>
            </a:stretch>
          </p:blipFill>
          <p:spPr>
            <a:xfrm>
              <a:off x="3415981" y="728473"/>
              <a:ext cx="5135022" cy="3145014"/>
            </a:xfrm>
            <a:prstGeom prst="rect">
              <a:avLst/>
            </a:prstGeom>
            <a:noFill/>
            <a:ln>
              <a:noFill/>
            </a:ln>
          </p:spPr>
        </p:pic>
        <p:sp>
          <p:nvSpPr>
            <p:cNvPr id="1916" name="Google Shape;1916;p201"/>
            <p:cNvSpPr/>
            <p:nvPr/>
          </p:nvSpPr>
          <p:spPr>
            <a:xfrm>
              <a:off x="3398188" y="747707"/>
              <a:ext cx="5170500" cy="3099000"/>
            </a:xfrm>
            <a:prstGeom prst="rect">
              <a:avLst/>
            </a:prstGeom>
            <a:noFill/>
            <a:ln cap="flat" cmpd="sng" w="63500">
              <a:solidFill>
                <a:srgbClr val="000000"/>
              </a:solidFill>
              <a:prstDash val="solid"/>
              <a:miter lim="400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SzPts val="1400"/>
                <a:buFont typeface="Helvetica Neue"/>
                <a:buNone/>
              </a:pPr>
              <a:r>
                <a:t/>
              </a:r>
              <a:endParaRPr b="0" i="0" sz="1400" u="none" cap="none" strike="noStrike">
                <a:solidFill>
                  <a:srgbClr val="FFFFFF"/>
                </a:solidFill>
                <a:latin typeface="Helvetica Neue"/>
                <a:ea typeface="Helvetica Neue"/>
                <a:cs typeface="Helvetica Neue"/>
                <a:sym typeface="Helvetica Neue"/>
              </a:endParaRPr>
            </a:p>
          </p:txBody>
        </p:sp>
        <p:cxnSp>
          <p:nvCxnSpPr>
            <p:cNvPr id="1917" name="Google Shape;1917;p201"/>
            <p:cNvCxnSpPr/>
            <p:nvPr/>
          </p:nvCxnSpPr>
          <p:spPr>
            <a:xfrm>
              <a:off x="3204448" y="3209588"/>
              <a:ext cx="388800" cy="0"/>
            </a:xfrm>
            <a:prstGeom prst="straightConnector1">
              <a:avLst/>
            </a:prstGeom>
            <a:noFill/>
            <a:ln cap="flat" cmpd="sng" w="28575">
              <a:solidFill>
                <a:srgbClr val="000000"/>
              </a:solidFill>
              <a:prstDash val="solid"/>
              <a:miter lim="400000"/>
              <a:headEnd len="sm" w="sm" type="none"/>
              <a:tailEnd len="sm" w="sm" type="none"/>
            </a:ln>
          </p:spPr>
        </p:cxnSp>
        <p:cxnSp>
          <p:nvCxnSpPr>
            <p:cNvPr id="1918" name="Google Shape;1918;p201"/>
            <p:cNvCxnSpPr/>
            <p:nvPr/>
          </p:nvCxnSpPr>
          <p:spPr>
            <a:xfrm>
              <a:off x="3204448" y="2301625"/>
              <a:ext cx="388800" cy="0"/>
            </a:xfrm>
            <a:prstGeom prst="straightConnector1">
              <a:avLst/>
            </a:prstGeom>
            <a:noFill/>
            <a:ln cap="flat" cmpd="sng" w="28575">
              <a:solidFill>
                <a:srgbClr val="000000"/>
              </a:solidFill>
              <a:prstDash val="solid"/>
              <a:miter lim="400000"/>
              <a:headEnd len="sm" w="sm" type="none"/>
              <a:tailEnd len="sm" w="sm" type="none"/>
            </a:ln>
          </p:spPr>
        </p:cxnSp>
        <p:cxnSp>
          <p:nvCxnSpPr>
            <p:cNvPr id="1919" name="Google Shape;1919;p201"/>
            <p:cNvCxnSpPr/>
            <p:nvPr/>
          </p:nvCxnSpPr>
          <p:spPr>
            <a:xfrm>
              <a:off x="4213806" y="3701789"/>
              <a:ext cx="0" cy="336300"/>
            </a:xfrm>
            <a:prstGeom prst="straightConnector1">
              <a:avLst/>
            </a:prstGeom>
            <a:noFill/>
            <a:ln cap="flat" cmpd="sng" w="28575">
              <a:solidFill>
                <a:srgbClr val="000000"/>
              </a:solidFill>
              <a:prstDash val="solid"/>
              <a:miter lim="400000"/>
              <a:headEnd len="sm" w="sm" type="none"/>
              <a:tailEnd len="sm" w="sm" type="none"/>
            </a:ln>
          </p:spPr>
        </p:cxnSp>
        <p:cxnSp>
          <p:nvCxnSpPr>
            <p:cNvPr id="1920" name="Google Shape;1920;p201"/>
            <p:cNvCxnSpPr/>
            <p:nvPr/>
          </p:nvCxnSpPr>
          <p:spPr>
            <a:xfrm>
              <a:off x="6277932" y="3701789"/>
              <a:ext cx="0" cy="336300"/>
            </a:xfrm>
            <a:prstGeom prst="straightConnector1">
              <a:avLst/>
            </a:prstGeom>
            <a:noFill/>
            <a:ln cap="flat" cmpd="sng" w="28575">
              <a:solidFill>
                <a:srgbClr val="000000"/>
              </a:solidFill>
              <a:prstDash val="solid"/>
              <a:miter lim="400000"/>
              <a:headEnd len="sm" w="sm" type="none"/>
              <a:tailEnd len="sm" w="sm" type="none"/>
            </a:ln>
          </p:spPr>
        </p:cxnSp>
        <p:sp>
          <p:nvSpPr>
            <p:cNvPr id="1921" name="Google Shape;1921;p201"/>
            <p:cNvSpPr txBox="1"/>
            <p:nvPr/>
          </p:nvSpPr>
          <p:spPr>
            <a:xfrm>
              <a:off x="4105871" y="4023137"/>
              <a:ext cx="216300" cy="241800"/>
            </a:xfrm>
            <a:prstGeom prst="rect">
              <a:avLst/>
            </a:prstGeom>
            <a:no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000000"/>
                </a:buClr>
                <a:buSzPts val="1900"/>
                <a:buFont typeface="Helvetica Neue"/>
                <a:buNone/>
              </a:pPr>
              <a:r>
                <a:rPr b="1" i="0" lang="en-US" sz="1600" u="none" cap="none" strike="noStrike">
                  <a:solidFill>
                    <a:srgbClr val="000000"/>
                  </a:solidFill>
                  <a:latin typeface="Calibri"/>
                  <a:ea typeface="Calibri"/>
                  <a:cs typeface="Calibri"/>
                  <a:sym typeface="Calibri"/>
                </a:rPr>
                <a:t>5 </a:t>
              </a:r>
              <a:endParaRPr sz="1600">
                <a:latin typeface="Calibri"/>
                <a:ea typeface="Calibri"/>
                <a:cs typeface="Calibri"/>
                <a:sym typeface="Calibri"/>
              </a:endParaRPr>
            </a:p>
          </p:txBody>
        </p:sp>
        <p:sp>
          <p:nvSpPr>
            <p:cNvPr id="1922" name="Google Shape;1922;p201"/>
            <p:cNvSpPr txBox="1"/>
            <p:nvPr/>
          </p:nvSpPr>
          <p:spPr>
            <a:xfrm>
              <a:off x="6117078" y="4023137"/>
              <a:ext cx="321600" cy="241800"/>
            </a:xfrm>
            <a:prstGeom prst="rect">
              <a:avLst/>
            </a:prstGeom>
            <a:no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000000"/>
                </a:buClr>
                <a:buSzPts val="1900"/>
                <a:buFont typeface="Helvetica Neue"/>
                <a:buNone/>
              </a:pPr>
              <a:r>
                <a:rPr b="1" i="0" lang="en-US" sz="1600" u="none" cap="none" strike="noStrike">
                  <a:solidFill>
                    <a:srgbClr val="000000"/>
                  </a:solidFill>
                  <a:latin typeface="Calibri"/>
                  <a:ea typeface="Calibri"/>
                  <a:cs typeface="Calibri"/>
                  <a:sym typeface="Calibri"/>
                </a:rPr>
                <a:t>20 </a:t>
              </a:r>
              <a:endParaRPr sz="1600">
                <a:latin typeface="Calibri"/>
                <a:ea typeface="Calibri"/>
                <a:cs typeface="Calibri"/>
                <a:sym typeface="Calibri"/>
              </a:endParaRPr>
            </a:p>
          </p:txBody>
        </p:sp>
        <p:sp>
          <p:nvSpPr>
            <p:cNvPr id="1923" name="Google Shape;1923;p201"/>
            <p:cNvSpPr txBox="1"/>
            <p:nvPr/>
          </p:nvSpPr>
          <p:spPr>
            <a:xfrm>
              <a:off x="2488348" y="3088597"/>
              <a:ext cx="651000" cy="241800"/>
            </a:xfrm>
            <a:prstGeom prst="rect">
              <a:avLst/>
            </a:prstGeom>
            <a:no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000000"/>
                </a:buClr>
                <a:buSzPts val="1900"/>
                <a:buFont typeface="Helvetica Neue"/>
                <a:buNone/>
              </a:pPr>
              <a:r>
                <a:rPr b="1" lang="en-US" sz="1600">
                  <a:latin typeface="Calibri"/>
                  <a:ea typeface="Calibri"/>
                  <a:cs typeface="Calibri"/>
                  <a:sym typeface="Calibri"/>
                </a:rPr>
                <a:t>100K</a:t>
              </a:r>
              <a:endParaRPr sz="1600">
                <a:latin typeface="Calibri"/>
                <a:ea typeface="Calibri"/>
                <a:cs typeface="Calibri"/>
                <a:sym typeface="Calibri"/>
              </a:endParaRPr>
            </a:p>
          </p:txBody>
        </p:sp>
        <p:sp>
          <p:nvSpPr>
            <p:cNvPr id="1924" name="Google Shape;1924;p201"/>
            <p:cNvSpPr txBox="1"/>
            <p:nvPr/>
          </p:nvSpPr>
          <p:spPr>
            <a:xfrm>
              <a:off x="2577910" y="2180623"/>
              <a:ext cx="483000" cy="241800"/>
            </a:xfrm>
            <a:prstGeom prst="rect">
              <a:avLst/>
            </a:prstGeom>
            <a:no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000000"/>
                </a:buClr>
                <a:buSzPts val="1900"/>
                <a:buFont typeface="Helvetica Neue"/>
                <a:buNone/>
              </a:pPr>
              <a:r>
                <a:rPr b="1" lang="en-US" sz="1600">
                  <a:latin typeface="Calibri"/>
                  <a:ea typeface="Calibri"/>
                  <a:cs typeface="Calibri"/>
                  <a:sym typeface="Calibri"/>
                </a:rPr>
                <a:t>1K</a:t>
              </a:r>
              <a:endParaRPr sz="1600">
                <a:latin typeface="Calibri"/>
                <a:ea typeface="Calibri"/>
                <a:cs typeface="Calibri"/>
                <a:sym typeface="Calibri"/>
              </a:endParaRPr>
            </a:p>
          </p:txBody>
        </p:sp>
        <p:sp>
          <p:nvSpPr>
            <p:cNvPr id="1925" name="Google Shape;1925;p201"/>
            <p:cNvSpPr txBox="1"/>
            <p:nvPr/>
          </p:nvSpPr>
          <p:spPr>
            <a:xfrm>
              <a:off x="4300077" y="3492675"/>
              <a:ext cx="2191200" cy="198900"/>
            </a:xfrm>
            <a:prstGeom prst="rect">
              <a:avLst/>
            </a:prstGeom>
            <a:no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000000"/>
                </a:buClr>
                <a:buSzPts val="1500"/>
                <a:buFont typeface="Helvetica Neue"/>
                <a:buNone/>
              </a:pPr>
              <a:r>
                <a:rPr b="1" i="0" lang="en-US" sz="1600" u="none" cap="none" strike="noStrike">
                  <a:solidFill>
                    <a:srgbClr val="000000"/>
                  </a:solidFill>
                  <a:latin typeface="Calibri"/>
                  <a:ea typeface="Calibri"/>
                  <a:cs typeface="Calibri"/>
                  <a:sym typeface="Calibri"/>
                </a:rPr>
                <a:t>MCMC with Ful</a:t>
              </a:r>
              <a:r>
                <a:rPr b="1" lang="en-US" sz="1600">
                  <a:latin typeface="Calibri"/>
                  <a:ea typeface="Calibri"/>
                  <a:cs typeface="Calibri"/>
                  <a:sym typeface="Calibri"/>
                </a:rPr>
                <a:t>l </a:t>
              </a:r>
              <a:r>
                <a:rPr b="1" i="0" lang="en-US" sz="1600" u="none" cap="none" strike="noStrike">
                  <a:solidFill>
                    <a:srgbClr val="000000"/>
                  </a:solidFill>
                  <a:latin typeface="Calibri"/>
                  <a:ea typeface="Calibri"/>
                  <a:cs typeface="Calibri"/>
                  <a:sym typeface="Calibri"/>
                </a:rPr>
                <a:t>Model</a:t>
              </a:r>
              <a:endParaRPr sz="1600">
                <a:latin typeface="Calibri"/>
                <a:ea typeface="Calibri"/>
                <a:cs typeface="Calibri"/>
                <a:sym typeface="Calibri"/>
              </a:endParaRPr>
            </a:p>
          </p:txBody>
        </p:sp>
        <p:sp>
          <p:nvSpPr>
            <p:cNvPr id="1926" name="Google Shape;1926;p201"/>
            <p:cNvSpPr txBox="1"/>
            <p:nvPr/>
          </p:nvSpPr>
          <p:spPr>
            <a:xfrm>
              <a:off x="2064577" y="302771"/>
              <a:ext cx="1362900" cy="444900"/>
            </a:xfrm>
            <a:prstGeom prst="rect">
              <a:avLst/>
            </a:prstGeom>
            <a:no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000000"/>
                </a:buClr>
                <a:buSzPts val="1900"/>
                <a:buFont typeface="Helvetica Neue"/>
                <a:buNone/>
              </a:pPr>
              <a:r>
                <a:rPr b="1" i="0" lang="en-US" sz="1600" u="none" cap="none" strike="noStrike">
                  <a:solidFill>
                    <a:srgbClr val="000000"/>
                  </a:solidFill>
                  <a:latin typeface="Calibri"/>
                  <a:ea typeface="Calibri"/>
                  <a:cs typeface="Calibri"/>
                  <a:sym typeface="Calibri"/>
                </a:rPr>
                <a:t># Available Model </a:t>
              </a:r>
              <a:endParaRPr sz="1600">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900"/>
                <a:buFont typeface="Helvetica Neue"/>
                <a:buNone/>
              </a:pPr>
              <a:r>
                <a:rPr b="1" i="0" lang="en-US" sz="1600" u="none" cap="none" strike="noStrike">
                  <a:solidFill>
                    <a:srgbClr val="000000"/>
                  </a:solidFill>
                  <a:latin typeface="Calibri"/>
                  <a:ea typeface="Calibri"/>
                  <a:cs typeface="Calibri"/>
                  <a:sym typeface="Calibri"/>
                </a:rPr>
                <a:t>Evaluations</a:t>
              </a:r>
              <a:endParaRPr b="1" sz="1600">
                <a:latin typeface="Calibri"/>
                <a:ea typeface="Calibri"/>
                <a:cs typeface="Calibri"/>
                <a:sym typeface="Calibri"/>
              </a:endParaRPr>
            </a:p>
          </p:txBody>
        </p:sp>
        <p:sp>
          <p:nvSpPr>
            <p:cNvPr id="1927" name="Google Shape;1927;p201"/>
            <p:cNvSpPr txBox="1"/>
            <p:nvPr/>
          </p:nvSpPr>
          <p:spPr>
            <a:xfrm>
              <a:off x="4253898" y="3986200"/>
              <a:ext cx="2119200" cy="241800"/>
            </a:xfrm>
            <a:prstGeom prst="rect">
              <a:avLst/>
            </a:prstGeom>
            <a:no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000000"/>
                </a:buClr>
                <a:buSzPts val="1900"/>
                <a:buFont typeface="Helvetica Neue"/>
                <a:buNone/>
              </a:pPr>
              <a:r>
                <a:rPr b="1" i="0" lang="en-US" sz="1600" u="none" cap="none" strike="noStrike">
                  <a:solidFill>
                    <a:srgbClr val="000000"/>
                  </a:solidFill>
                  <a:latin typeface="Calibri"/>
                  <a:ea typeface="Calibri"/>
                  <a:cs typeface="Calibri"/>
                  <a:sym typeface="Calibri"/>
                </a:rPr>
                <a:t># Unce</a:t>
              </a:r>
              <a:r>
                <a:rPr b="1" lang="en-US" sz="1600">
                  <a:latin typeface="Calibri"/>
                  <a:ea typeface="Calibri"/>
                  <a:cs typeface="Calibri"/>
                  <a:sym typeface="Calibri"/>
                </a:rPr>
                <a:t>rtain </a:t>
              </a:r>
              <a:endParaRPr b="1" sz="1600">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900"/>
                <a:buFont typeface="Helvetica Neue"/>
                <a:buNone/>
              </a:pPr>
              <a:r>
                <a:rPr b="1" i="0" lang="en-US" sz="1600" u="none" cap="none" strike="noStrike">
                  <a:solidFill>
                    <a:srgbClr val="000000"/>
                  </a:solidFill>
                  <a:latin typeface="Calibri"/>
                  <a:ea typeface="Calibri"/>
                  <a:cs typeface="Calibri"/>
                  <a:sym typeface="Calibri"/>
                </a:rPr>
                <a:t>Parameters</a:t>
              </a:r>
              <a:endParaRPr sz="600">
                <a:latin typeface="Calibri"/>
                <a:ea typeface="Calibri"/>
                <a:cs typeface="Calibri"/>
                <a:sym typeface="Calibri"/>
              </a:endParaRPr>
            </a:p>
          </p:txBody>
        </p:sp>
        <p:sp>
          <p:nvSpPr>
            <p:cNvPr id="1928" name="Google Shape;1928;p201"/>
            <p:cNvSpPr txBox="1"/>
            <p:nvPr/>
          </p:nvSpPr>
          <p:spPr>
            <a:xfrm>
              <a:off x="3635489" y="2185391"/>
              <a:ext cx="1000500" cy="929100"/>
            </a:xfrm>
            <a:prstGeom prst="rect">
              <a:avLst/>
            </a:prstGeom>
            <a:no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000000"/>
                </a:buClr>
                <a:buSzPts val="1500"/>
                <a:buFont typeface="Helvetica Neue"/>
                <a:buNone/>
              </a:pPr>
              <a:r>
                <a:rPr b="1" i="0" lang="en-US" sz="1600" u="none" cap="none" strike="noStrike">
                  <a:solidFill>
                    <a:srgbClr val="000000"/>
                  </a:solidFill>
                  <a:latin typeface="Calibri"/>
                  <a:ea typeface="Calibri"/>
                  <a:cs typeface="Calibri"/>
                  <a:sym typeface="Calibri"/>
                </a:rPr>
                <a:t>MCMC </a:t>
              </a:r>
              <a:endParaRPr sz="1600">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500"/>
                <a:buFont typeface="Helvetica Neue"/>
                <a:buNone/>
              </a:pPr>
              <a:r>
                <a:rPr b="1" i="0" lang="en-US" sz="1600" u="none" cap="none" strike="noStrike">
                  <a:solidFill>
                    <a:srgbClr val="000000"/>
                  </a:solidFill>
                  <a:latin typeface="Calibri"/>
                  <a:ea typeface="Calibri"/>
                  <a:cs typeface="Calibri"/>
                  <a:sym typeface="Calibri"/>
                </a:rPr>
                <a:t>with </a:t>
              </a:r>
              <a:endParaRPr sz="1600">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500"/>
                <a:buFont typeface="Helvetica Neue"/>
                <a:buNone/>
              </a:pPr>
              <a:r>
                <a:rPr b="1" i="0" lang="en-US" sz="1600" u="none" cap="none" strike="noStrike">
                  <a:solidFill>
                    <a:srgbClr val="000000"/>
                  </a:solidFill>
                  <a:latin typeface="Calibri"/>
                  <a:ea typeface="Calibri"/>
                  <a:cs typeface="Calibri"/>
                  <a:sym typeface="Calibri"/>
                </a:rPr>
                <a:t>Surrogate </a:t>
              </a:r>
              <a:endParaRPr sz="1600">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500"/>
                <a:buFont typeface="Helvetica Neue"/>
                <a:buNone/>
              </a:pPr>
              <a:r>
                <a:rPr b="1" i="0" lang="en-US" sz="1600" u="none" cap="none" strike="noStrike">
                  <a:solidFill>
                    <a:srgbClr val="000000"/>
                  </a:solidFill>
                  <a:latin typeface="Calibri"/>
                  <a:ea typeface="Calibri"/>
                  <a:cs typeface="Calibri"/>
                  <a:sym typeface="Calibri"/>
                </a:rPr>
                <a:t>Model</a:t>
              </a:r>
              <a:endParaRPr sz="1600">
                <a:latin typeface="Calibri"/>
                <a:ea typeface="Calibri"/>
                <a:cs typeface="Calibri"/>
                <a:sym typeface="Calibri"/>
              </a:endParaRPr>
            </a:p>
          </p:txBody>
        </p:sp>
        <p:sp>
          <p:nvSpPr>
            <p:cNvPr id="1929" name="Google Shape;1929;p201"/>
            <p:cNvSpPr txBox="1"/>
            <p:nvPr/>
          </p:nvSpPr>
          <p:spPr>
            <a:xfrm>
              <a:off x="4905700" y="2756753"/>
              <a:ext cx="1413600" cy="198900"/>
            </a:xfrm>
            <a:prstGeom prst="rect">
              <a:avLst/>
            </a:prstGeom>
            <a:no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000000"/>
                </a:buClr>
                <a:buSzPts val="1500"/>
                <a:buFont typeface="Helvetica Neue"/>
                <a:buNone/>
              </a:pPr>
              <a:r>
                <a:rPr b="1" lang="en-US" sz="1600">
                  <a:solidFill>
                    <a:srgbClr val="0000CC"/>
                  </a:solidFill>
                  <a:latin typeface="Calibri"/>
                  <a:ea typeface="Calibri"/>
                  <a:cs typeface="Calibri"/>
                  <a:sym typeface="Calibri"/>
                </a:rPr>
                <a:t>FAMOUS</a:t>
              </a:r>
              <a:br>
                <a:rPr b="1" lang="en-US" sz="1600">
                  <a:solidFill>
                    <a:srgbClr val="0000CC"/>
                  </a:solidFill>
                  <a:latin typeface="Calibri"/>
                  <a:ea typeface="Calibri"/>
                  <a:cs typeface="Calibri"/>
                  <a:sym typeface="Calibri"/>
                </a:rPr>
              </a:br>
              <a:r>
                <a:rPr b="1" lang="en-US" sz="1600">
                  <a:solidFill>
                    <a:srgbClr val="0000CC"/>
                  </a:solidFill>
                  <a:latin typeface="Calibri"/>
                  <a:ea typeface="Calibri"/>
                  <a:cs typeface="Calibri"/>
                  <a:sym typeface="Calibri"/>
                </a:rPr>
                <a:t>(Lee et al, 2020)</a:t>
              </a:r>
              <a:endParaRPr b="1" sz="1600">
                <a:solidFill>
                  <a:srgbClr val="0000CC"/>
                </a:solidFill>
                <a:latin typeface="Calibri"/>
                <a:ea typeface="Calibri"/>
                <a:cs typeface="Calibri"/>
                <a:sym typeface="Calibri"/>
              </a:endParaRPr>
            </a:p>
          </p:txBody>
        </p:sp>
        <p:sp>
          <p:nvSpPr>
            <p:cNvPr id="1930" name="Google Shape;1930;p201"/>
            <p:cNvSpPr txBox="1"/>
            <p:nvPr/>
          </p:nvSpPr>
          <p:spPr>
            <a:xfrm>
              <a:off x="6940155" y="1106299"/>
              <a:ext cx="1152300" cy="298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b="1" lang="en-US" sz="1600">
                  <a:solidFill>
                    <a:srgbClr val="000000"/>
                  </a:solidFill>
                  <a:latin typeface="Calibri"/>
                  <a:ea typeface="Calibri"/>
                  <a:cs typeface="Calibri"/>
                  <a:sym typeface="Calibri"/>
                </a:rPr>
                <a:t>Scenarios</a:t>
              </a:r>
              <a:endParaRPr b="1" sz="1600">
                <a:solidFill>
                  <a:srgbClr val="000000"/>
                </a:solidFill>
                <a:latin typeface="Calibri"/>
                <a:ea typeface="Calibri"/>
                <a:cs typeface="Calibri"/>
                <a:sym typeface="Calibri"/>
              </a:endParaRPr>
            </a:p>
            <a:p>
              <a:pPr indent="0" lvl="0" marL="0" rtl="0" algn="ctr">
                <a:spcBef>
                  <a:spcPts val="0"/>
                </a:spcBef>
                <a:spcAft>
                  <a:spcPts val="0"/>
                </a:spcAft>
                <a:buNone/>
              </a:pPr>
              <a:r>
                <a:t/>
              </a:r>
              <a:endParaRPr b="1" sz="2000">
                <a:latin typeface="Calibri"/>
                <a:ea typeface="Calibri"/>
                <a:cs typeface="Calibri"/>
                <a:sym typeface="Calibri"/>
              </a:endParaRPr>
            </a:p>
          </p:txBody>
        </p:sp>
        <p:sp>
          <p:nvSpPr>
            <p:cNvPr id="1931" name="Google Shape;1931;p201"/>
            <p:cNvSpPr txBox="1"/>
            <p:nvPr/>
          </p:nvSpPr>
          <p:spPr>
            <a:xfrm>
              <a:off x="6711563" y="32650"/>
              <a:ext cx="1987200" cy="298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US" sz="1800">
                  <a:solidFill>
                    <a:srgbClr val="FF0000"/>
                  </a:solidFill>
                  <a:latin typeface="Calibri"/>
                  <a:ea typeface="Calibri"/>
                  <a:cs typeface="Calibri"/>
                  <a:sym typeface="Calibri"/>
                </a:rPr>
                <a:t>Uncertainty </a:t>
              </a:r>
              <a:endParaRPr b="1" sz="1800">
                <a:solidFill>
                  <a:srgbClr val="FF0000"/>
                </a:solidFill>
                <a:latin typeface="Calibri"/>
                <a:ea typeface="Calibri"/>
                <a:cs typeface="Calibri"/>
                <a:sym typeface="Calibri"/>
              </a:endParaRPr>
            </a:p>
            <a:p>
              <a:pPr indent="0" lvl="0" marL="0" rtl="0" algn="r">
                <a:spcBef>
                  <a:spcPts val="0"/>
                </a:spcBef>
                <a:spcAft>
                  <a:spcPts val="0"/>
                </a:spcAft>
                <a:buNone/>
              </a:pPr>
              <a:r>
                <a:rPr b="1" lang="en-US" sz="1800">
                  <a:solidFill>
                    <a:srgbClr val="FF0000"/>
                  </a:solidFill>
                  <a:latin typeface="Calibri"/>
                  <a:ea typeface="Calibri"/>
                  <a:cs typeface="Calibri"/>
                  <a:sym typeface="Calibri"/>
                </a:rPr>
                <a:t>Characterization</a:t>
              </a:r>
              <a:endParaRPr b="1" sz="1800">
                <a:solidFill>
                  <a:srgbClr val="FF0000"/>
                </a:solidFill>
                <a:latin typeface="Calibri"/>
                <a:ea typeface="Calibri"/>
                <a:cs typeface="Calibri"/>
                <a:sym typeface="Calibri"/>
              </a:endParaRPr>
            </a:p>
          </p:txBody>
        </p:sp>
        <p:sp>
          <p:nvSpPr>
            <p:cNvPr id="1932" name="Google Shape;1932;p201"/>
            <p:cNvSpPr txBox="1"/>
            <p:nvPr/>
          </p:nvSpPr>
          <p:spPr>
            <a:xfrm>
              <a:off x="2090050" y="3855400"/>
              <a:ext cx="1464000" cy="29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600">
                  <a:solidFill>
                    <a:srgbClr val="38761D"/>
                  </a:solidFill>
                  <a:latin typeface="Calibri"/>
                  <a:ea typeface="Calibri"/>
                  <a:cs typeface="Calibri"/>
                  <a:sym typeface="Calibri"/>
                </a:rPr>
                <a:t>Uncertainty </a:t>
              </a:r>
              <a:endParaRPr b="1" sz="1600">
                <a:solidFill>
                  <a:srgbClr val="38761D"/>
                </a:solidFill>
                <a:latin typeface="Calibri"/>
                <a:ea typeface="Calibri"/>
                <a:cs typeface="Calibri"/>
                <a:sym typeface="Calibri"/>
              </a:endParaRPr>
            </a:p>
            <a:p>
              <a:pPr indent="0" lvl="0" marL="0" rtl="0" algn="l">
                <a:spcBef>
                  <a:spcPts val="0"/>
                </a:spcBef>
                <a:spcAft>
                  <a:spcPts val="0"/>
                </a:spcAft>
                <a:buNone/>
              </a:pPr>
              <a:r>
                <a:rPr b="1" lang="en-US" sz="1600">
                  <a:solidFill>
                    <a:srgbClr val="38761D"/>
                  </a:solidFill>
                  <a:latin typeface="Calibri"/>
                  <a:ea typeface="Calibri"/>
                  <a:cs typeface="Calibri"/>
                  <a:sym typeface="Calibri"/>
                </a:rPr>
                <a:t>Quantification</a:t>
              </a:r>
              <a:endParaRPr b="1" sz="1600">
                <a:solidFill>
                  <a:srgbClr val="38761D"/>
                </a:solidFill>
                <a:latin typeface="Calibri"/>
                <a:ea typeface="Calibri"/>
                <a:cs typeface="Calibri"/>
                <a:sym typeface="Calibri"/>
              </a:endParaRPr>
            </a:p>
          </p:txBody>
        </p:sp>
        <p:sp>
          <p:nvSpPr>
            <p:cNvPr id="1933" name="Google Shape;1933;p201"/>
            <p:cNvSpPr txBox="1"/>
            <p:nvPr/>
          </p:nvSpPr>
          <p:spPr>
            <a:xfrm>
              <a:off x="6021007" y="1783870"/>
              <a:ext cx="1536300" cy="298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600">
                  <a:solidFill>
                    <a:srgbClr val="000000"/>
                  </a:solidFill>
                  <a:latin typeface="Calibri"/>
                  <a:ea typeface="Calibri"/>
                  <a:cs typeface="Calibri"/>
                  <a:sym typeface="Calibri"/>
                </a:rPr>
                <a:t>Pre-calibration</a:t>
              </a:r>
              <a:endParaRPr b="1" sz="1600">
                <a:solidFill>
                  <a:srgbClr val="000000"/>
                </a:solidFill>
                <a:latin typeface="Calibri"/>
                <a:ea typeface="Calibri"/>
                <a:cs typeface="Calibri"/>
                <a:sym typeface="Calibri"/>
              </a:endParaRPr>
            </a:p>
            <a:p>
              <a:pPr indent="0" lvl="0" marL="0" rtl="0" algn="ctr">
                <a:spcBef>
                  <a:spcPts val="0"/>
                </a:spcBef>
                <a:spcAft>
                  <a:spcPts val="0"/>
                </a:spcAft>
                <a:buNone/>
              </a:pPr>
              <a:r>
                <a:t/>
              </a:r>
              <a:endParaRPr b="1" sz="2000">
                <a:latin typeface="Helvetica Neue"/>
                <a:ea typeface="Helvetica Neue"/>
                <a:cs typeface="Helvetica Neue"/>
                <a:sym typeface="Helvetica Neue"/>
              </a:endParaRPr>
            </a:p>
          </p:txBody>
        </p:sp>
        <p:cxnSp>
          <p:nvCxnSpPr>
            <p:cNvPr id="1934" name="Google Shape;1934;p201"/>
            <p:cNvCxnSpPr/>
            <p:nvPr/>
          </p:nvCxnSpPr>
          <p:spPr>
            <a:xfrm>
              <a:off x="3596854" y="3708196"/>
              <a:ext cx="0" cy="336300"/>
            </a:xfrm>
            <a:prstGeom prst="straightConnector1">
              <a:avLst/>
            </a:prstGeom>
            <a:noFill/>
            <a:ln cap="flat" cmpd="sng" w="28575">
              <a:solidFill>
                <a:srgbClr val="000000"/>
              </a:solidFill>
              <a:prstDash val="solid"/>
              <a:miter lim="400000"/>
              <a:headEnd len="sm" w="sm" type="none"/>
              <a:tailEnd len="sm" w="sm" type="none"/>
            </a:ln>
          </p:spPr>
        </p:cxnSp>
        <p:sp>
          <p:nvSpPr>
            <p:cNvPr id="1935" name="Google Shape;1935;p201"/>
            <p:cNvSpPr txBox="1"/>
            <p:nvPr/>
          </p:nvSpPr>
          <p:spPr>
            <a:xfrm>
              <a:off x="3488920" y="4029544"/>
              <a:ext cx="216300" cy="241800"/>
            </a:xfrm>
            <a:prstGeom prst="rect">
              <a:avLst/>
            </a:prstGeom>
            <a:no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000000"/>
                </a:buClr>
                <a:buSzPts val="1900"/>
                <a:buFont typeface="Helvetica Neue"/>
                <a:buNone/>
              </a:pPr>
              <a:r>
                <a:rPr b="1" lang="en-US" sz="1600">
                  <a:latin typeface="Calibri"/>
                  <a:ea typeface="Calibri"/>
                  <a:cs typeface="Calibri"/>
                  <a:sym typeface="Calibri"/>
                </a:rPr>
                <a:t>1</a:t>
              </a:r>
              <a:r>
                <a:rPr b="1" i="0" lang="en-US" sz="1600" u="none" cap="none" strike="noStrike">
                  <a:solidFill>
                    <a:srgbClr val="000000"/>
                  </a:solidFill>
                  <a:latin typeface="Calibri"/>
                  <a:ea typeface="Calibri"/>
                  <a:cs typeface="Calibri"/>
                  <a:sym typeface="Calibri"/>
                </a:rPr>
                <a:t> </a:t>
              </a:r>
              <a:endParaRPr sz="1600">
                <a:latin typeface="Calibri"/>
                <a:ea typeface="Calibri"/>
                <a:cs typeface="Calibri"/>
                <a:sym typeface="Calibri"/>
              </a:endParaRPr>
            </a:p>
          </p:txBody>
        </p:sp>
        <p:cxnSp>
          <p:nvCxnSpPr>
            <p:cNvPr id="1936" name="Google Shape;1936;p201"/>
            <p:cNvCxnSpPr/>
            <p:nvPr/>
          </p:nvCxnSpPr>
          <p:spPr>
            <a:xfrm>
              <a:off x="8389661" y="3701789"/>
              <a:ext cx="0" cy="336300"/>
            </a:xfrm>
            <a:prstGeom prst="straightConnector1">
              <a:avLst/>
            </a:prstGeom>
            <a:noFill/>
            <a:ln cap="flat" cmpd="sng" w="28575">
              <a:solidFill>
                <a:srgbClr val="000000"/>
              </a:solidFill>
              <a:prstDash val="solid"/>
              <a:miter lim="400000"/>
              <a:headEnd len="sm" w="sm" type="none"/>
              <a:tailEnd len="sm" w="sm" type="none"/>
            </a:ln>
          </p:spPr>
        </p:cxnSp>
        <p:sp>
          <p:nvSpPr>
            <p:cNvPr id="1937" name="Google Shape;1937;p201"/>
            <p:cNvSpPr txBox="1"/>
            <p:nvPr/>
          </p:nvSpPr>
          <p:spPr>
            <a:xfrm>
              <a:off x="7974606" y="4023136"/>
              <a:ext cx="576300" cy="241800"/>
            </a:xfrm>
            <a:prstGeom prst="rect">
              <a:avLst/>
            </a:prstGeom>
            <a:no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000000"/>
                </a:buClr>
                <a:buSzPts val="1900"/>
                <a:buFont typeface="Helvetica Neue"/>
                <a:buNone/>
              </a:pPr>
              <a:r>
                <a:rPr b="1" lang="en-US" sz="1600">
                  <a:latin typeface="Calibri"/>
                  <a:ea typeface="Calibri"/>
                  <a:cs typeface="Calibri"/>
                  <a:sym typeface="Calibri"/>
                </a:rPr>
                <a:t>1000</a:t>
              </a:r>
              <a:r>
                <a:rPr b="1" i="0" lang="en-US" sz="1600" u="none" cap="none" strike="noStrike">
                  <a:solidFill>
                    <a:srgbClr val="000000"/>
                  </a:solidFill>
                  <a:latin typeface="Calibri"/>
                  <a:ea typeface="Calibri"/>
                  <a:cs typeface="Calibri"/>
                  <a:sym typeface="Calibri"/>
                </a:rPr>
                <a:t> </a:t>
              </a:r>
              <a:endParaRPr sz="1600">
                <a:latin typeface="Calibri"/>
                <a:ea typeface="Calibri"/>
                <a:cs typeface="Calibri"/>
                <a:sym typeface="Calibri"/>
              </a:endParaRPr>
            </a:p>
          </p:txBody>
        </p:sp>
        <p:cxnSp>
          <p:nvCxnSpPr>
            <p:cNvPr id="1938" name="Google Shape;1938;p201"/>
            <p:cNvCxnSpPr/>
            <p:nvPr/>
          </p:nvCxnSpPr>
          <p:spPr>
            <a:xfrm>
              <a:off x="3204448" y="1053837"/>
              <a:ext cx="388800" cy="0"/>
            </a:xfrm>
            <a:prstGeom prst="straightConnector1">
              <a:avLst/>
            </a:prstGeom>
            <a:noFill/>
            <a:ln cap="flat" cmpd="sng" w="28575">
              <a:solidFill>
                <a:srgbClr val="000000"/>
              </a:solidFill>
              <a:prstDash val="solid"/>
              <a:miter lim="400000"/>
              <a:headEnd len="sm" w="sm" type="none"/>
              <a:tailEnd len="sm" w="sm" type="none"/>
            </a:ln>
          </p:spPr>
        </p:cxnSp>
        <p:sp>
          <p:nvSpPr>
            <p:cNvPr id="1939" name="Google Shape;1939;p201"/>
            <p:cNvSpPr txBox="1"/>
            <p:nvPr/>
          </p:nvSpPr>
          <p:spPr>
            <a:xfrm>
              <a:off x="2601611" y="932835"/>
              <a:ext cx="513300" cy="241800"/>
            </a:xfrm>
            <a:prstGeom prst="rect">
              <a:avLst/>
            </a:prstGeom>
            <a:no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000000"/>
                </a:buClr>
                <a:buSzPts val="1900"/>
                <a:buFont typeface="Helvetica Neue"/>
                <a:buNone/>
              </a:pPr>
              <a:r>
                <a:rPr b="1" lang="en-US" sz="1600">
                  <a:latin typeface="Calibri"/>
                  <a:ea typeface="Calibri"/>
                  <a:cs typeface="Calibri"/>
                  <a:sym typeface="Calibri"/>
                </a:rPr>
                <a:t>2</a:t>
              </a:r>
              <a:endParaRPr sz="1600">
                <a:latin typeface="Calibri"/>
                <a:ea typeface="Calibri"/>
                <a:cs typeface="Calibri"/>
                <a:sym typeface="Calibri"/>
              </a:endParaRPr>
            </a:p>
          </p:txBody>
        </p:sp>
        <p:cxnSp>
          <p:nvCxnSpPr>
            <p:cNvPr id="1940" name="Google Shape;1940;p201"/>
            <p:cNvCxnSpPr/>
            <p:nvPr/>
          </p:nvCxnSpPr>
          <p:spPr>
            <a:xfrm>
              <a:off x="3204448" y="1428173"/>
              <a:ext cx="388800" cy="0"/>
            </a:xfrm>
            <a:prstGeom prst="straightConnector1">
              <a:avLst/>
            </a:prstGeom>
            <a:noFill/>
            <a:ln cap="flat" cmpd="sng" w="28575">
              <a:solidFill>
                <a:srgbClr val="000000"/>
              </a:solidFill>
              <a:prstDash val="solid"/>
              <a:miter lim="400000"/>
              <a:headEnd len="sm" w="sm" type="none"/>
              <a:tailEnd len="sm" w="sm" type="none"/>
            </a:ln>
          </p:spPr>
        </p:cxnSp>
        <p:sp>
          <p:nvSpPr>
            <p:cNvPr id="1941" name="Google Shape;1941;p201"/>
            <p:cNvSpPr txBox="1"/>
            <p:nvPr/>
          </p:nvSpPr>
          <p:spPr>
            <a:xfrm>
              <a:off x="2620648" y="1307182"/>
              <a:ext cx="386400" cy="241800"/>
            </a:xfrm>
            <a:prstGeom prst="rect">
              <a:avLst/>
            </a:prstGeom>
            <a:no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000000"/>
                </a:buClr>
                <a:buSzPts val="1900"/>
                <a:buFont typeface="Helvetica Neue"/>
                <a:buNone/>
              </a:pPr>
              <a:r>
                <a:rPr b="1" lang="en-US" sz="1600">
                  <a:latin typeface="Calibri"/>
                  <a:ea typeface="Calibri"/>
                  <a:cs typeface="Calibri"/>
                  <a:sym typeface="Calibri"/>
                </a:rPr>
                <a:t>10</a:t>
              </a:r>
              <a:endParaRPr sz="1600">
                <a:latin typeface="Calibri"/>
                <a:ea typeface="Calibri"/>
                <a:cs typeface="Calibri"/>
                <a:sym typeface="Calibri"/>
              </a:endParaRPr>
            </a:p>
          </p:txBody>
        </p:sp>
        <p:cxnSp>
          <p:nvCxnSpPr>
            <p:cNvPr id="1942" name="Google Shape;1942;p201"/>
            <p:cNvCxnSpPr/>
            <p:nvPr/>
          </p:nvCxnSpPr>
          <p:spPr>
            <a:xfrm>
              <a:off x="3204448" y="1864899"/>
              <a:ext cx="388800" cy="0"/>
            </a:xfrm>
            <a:prstGeom prst="straightConnector1">
              <a:avLst/>
            </a:prstGeom>
            <a:noFill/>
            <a:ln cap="flat" cmpd="sng" w="28575">
              <a:solidFill>
                <a:srgbClr val="000000"/>
              </a:solidFill>
              <a:prstDash val="solid"/>
              <a:miter lim="400000"/>
              <a:headEnd len="sm" w="sm" type="none"/>
              <a:tailEnd len="sm" w="sm" type="none"/>
            </a:ln>
          </p:spPr>
        </p:cxnSp>
        <p:sp>
          <p:nvSpPr>
            <p:cNvPr id="1943" name="Google Shape;1943;p201"/>
            <p:cNvSpPr txBox="1"/>
            <p:nvPr/>
          </p:nvSpPr>
          <p:spPr>
            <a:xfrm>
              <a:off x="2577910" y="1743897"/>
              <a:ext cx="483000" cy="241800"/>
            </a:xfrm>
            <a:prstGeom prst="rect">
              <a:avLst/>
            </a:prstGeom>
            <a:no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000000"/>
                </a:buClr>
                <a:buSzPts val="1900"/>
                <a:buFont typeface="Helvetica Neue"/>
                <a:buNone/>
              </a:pPr>
              <a:r>
                <a:rPr b="1" lang="en-US" sz="1600">
                  <a:latin typeface="Calibri"/>
                  <a:ea typeface="Calibri"/>
                  <a:cs typeface="Calibri"/>
                  <a:sym typeface="Calibri"/>
                </a:rPr>
                <a:t>100</a:t>
              </a:r>
              <a:endParaRPr sz="1600">
                <a:latin typeface="Calibri"/>
                <a:ea typeface="Calibri"/>
                <a:cs typeface="Calibri"/>
                <a:sym typeface="Calibri"/>
              </a:endParaRPr>
            </a:p>
          </p:txBody>
        </p:sp>
        <p:cxnSp>
          <p:nvCxnSpPr>
            <p:cNvPr id="1944" name="Google Shape;1944;p201"/>
            <p:cNvCxnSpPr/>
            <p:nvPr/>
          </p:nvCxnSpPr>
          <p:spPr>
            <a:xfrm>
              <a:off x="3204448" y="2710473"/>
              <a:ext cx="388800" cy="0"/>
            </a:xfrm>
            <a:prstGeom prst="straightConnector1">
              <a:avLst/>
            </a:prstGeom>
            <a:noFill/>
            <a:ln cap="flat" cmpd="sng" w="28575">
              <a:solidFill>
                <a:srgbClr val="000000"/>
              </a:solidFill>
              <a:prstDash val="solid"/>
              <a:miter lim="400000"/>
              <a:headEnd len="sm" w="sm" type="none"/>
              <a:tailEnd len="sm" w="sm" type="none"/>
            </a:ln>
          </p:spPr>
        </p:cxnSp>
        <p:sp>
          <p:nvSpPr>
            <p:cNvPr id="1945" name="Google Shape;1945;p201"/>
            <p:cNvSpPr txBox="1"/>
            <p:nvPr/>
          </p:nvSpPr>
          <p:spPr>
            <a:xfrm>
              <a:off x="2493313" y="2589482"/>
              <a:ext cx="651000" cy="241800"/>
            </a:xfrm>
            <a:prstGeom prst="rect">
              <a:avLst/>
            </a:prstGeom>
            <a:no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000000"/>
                </a:buClr>
                <a:buSzPts val="1900"/>
                <a:buFont typeface="Helvetica Neue"/>
                <a:buNone/>
              </a:pPr>
              <a:r>
                <a:rPr b="1" lang="en-US" sz="1600">
                  <a:latin typeface="Calibri"/>
                  <a:ea typeface="Calibri"/>
                  <a:cs typeface="Calibri"/>
                  <a:sym typeface="Calibri"/>
                </a:rPr>
                <a:t>10K</a:t>
              </a:r>
              <a:endParaRPr sz="1600">
                <a:latin typeface="Calibri"/>
                <a:ea typeface="Calibri"/>
                <a:cs typeface="Calibri"/>
                <a:sym typeface="Calibri"/>
              </a:endParaRPr>
            </a:p>
          </p:txBody>
        </p:sp>
        <p:cxnSp>
          <p:nvCxnSpPr>
            <p:cNvPr id="1946" name="Google Shape;1946;p201"/>
            <p:cNvCxnSpPr/>
            <p:nvPr/>
          </p:nvCxnSpPr>
          <p:spPr>
            <a:xfrm>
              <a:off x="3204448" y="3646314"/>
              <a:ext cx="388800" cy="0"/>
            </a:xfrm>
            <a:prstGeom prst="straightConnector1">
              <a:avLst/>
            </a:prstGeom>
            <a:noFill/>
            <a:ln cap="flat" cmpd="sng" w="28575">
              <a:solidFill>
                <a:srgbClr val="000000"/>
              </a:solidFill>
              <a:prstDash val="solid"/>
              <a:miter lim="400000"/>
              <a:headEnd len="sm" w="sm" type="none"/>
              <a:tailEnd len="sm" w="sm" type="none"/>
            </a:ln>
          </p:spPr>
        </p:cxnSp>
        <p:sp>
          <p:nvSpPr>
            <p:cNvPr id="1947" name="Google Shape;1947;p201"/>
            <p:cNvSpPr txBox="1"/>
            <p:nvPr/>
          </p:nvSpPr>
          <p:spPr>
            <a:xfrm>
              <a:off x="2488348" y="3525323"/>
              <a:ext cx="651000" cy="241800"/>
            </a:xfrm>
            <a:prstGeom prst="rect">
              <a:avLst/>
            </a:prstGeom>
            <a:no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000000"/>
                </a:buClr>
                <a:buSzPts val="1900"/>
                <a:buFont typeface="Helvetica Neue"/>
                <a:buNone/>
              </a:pPr>
              <a:r>
                <a:rPr b="1" lang="en-US" sz="1600">
                  <a:latin typeface="Calibri"/>
                  <a:ea typeface="Calibri"/>
                  <a:cs typeface="Calibri"/>
                  <a:sym typeface="Calibri"/>
                </a:rPr>
                <a:t>1M</a:t>
              </a:r>
              <a:endParaRPr sz="1600">
                <a:latin typeface="Calibri"/>
                <a:ea typeface="Calibri"/>
                <a:cs typeface="Calibri"/>
                <a:sym typeface="Calibri"/>
              </a:endParaRPr>
            </a:p>
          </p:txBody>
        </p:sp>
        <p:sp>
          <p:nvSpPr>
            <p:cNvPr id="1948" name="Google Shape;1948;p201"/>
            <p:cNvSpPr txBox="1"/>
            <p:nvPr/>
          </p:nvSpPr>
          <p:spPr>
            <a:xfrm>
              <a:off x="3529517" y="3128332"/>
              <a:ext cx="861300" cy="358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i="1" lang="en-US" sz="1500">
                  <a:solidFill>
                    <a:srgbClr val="000000"/>
                  </a:solidFill>
                  <a:latin typeface="Calibri"/>
                  <a:ea typeface="Calibri"/>
                  <a:cs typeface="Calibri"/>
                  <a:sym typeface="Calibri"/>
                </a:rPr>
                <a:t>tails sampled</a:t>
              </a:r>
              <a:endParaRPr i="1" sz="1500">
                <a:latin typeface="Calibri"/>
                <a:ea typeface="Calibri"/>
                <a:cs typeface="Calibri"/>
                <a:sym typeface="Calibri"/>
              </a:endParaRPr>
            </a:p>
          </p:txBody>
        </p:sp>
        <p:sp>
          <p:nvSpPr>
            <p:cNvPr id="1949" name="Google Shape;1949;p201"/>
            <p:cNvSpPr txBox="1"/>
            <p:nvPr/>
          </p:nvSpPr>
          <p:spPr>
            <a:xfrm>
              <a:off x="7277110" y="747700"/>
              <a:ext cx="1293300" cy="298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US" sz="1600">
                  <a:solidFill>
                    <a:srgbClr val="000000"/>
                  </a:solidFill>
                  <a:latin typeface="Calibri"/>
                  <a:ea typeface="Calibri"/>
                  <a:cs typeface="Calibri"/>
                  <a:sym typeface="Calibri"/>
                </a:rPr>
                <a:t>tails</a:t>
              </a:r>
              <a:r>
                <a:rPr i="1" lang="en-US" sz="1600">
                  <a:latin typeface="Calibri"/>
                  <a:ea typeface="Calibri"/>
                  <a:cs typeface="Calibri"/>
                  <a:sym typeface="Calibri"/>
                </a:rPr>
                <a:t> </a:t>
              </a:r>
              <a:r>
                <a:rPr i="1" lang="en-US" sz="1600">
                  <a:solidFill>
                    <a:srgbClr val="000000"/>
                  </a:solidFill>
                  <a:latin typeface="Calibri"/>
                  <a:ea typeface="Calibri"/>
                  <a:cs typeface="Calibri"/>
                  <a:sym typeface="Calibri"/>
                </a:rPr>
                <a:t>missed</a:t>
              </a:r>
              <a:endParaRPr i="1" sz="1600">
                <a:latin typeface="Calibri"/>
                <a:ea typeface="Calibri"/>
                <a:cs typeface="Calibri"/>
                <a:sym typeface="Calibri"/>
              </a:endParaRPr>
            </a:p>
          </p:txBody>
        </p:sp>
      </p:grpSp>
      <p:sp>
        <p:nvSpPr>
          <p:cNvPr id="1950" name="Google Shape;1950;p201"/>
          <p:cNvSpPr txBox="1"/>
          <p:nvPr/>
        </p:nvSpPr>
        <p:spPr>
          <a:xfrm>
            <a:off x="93925" y="245625"/>
            <a:ext cx="2400900" cy="2678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solidFill>
                  <a:srgbClr val="0000FF"/>
                </a:solidFill>
                <a:latin typeface="Calibri"/>
                <a:ea typeface="Calibri"/>
                <a:cs typeface="Calibri"/>
                <a:sym typeface="Calibri"/>
              </a:rPr>
              <a:t>High-dimensional parameter spaces and computationally slow models can pose nontrivial computational challenges for uncertainty characterization.</a:t>
            </a:r>
            <a:endParaRPr sz="600"/>
          </a:p>
        </p:txBody>
      </p:sp>
      <p:sp>
        <p:nvSpPr>
          <p:cNvPr id="1951" name="Google Shape;1951;p201"/>
          <p:cNvSpPr txBox="1"/>
          <p:nvPr/>
        </p:nvSpPr>
        <p:spPr>
          <a:xfrm>
            <a:off x="93925" y="2851850"/>
            <a:ext cx="2400900" cy="153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100">
                <a:solidFill>
                  <a:schemeClr val="dk1"/>
                </a:solidFill>
              </a:rPr>
              <a:t>Figure: Reed, P. M., Hadjimichael, A., Malek, K., Karimi, T., Vernon, C. R., Srikrishnan, V., et al. (2022). </a:t>
            </a:r>
            <a:r>
              <a:rPr i="1" lang="en-US" sz="1100">
                <a:solidFill>
                  <a:schemeClr val="dk1"/>
                </a:solidFill>
              </a:rPr>
              <a:t>Addressing Uncertainty in MultiSector Dynamics Research</a:t>
            </a:r>
            <a:r>
              <a:rPr lang="en-US" sz="1100">
                <a:solidFill>
                  <a:schemeClr val="dk1"/>
                </a:solidFill>
              </a:rPr>
              <a:t>. Retrieved from </a:t>
            </a:r>
            <a:r>
              <a:rPr lang="en-US" sz="1100" u="sng">
                <a:solidFill>
                  <a:schemeClr val="hlink"/>
                </a:solidFill>
                <a:hlinkClick r:id="rId4"/>
              </a:rPr>
              <a:t>https://uc-ebook.org/</a:t>
            </a:r>
            <a:endParaRPr sz="1100">
              <a:solidFill>
                <a:schemeClr val="dk1"/>
              </a:solidFill>
            </a:endParaRPr>
          </a:p>
          <a:p>
            <a:pPr indent="0" lvl="0" marL="0" rtl="0" algn="l">
              <a:spcBef>
                <a:spcPts val="0"/>
              </a:spcBef>
              <a:spcAft>
                <a:spcPts val="0"/>
              </a:spcAft>
              <a:buNone/>
            </a:pPr>
            <a:r>
              <a:t/>
            </a:r>
            <a:endParaRPr sz="1100">
              <a:solidFill>
                <a:schemeClr val="dk1"/>
              </a:solidFill>
            </a:endParaRPr>
          </a:p>
        </p:txBody>
      </p:sp>
      <p:sp>
        <p:nvSpPr>
          <p:cNvPr id="1952" name="Google Shape;1952;p201"/>
          <p:cNvSpPr txBox="1"/>
          <p:nvPr/>
        </p:nvSpPr>
        <p:spPr>
          <a:xfrm>
            <a:off x="41075" y="4237675"/>
            <a:ext cx="9053700" cy="1031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100">
                <a:solidFill>
                  <a:schemeClr val="dk1"/>
                </a:solidFill>
              </a:rPr>
              <a:t>Background: </a:t>
            </a:r>
            <a:br>
              <a:rPr lang="en-US" sz="1100">
                <a:solidFill>
                  <a:schemeClr val="dk1"/>
                </a:solidFill>
              </a:rPr>
            </a:br>
            <a:r>
              <a:rPr lang="en-US" sz="1100">
                <a:solidFill>
                  <a:schemeClr val="dk1"/>
                </a:solidFill>
              </a:rPr>
              <a:t>Lee, B. S., Haran, M., Fuller, R. W., Pollard, D., &amp; Keller, K. (2020). A fast particle-based approach for calibrating a 3-D model of the Antarctic ice sheet. </a:t>
            </a:r>
            <a:r>
              <a:rPr i="1" lang="en-US" sz="1100">
                <a:solidFill>
                  <a:schemeClr val="dk1"/>
                </a:solidFill>
              </a:rPr>
              <a:t>The Annals of Applied Statistics</a:t>
            </a:r>
            <a:r>
              <a:rPr lang="en-US" sz="1100">
                <a:solidFill>
                  <a:schemeClr val="dk1"/>
                </a:solidFill>
              </a:rPr>
              <a:t>, </a:t>
            </a:r>
            <a:r>
              <a:rPr i="1" lang="en-US" sz="1100">
                <a:solidFill>
                  <a:schemeClr val="dk1"/>
                </a:solidFill>
              </a:rPr>
              <a:t>14</a:t>
            </a:r>
            <a:r>
              <a:rPr lang="en-US" sz="1100">
                <a:solidFill>
                  <a:schemeClr val="dk1"/>
                </a:solidFill>
              </a:rPr>
              <a:t>(2), 605–634. </a:t>
            </a:r>
            <a:r>
              <a:rPr lang="en-US" sz="1100" u="sng">
                <a:solidFill>
                  <a:schemeClr val="hlink"/>
                </a:solidFill>
                <a:hlinkClick r:id="rId5"/>
              </a:rPr>
              <a:t>https://doi.org/10.1214/19-AOAS1305</a:t>
            </a:r>
            <a:endParaRPr sz="1100">
              <a:solidFill>
                <a:schemeClr val="dk1"/>
              </a:solidFill>
            </a:endParaRPr>
          </a:p>
          <a:p>
            <a:pPr indent="0" lvl="0" marL="0" rtl="0" algn="l">
              <a:spcBef>
                <a:spcPts val="0"/>
              </a:spcBef>
              <a:spcAft>
                <a:spcPts val="0"/>
              </a:spcAft>
              <a:buNone/>
            </a:pPr>
            <a:r>
              <a:rPr lang="en-US" sz="1100">
                <a:solidFill>
                  <a:schemeClr val="dk1"/>
                </a:solidFill>
              </a:rPr>
              <a:t>Sharma, S., Lee, B. S., Hosseini-Shakib, I., Haran, M., &amp; Keller, K. (2023). Neglecting model parametric uncertainty can drastically underestimate flood risks. </a:t>
            </a:r>
            <a:r>
              <a:rPr i="1" lang="en-US" sz="1100">
                <a:solidFill>
                  <a:schemeClr val="dk1"/>
                </a:solidFill>
              </a:rPr>
              <a:t>Earth’s Future</a:t>
            </a:r>
            <a:r>
              <a:rPr lang="en-US" sz="1100">
                <a:solidFill>
                  <a:schemeClr val="dk1"/>
                </a:solidFill>
              </a:rPr>
              <a:t>, </a:t>
            </a:r>
            <a:r>
              <a:rPr i="1" lang="en-US" sz="1100">
                <a:solidFill>
                  <a:schemeClr val="dk1"/>
                </a:solidFill>
              </a:rPr>
              <a:t>11</a:t>
            </a:r>
            <a:r>
              <a:rPr lang="en-US" sz="1100">
                <a:solidFill>
                  <a:schemeClr val="dk1"/>
                </a:solidFill>
              </a:rPr>
              <a:t>(1). https://doi.org/10.1029/2022ef003050</a:t>
            </a:r>
            <a:endParaRPr sz="1100">
              <a:solidFill>
                <a:schemeClr val="dk1"/>
              </a:solidFill>
            </a:endParaRPr>
          </a:p>
        </p:txBody>
      </p:sp>
    </p:spTree>
  </p:cSld>
  <p:clrMapOvr>
    <a:masterClrMapping/>
  </p:clrMapOvr>
</p:sld>
</file>

<file path=ppt/slides/slide1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CE5CD"/>
        </a:solidFill>
      </p:bgPr>
    </p:bg>
    <p:spTree>
      <p:nvGrpSpPr>
        <p:cNvPr id="1957" name="Shape 1957"/>
        <p:cNvGrpSpPr/>
        <p:nvPr/>
      </p:nvGrpSpPr>
      <p:grpSpPr>
        <a:xfrm>
          <a:off x="0" y="0"/>
          <a:ext cx="0" cy="0"/>
          <a:chOff x="0" y="0"/>
          <a:chExt cx="0" cy="0"/>
        </a:xfrm>
      </p:grpSpPr>
      <p:sp>
        <p:nvSpPr>
          <p:cNvPr id="1958" name="Google Shape;1958;p202"/>
          <p:cNvSpPr txBox="1"/>
          <p:nvPr>
            <p:ph type="title"/>
          </p:nvPr>
        </p:nvSpPr>
        <p:spPr>
          <a:xfrm>
            <a:off x="687586" y="0"/>
            <a:ext cx="7768800" cy="971100"/>
          </a:xfrm>
          <a:prstGeom prst="rect">
            <a:avLst/>
          </a:prstGeom>
          <a:noFill/>
          <a:ln>
            <a:noFill/>
          </a:ln>
        </p:spPr>
        <p:txBody>
          <a:bodyPr anchorCtr="0" anchor="ctr" bIns="32750" lIns="32750" spcFirstLastPara="1" rIns="69975" wrap="square" tIns="32750">
            <a:noAutofit/>
          </a:bodyPr>
          <a:lstStyle/>
          <a:p>
            <a:pPr indent="0" lvl="0" marL="0" rtl="0" algn="ctr">
              <a:spcBef>
                <a:spcPts val="0"/>
              </a:spcBef>
              <a:spcAft>
                <a:spcPts val="0"/>
              </a:spcAft>
              <a:buNone/>
            </a:pPr>
            <a:r>
              <a:rPr lang="en-US">
                <a:latin typeface="Calibri"/>
                <a:ea typeface="Calibri"/>
                <a:cs typeface="Calibri"/>
                <a:sym typeface="Calibri"/>
              </a:rPr>
              <a:t>Outline for today</a:t>
            </a:r>
            <a:endParaRPr>
              <a:latin typeface="Calibri"/>
              <a:ea typeface="Calibri"/>
              <a:cs typeface="Calibri"/>
              <a:sym typeface="Calibri"/>
            </a:endParaRPr>
          </a:p>
        </p:txBody>
      </p:sp>
      <p:sp>
        <p:nvSpPr>
          <p:cNvPr id="1959" name="Google Shape;1959;p202"/>
          <p:cNvSpPr txBox="1"/>
          <p:nvPr>
            <p:ph idx="1" type="body"/>
          </p:nvPr>
        </p:nvSpPr>
        <p:spPr>
          <a:xfrm>
            <a:off x="447706" y="894782"/>
            <a:ext cx="8152800" cy="3998400"/>
          </a:xfrm>
          <a:prstGeom prst="rect">
            <a:avLst/>
          </a:prstGeom>
          <a:noFill/>
          <a:ln>
            <a:noFill/>
          </a:ln>
        </p:spPr>
        <p:txBody>
          <a:bodyPr anchorCtr="0" anchor="t" bIns="32750" lIns="32750" spcFirstLastPara="1" rIns="69975" wrap="square" tIns="32750">
            <a:noAutofit/>
          </a:bodyPr>
          <a:lstStyle/>
          <a:p>
            <a:pPr indent="-342900" lvl="0" marL="457200" rtl="0" algn="l">
              <a:lnSpc>
                <a:spcPct val="115000"/>
              </a:lnSpc>
              <a:spcBef>
                <a:spcPts val="400"/>
              </a:spcBef>
              <a:spcAft>
                <a:spcPts val="0"/>
              </a:spcAft>
              <a:buSzPts val="1800"/>
              <a:buAutoNum type="arabicPeriod"/>
            </a:pPr>
            <a:r>
              <a:rPr lang="en-US" sz="1800"/>
              <a:t>How does a Bayesian approach work?</a:t>
            </a:r>
            <a:endParaRPr sz="1800"/>
          </a:p>
          <a:p>
            <a:pPr indent="-342900" lvl="1" marL="914400" rtl="0" algn="l">
              <a:lnSpc>
                <a:spcPct val="115000"/>
              </a:lnSpc>
              <a:spcBef>
                <a:spcPts val="0"/>
              </a:spcBef>
              <a:spcAft>
                <a:spcPts val="0"/>
              </a:spcAft>
              <a:buSzPts val="1800"/>
              <a:buAutoNum type="alphaLcPeriod"/>
            </a:pPr>
            <a:r>
              <a:rPr lang="en-US" sz="1800"/>
              <a:t>prior</a:t>
            </a:r>
            <a:endParaRPr sz="1800"/>
          </a:p>
          <a:p>
            <a:pPr indent="-342900" lvl="1" marL="914400" rtl="0" algn="l">
              <a:lnSpc>
                <a:spcPct val="115000"/>
              </a:lnSpc>
              <a:spcBef>
                <a:spcPts val="0"/>
              </a:spcBef>
              <a:spcAft>
                <a:spcPts val="0"/>
              </a:spcAft>
              <a:buSzPts val="1800"/>
              <a:buAutoNum type="alphaLcPeriod"/>
            </a:pPr>
            <a:r>
              <a:rPr lang="en-US" sz="1800"/>
              <a:t>likelihood</a:t>
            </a:r>
            <a:endParaRPr sz="1800"/>
          </a:p>
          <a:p>
            <a:pPr indent="-342900" lvl="1" marL="914400" rtl="0" algn="l">
              <a:lnSpc>
                <a:spcPct val="115000"/>
              </a:lnSpc>
              <a:spcBef>
                <a:spcPts val="0"/>
              </a:spcBef>
              <a:spcAft>
                <a:spcPts val="0"/>
              </a:spcAft>
              <a:buSzPts val="1800"/>
              <a:buAutoNum type="alphaLcPeriod"/>
            </a:pPr>
            <a:r>
              <a:rPr lang="en-US" sz="1800"/>
              <a:t>posterior</a:t>
            </a:r>
            <a:endParaRPr sz="1800"/>
          </a:p>
          <a:p>
            <a:pPr indent="-342900" lvl="1" marL="914400" rtl="0" algn="l">
              <a:lnSpc>
                <a:spcPct val="115000"/>
              </a:lnSpc>
              <a:spcBef>
                <a:spcPts val="0"/>
              </a:spcBef>
              <a:spcAft>
                <a:spcPts val="0"/>
              </a:spcAft>
              <a:buSzPts val="1800"/>
              <a:buAutoNum type="alphaLcPeriod"/>
            </a:pPr>
            <a:r>
              <a:rPr lang="en-US" sz="1800"/>
              <a:t>Bayesian updating</a:t>
            </a:r>
            <a:endParaRPr sz="1800"/>
          </a:p>
          <a:p>
            <a:pPr indent="-342900" lvl="0" marL="457200" rtl="0" algn="l">
              <a:lnSpc>
                <a:spcPct val="115000"/>
              </a:lnSpc>
              <a:spcBef>
                <a:spcPts val="0"/>
              </a:spcBef>
              <a:spcAft>
                <a:spcPts val="0"/>
              </a:spcAft>
              <a:buSzPts val="1800"/>
              <a:buAutoNum type="arabicPeriod"/>
            </a:pPr>
            <a:r>
              <a:rPr lang="en-US" sz="1800"/>
              <a:t>The pesky aspects of computation</a:t>
            </a:r>
            <a:endParaRPr sz="1800"/>
          </a:p>
          <a:p>
            <a:pPr indent="-342900" lvl="0" marL="457200" rtl="0" algn="l">
              <a:lnSpc>
                <a:spcPct val="150000"/>
              </a:lnSpc>
              <a:spcBef>
                <a:spcPts val="0"/>
              </a:spcBef>
              <a:spcAft>
                <a:spcPts val="0"/>
              </a:spcAft>
              <a:buClr>
                <a:srgbClr val="DC0000"/>
              </a:buClr>
              <a:buSzPts val="1800"/>
              <a:buAutoNum type="arabicPeriod"/>
            </a:pPr>
            <a:r>
              <a:rPr lang="en-US" sz="1800">
                <a:solidFill>
                  <a:srgbClr val="DC0000"/>
                </a:solidFill>
              </a:rPr>
              <a:t>What are examples of analytical approaches?</a:t>
            </a:r>
            <a:endParaRPr sz="1800">
              <a:solidFill>
                <a:srgbClr val="DC0000"/>
              </a:solidFill>
            </a:endParaRPr>
          </a:p>
          <a:p>
            <a:pPr indent="-342900" lvl="0" marL="457200" rtl="0" algn="l">
              <a:lnSpc>
                <a:spcPct val="150000"/>
              </a:lnSpc>
              <a:spcBef>
                <a:spcPts val="0"/>
              </a:spcBef>
              <a:spcAft>
                <a:spcPts val="0"/>
              </a:spcAft>
              <a:buSzPts val="1800"/>
              <a:buAutoNum type="arabicPeriod"/>
            </a:pPr>
            <a:r>
              <a:rPr lang="en-US" sz="1800"/>
              <a:t>What are assumptions for these approaches?</a:t>
            </a:r>
            <a:endParaRPr sz="1800"/>
          </a:p>
          <a:p>
            <a:pPr indent="-342900" lvl="0" marL="457200" rtl="0" algn="l">
              <a:lnSpc>
                <a:spcPct val="150000"/>
              </a:lnSpc>
              <a:spcBef>
                <a:spcPts val="0"/>
              </a:spcBef>
              <a:spcAft>
                <a:spcPts val="0"/>
              </a:spcAft>
              <a:buSzPts val="1800"/>
              <a:buAutoNum type="arabicPeriod"/>
            </a:pPr>
            <a:r>
              <a:rPr lang="en-US" sz="1800"/>
              <a:t>What are advantages of analytical approaches?</a:t>
            </a:r>
            <a:endParaRPr sz="1800"/>
          </a:p>
          <a:p>
            <a:pPr indent="-342900" lvl="0" marL="457200" rtl="0" algn="l">
              <a:lnSpc>
                <a:spcPct val="150000"/>
              </a:lnSpc>
              <a:spcBef>
                <a:spcPts val="0"/>
              </a:spcBef>
              <a:spcAft>
                <a:spcPts val="0"/>
              </a:spcAft>
              <a:buSzPts val="1800"/>
              <a:buAutoNum type="arabicPeriod"/>
            </a:pPr>
            <a:r>
              <a:rPr lang="en-US" sz="1800"/>
              <a:t>When not to rely on analytical approaches?</a:t>
            </a:r>
            <a:endParaRPr sz="3000"/>
          </a:p>
          <a:p>
            <a:pPr indent="0" lvl="0" marL="0" rtl="0" algn="l">
              <a:lnSpc>
                <a:spcPct val="115000"/>
              </a:lnSpc>
              <a:spcBef>
                <a:spcPts val="400"/>
              </a:spcBef>
              <a:spcAft>
                <a:spcPts val="0"/>
              </a:spcAft>
              <a:buNone/>
            </a:pPr>
            <a:r>
              <a:t/>
            </a:r>
            <a:endParaRPr sz="3000">
              <a:latin typeface="Calibri"/>
              <a:ea typeface="Calibri"/>
              <a:cs typeface="Calibri"/>
              <a:sym typeface="Calibri"/>
            </a:endParaRPr>
          </a:p>
        </p:txBody>
      </p:sp>
      <p:sp>
        <p:nvSpPr>
          <p:cNvPr id="1960" name="Google Shape;1960;p202"/>
          <p:cNvSpPr txBox="1"/>
          <p:nvPr>
            <p:ph idx="12" type="sldNum"/>
          </p:nvPr>
        </p:nvSpPr>
        <p:spPr>
          <a:xfrm>
            <a:off x="8367632" y="4893175"/>
            <a:ext cx="727200" cy="147300"/>
          </a:xfrm>
          <a:prstGeom prst="rect">
            <a:avLst/>
          </a:prstGeom>
        </p:spPr>
        <p:txBody>
          <a:bodyPr anchorCtr="0" anchor="t" bIns="29450" lIns="58925" spcFirstLastPara="1" rIns="58925" wrap="square" tIns="29450">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1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4" name="Shape 1964"/>
        <p:cNvGrpSpPr/>
        <p:nvPr/>
      </p:nvGrpSpPr>
      <p:grpSpPr>
        <a:xfrm>
          <a:off x="0" y="0"/>
          <a:ext cx="0" cy="0"/>
          <a:chOff x="0" y="0"/>
          <a:chExt cx="0" cy="0"/>
        </a:xfrm>
      </p:grpSpPr>
      <p:sp>
        <p:nvSpPr>
          <p:cNvPr id="1965" name="Google Shape;1965;p203"/>
          <p:cNvSpPr txBox="1"/>
          <p:nvPr>
            <p:ph idx="1" type="body"/>
          </p:nvPr>
        </p:nvSpPr>
        <p:spPr>
          <a:xfrm>
            <a:off x="419350" y="918726"/>
            <a:ext cx="8152800" cy="3191400"/>
          </a:xfrm>
          <a:prstGeom prst="rect">
            <a:avLst/>
          </a:prstGeom>
          <a:noFill/>
          <a:ln>
            <a:noFill/>
          </a:ln>
        </p:spPr>
        <p:txBody>
          <a:bodyPr anchorCtr="0" anchor="t" bIns="34925" lIns="69825" spcFirstLastPara="1" rIns="69825" wrap="square" tIns="34925">
            <a:noAutofit/>
          </a:bodyPr>
          <a:lstStyle/>
          <a:p>
            <a:pPr indent="-247650" lvl="0" marL="177800" rtl="0" algn="l">
              <a:lnSpc>
                <a:spcPct val="115000"/>
              </a:lnSpc>
              <a:spcBef>
                <a:spcPts val="0"/>
              </a:spcBef>
              <a:spcAft>
                <a:spcPts val="0"/>
              </a:spcAft>
              <a:buClr>
                <a:schemeClr val="dk1"/>
              </a:buClr>
              <a:buSzPts val="2700"/>
              <a:buChar char="•"/>
            </a:pPr>
            <a:r>
              <a:rPr lang="en-US" sz="2700"/>
              <a:t>Closed form </a:t>
            </a:r>
            <a:r>
              <a:rPr lang="en-US" sz="2700"/>
              <a:t>likelihood</a:t>
            </a:r>
            <a:r>
              <a:rPr lang="en-US" sz="2700"/>
              <a:t> function with </a:t>
            </a:r>
            <a:endParaRPr sz="2700"/>
          </a:p>
          <a:p>
            <a:pPr indent="-285750" lvl="1" marL="469900" rtl="0" algn="l">
              <a:lnSpc>
                <a:spcPct val="115000"/>
              </a:lnSpc>
              <a:spcBef>
                <a:spcPts val="0"/>
              </a:spcBef>
              <a:spcAft>
                <a:spcPts val="0"/>
              </a:spcAft>
              <a:buClr>
                <a:schemeClr val="dk1"/>
              </a:buClr>
              <a:buSzPts val="2700"/>
              <a:buChar char="–"/>
            </a:pPr>
            <a:r>
              <a:rPr lang="en-US" sz="2700"/>
              <a:t>improper</a:t>
            </a:r>
            <a:r>
              <a:rPr lang="en-US" sz="2700"/>
              <a:t> prior</a:t>
            </a:r>
            <a:endParaRPr sz="2700"/>
          </a:p>
          <a:p>
            <a:pPr indent="-285750" lvl="1" marL="469900" rtl="0" algn="l">
              <a:lnSpc>
                <a:spcPct val="115000"/>
              </a:lnSpc>
              <a:spcBef>
                <a:spcPts val="0"/>
              </a:spcBef>
              <a:spcAft>
                <a:spcPts val="0"/>
              </a:spcAft>
              <a:buSzPts val="2700"/>
              <a:buChar char="–"/>
            </a:pPr>
            <a:r>
              <a:rPr lang="en-US" sz="2700"/>
              <a:t>uniform prior</a:t>
            </a:r>
            <a:endParaRPr sz="2700"/>
          </a:p>
          <a:p>
            <a:pPr indent="-285750" lvl="1" marL="469900" rtl="0" algn="l">
              <a:lnSpc>
                <a:spcPct val="115000"/>
              </a:lnSpc>
              <a:spcBef>
                <a:spcPts val="0"/>
              </a:spcBef>
              <a:spcAft>
                <a:spcPts val="0"/>
              </a:spcAft>
              <a:buSzPts val="2700"/>
              <a:buChar char="–"/>
            </a:pPr>
            <a:r>
              <a:rPr lang="en-US" sz="2700"/>
              <a:t>conjugate prior</a:t>
            </a:r>
            <a:endParaRPr sz="2700"/>
          </a:p>
          <a:p>
            <a:pPr indent="-311150" lvl="0" marL="241300" rtl="0" algn="l">
              <a:lnSpc>
                <a:spcPct val="115000"/>
              </a:lnSpc>
              <a:spcBef>
                <a:spcPts val="0"/>
              </a:spcBef>
              <a:spcAft>
                <a:spcPts val="0"/>
              </a:spcAft>
              <a:buSzPts val="2700"/>
              <a:buChar char="•"/>
            </a:pPr>
            <a:r>
              <a:rPr lang="en-US" sz="2700"/>
              <a:t>Kalman Filter</a:t>
            </a:r>
            <a:endParaRPr sz="2700"/>
          </a:p>
          <a:p>
            <a:pPr indent="-311150" lvl="0" marL="241300" rtl="0" algn="l">
              <a:lnSpc>
                <a:spcPct val="115000"/>
              </a:lnSpc>
              <a:spcBef>
                <a:spcPts val="0"/>
              </a:spcBef>
              <a:spcAft>
                <a:spcPts val="0"/>
              </a:spcAft>
              <a:buSzPts val="2700"/>
              <a:buChar char="•"/>
            </a:pPr>
            <a:r>
              <a:rPr lang="en-US" sz="2700"/>
              <a:t>“Synthesis inversion” (Enting 1995) </a:t>
            </a:r>
            <a:endParaRPr sz="2700"/>
          </a:p>
        </p:txBody>
      </p:sp>
      <p:sp>
        <p:nvSpPr>
          <p:cNvPr id="1966" name="Google Shape;1966;p203"/>
          <p:cNvSpPr/>
          <p:nvPr/>
        </p:nvSpPr>
        <p:spPr>
          <a:xfrm>
            <a:off x="419350" y="114300"/>
            <a:ext cx="8420700" cy="514200"/>
          </a:xfrm>
          <a:prstGeom prst="rect">
            <a:avLst/>
          </a:prstGeom>
          <a:noFill/>
          <a:ln>
            <a:noFill/>
          </a:ln>
        </p:spPr>
        <p:txBody>
          <a:bodyPr anchorCtr="0" anchor="ctr" bIns="35725" lIns="68725" spcFirstLastPara="1" rIns="68725" wrap="square" tIns="35725">
            <a:noAutofit/>
          </a:bodyPr>
          <a:lstStyle/>
          <a:p>
            <a:pPr indent="0" lvl="0" marL="0" marR="0" rtl="0" algn="ctr">
              <a:lnSpc>
                <a:spcPct val="80000"/>
              </a:lnSpc>
              <a:spcBef>
                <a:spcPts val="0"/>
              </a:spcBef>
              <a:spcAft>
                <a:spcPts val="0"/>
              </a:spcAft>
              <a:buNone/>
            </a:pPr>
            <a:r>
              <a:rPr lang="en-US" sz="3100">
                <a:solidFill>
                  <a:srgbClr val="3333CC"/>
                </a:solidFill>
                <a:latin typeface="Calibri"/>
                <a:ea typeface="Calibri"/>
                <a:cs typeface="Calibri"/>
                <a:sym typeface="Calibri"/>
              </a:rPr>
              <a:t>What are examples of analytical approaches?</a:t>
            </a:r>
            <a:endParaRPr sz="3100">
              <a:latin typeface="Calibri"/>
              <a:ea typeface="Calibri"/>
              <a:cs typeface="Calibri"/>
              <a:sym typeface="Calibri"/>
            </a:endParaRPr>
          </a:p>
        </p:txBody>
      </p:sp>
      <p:sp>
        <p:nvSpPr>
          <p:cNvPr id="1967" name="Google Shape;1967;p203"/>
          <p:cNvSpPr txBox="1"/>
          <p:nvPr>
            <p:ph idx="12" type="sldNum"/>
          </p:nvPr>
        </p:nvSpPr>
        <p:spPr>
          <a:xfrm>
            <a:off x="8367632" y="4893175"/>
            <a:ext cx="727200" cy="147300"/>
          </a:xfrm>
          <a:prstGeom prst="rect">
            <a:avLst/>
          </a:prstGeom>
          <a:noFill/>
          <a:ln>
            <a:noFill/>
          </a:ln>
        </p:spPr>
        <p:txBody>
          <a:bodyPr anchorCtr="0" anchor="ctr" bIns="34925" lIns="69825" spcFirstLastPara="1" rIns="69825" wrap="square" tIns="34925">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
        <p:nvSpPr>
          <p:cNvPr id="1968" name="Google Shape;1968;p203"/>
          <p:cNvSpPr txBox="1"/>
          <p:nvPr/>
        </p:nvSpPr>
        <p:spPr>
          <a:xfrm>
            <a:off x="0" y="4240050"/>
            <a:ext cx="85722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100">
                <a:solidFill>
                  <a:schemeClr val="dk1"/>
                </a:solidFill>
              </a:rPr>
              <a:t>Enting, I. G., Trudinger, C. M., &amp; Francey, R. J. (1995). A synthesis inversion of the concentration and delta ^13C of atmospheric CO</a:t>
            </a:r>
            <a:r>
              <a:rPr baseline="-25000" lang="en-US" sz="1100">
                <a:solidFill>
                  <a:schemeClr val="dk1"/>
                </a:solidFill>
              </a:rPr>
              <a:t>2</a:t>
            </a:r>
            <a:r>
              <a:rPr lang="en-US" sz="1100">
                <a:solidFill>
                  <a:schemeClr val="dk1"/>
                </a:solidFill>
              </a:rPr>
              <a:t>. </a:t>
            </a:r>
            <a:r>
              <a:rPr i="1" lang="en-US" sz="1100">
                <a:solidFill>
                  <a:schemeClr val="dk1"/>
                </a:solidFill>
              </a:rPr>
              <a:t>Tellus Ser. B.</a:t>
            </a:r>
            <a:r>
              <a:rPr lang="en-US" sz="1100">
                <a:solidFill>
                  <a:schemeClr val="dk1"/>
                </a:solidFill>
              </a:rPr>
              <a:t>, </a:t>
            </a:r>
            <a:r>
              <a:rPr i="1" lang="en-US" sz="1100">
                <a:solidFill>
                  <a:schemeClr val="dk1"/>
                </a:solidFill>
              </a:rPr>
              <a:t>47</a:t>
            </a:r>
            <a:r>
              <a:rPr lang="en-US" sz="1100">
                <a:solidFill>
                  <a:schemeClr val="dk1"/>
                </a:solidFill>
              </a:rPr>
              <a:t>, 35–52.</a:t>
            </a:r>
            <a:endParaRPr/>
          </a:p>
        </p:txBody>
      </p:sp>
    </p:spTree>
  </p:cSld>
  <p:clrMapOvr>
    <a:masterClrMapping/>
  </p:clrMapOvr>
</p:sld>
</file>

<file path=ppt/slides/slide1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CE5CD"/>
        </a:solidFill>
      </p:bgPr>
    </p:bg>
    <p:spTree>
      <p:nvGrpSpPr>
        <p:cNvPr id="1973" name="Shape 1973"/>
        <p:cNvGrpSpPr/>
        <p:nvPr/>
      </p:nvGrpSpPr>
      <p:grpSpPr>
        <a:xfrm>
          <a:off x="0" y="0"/>
          <a:ext cx="0" cy="0"/>
          <a:chOff x="0" y="0"/>
          <a:chExt cx="0" cy="0"/>
        </a:xfrm>
      </p:grpSpPr>
      <p:sp>
        <p:nvSpPr>
          <p:cNvPr id="1974" name="Google Shape;1974;p204"/>
          <p:cNvSpPr txBox="1"/>
          <p:nvPr>
            <p:ph type="title"/>
          </p:nvPr>
        </p:nvSpPr>
        <p:spPr>
          <a:xfrm>
            <a:off x="687586" y="0"/>
            <a:ext cx="7768800" cy="971100"/>
          </a:xfrm>
          <a:prstGeom prst="rect">
            <a:avLst/>
          </a:prstGeom>
          <a:noFill/>
          <a:ln>
            <a:noFill/>
          </a:ln>
        </p:spPr>
        <p:txBody>
          <a:bodyPr anchorCtr="0" anchor="ctr" bIns="32750" lIns="32750" spcFirstLastPara="1" rIns="69975" wrap="square" tIns="32750">
            <a:noAutofit/>
          </a:bodyPr>
          <a:lstStyle/>
          <a:p>
            <a:pPr indent="0" lvl="0" marL="0" rtl="0" algn="ctr">
              <a:spcBef>
                <a:spcPts val="0"/>
              </a:spcBef>
              <a:spcAft>
                <a:spcPts val="0"/>
              </a:spcAft>
              <a:buNone/>
            </a:pPr>
            <a:r>
              <a:rPr lang="en-US">
                <a:latin typeface="Calibri"/>
                <a:ea typeface="Calibri"/>
                <a:cs typeface="Calibri"/>
                <a:sym typeface="Calibri"/>
              </a:rPr>
              <a:t>Outline for today</a:t>
            </a:r>
            <a:endParaRPr>
              <a:latin typeface="Calibri"/>
              <a:ea typeface="Calibri"/>
              <a:cs typeface="Calibri"/>
              <a:sym typeface="Calibri"/>
            </a:endParaRPr>
          </a:p>
        </p:txBody>
      </p:sp>
      <p:sp>
        <p:nvSpPr>
          <p:cNvPr id="1975" name="Google Shape;1975;p204"/>
          <p:cNvSpPr txBox="1"/>
          <p:nvPr>
            <p:ph idx="1" type="body"/>
          </p:nvPr>
        </p:nvSpPr>
        <p:spPr>
          <a:xfrm>
            <a:off x="447706" y="894782"/>
            <a:ext cx="8152800" cy="3998400"/>
          </a:xfrm>
          <a:prstGeom prst="rect">
            <a:avLst/>
          </a:prstGeom>
          <a:noFill/>
          <a:ln>
            <a:noFill/>
          </a:ln>
        </p:spPr>
        <p:txBody>
          <a:bodyPr anchorCtr="0" anchor="t" bIns="32750" lIns="32750" spcFirstLastPara="1" rIns="69975" wrap="square" tIns="32750">
            <a:noAutofit/>
          </a:bodyPr>
          <a:lstStyle/>
          <a:p>
            <a:pPr indent="-342900" lvl="0" marL="457200" rtl="0" algn="l">
              <a:lnSpc>
                <a:spcPct val="115000"/>
              </a:lnSpc>
              <a:spcBef>
                <a:spcPts val="400"/>
              </a:spcBef>
              <a:spcAft>
                <a:spcPts val="0"/>
              </a:spcAft>
              <a:buSzPts val="1800"/>
              <a:buAutoNum type="arabicPeriod"/>
            </a:pPr>
            <a:r>
              <a:rPr lang="en-US" sz="1800"/>
              <a:t>How does a Bayesian approach work?</a:t>
            </a:r>
            <a:endParaRPr sz="1800"/>
          </a:p>
          <a:p>
            <a:pPr indent="-342900" lvl="1" marL="914400" rtl="0" algn="l">
              <a:lnSpc>
                <a:spcPct val="115000"/>
              </a:lnSpc>
              <a:spcBef>
                <a:spcPts val="0"/>
              </a:spcBef>
              <a:spcAft>
                <a:spcPts val="0"/>
              </a:spcAft>
              <a:buSzPts val="1800"/>
              <a:buAutoNum type="alphaLcPeriod"/>
            </a:pPr>
            <a:r>
              <a:rPr lang="en-US" sz="1800"/>
              <a:t>prior</a:t>
            </a:r>
            <a:endParaRPr sz="1800"/>
          </a:p>
          <a:p>
            <a:pPr indent="-342900" lvl="1" marL="914400" rtl="0" algn="l">
              <a:lnSpc>
                <a:spcPct val="115000"/>
              </a:lnSpc>
              <a:spcBef>
                <a:spcPts val="0"/>
              </a:spcBef>
              <a:spcAft>
                <a:spcPts val="0"/>
              </a:spcAft>
              <a:buSzPts val="1800"/>
              <a:buAutoNum type="alphaLcPeriod"/>
            </a:pPr>
            <a:r>
              <a:rPr lang="en-US" sz="1800"/>
              <a:t>likelihood</a:t>
            </a:r>
            <a:endParaRPr sz="1800"/>
          </a:p>
          <a:p>
            <a:pPr indent="-342900" lvl="1" marL="914400" rtl="0" algn="l">
              <a:lnSpc>
                <a:spcPct val="115000"/>
              </a:lnSpc>
              <a:spcBef>
                <a:spcPts val="0"/>
              </a:spcBef>
              <a:spcAft>
                <a:spcPts val="0"/>
              </a:spcAft>
              <a:buSzPts val="1800"/>
              <a:buAutoNum type="alphaLcPeriod"/>
            </a:pPr>
            <a:r>
              <a:rPr lang="en-US" sz="1800"/>
              <a:t>posterior</a:t>
            </a:r>
            <a:endParaRPr sz="1800"/>
          </a:p>
          <a:p>
            <a:pPr indent="-342900" lvl="1" marL="914400" rtl="0" algn="l">
              <a:lnSpc>
                <a:spcPct val="115000"/>
              </a:lnSpc>
              <a:spcBef>
                <a:spcPts val="0"/>
              </a:spcBef>
              <a:spcAft>
                <a:spcPts val="0"/>
              </a:spcAft>
              <a:buSzPts val="1800"/>
              <a:buAutoNum type="alphaLcPeriod"/>
            </a:pPr>
            <a:r>
              <a:rPr lang="en-US" sz="1800"/>
              <a:t>Bayesian updating</a:t>
            </a:r>
            <a:endParaRPr sz="1800"/>
          </a:p>
          <a:p>
            <a:pPr indent="-342900" lvl="0" marL="457200" rtl="0" algn="l">
              <a:lnSpc>
                <a:spcPct val="115000"/>
              </a:lnSpc>
              <a:spcBef>
                <a:spcPts val="0"/>
              </a:spcBef>
              <a:spcAft>
                <a:spcPts val="0"/>
              </a:spcAft>
              <a:buSzPts val="1800"/>
              <a:buAutoNum type="arabicPeriod"/>
            </a:pPr>
            <a:r>
              <a:rPr lang="en-US" sz="1800"/>
              <a:t>The pesky aspects of computation</a:t>
            </a:r>
            <a:endParaRPr sz="1800"/>
          </a:p>
          <a:p>
            <a:pPr indent="-342900" lvl="0" marL="457200" rtl="0" algn="l">
              <a:lnSpc>
                <a:spcPct val="150000"/>
              </a:lnSpc>
              <a:spcBef>
                <a:spcPts val="0"/>
              </a:spcBef>
              <a:spcAft>
                <a:spcPts val="0"/>
              </a:spcAft>
              <a:buSzPts val="1800"/>
              <a:buAutoNum type="arabicPeriod"/>
            </a:pPr>
            <a:r>
              <a:rPr lang="en-US" sz="1800"/>
              <a:t>What are examples of analytical approaches?</a:t>
            </a:r>
            <a:endParaRPr sz="1800"/>
          </a:p>
          <a:p>
            <a:pPr indent="-342900" lvl="0" marL="457200" rtl="0" algn="l">
              <a:lnSpc>
                <a:spcPct val="150000"/>
              </a:lnSpc>
              <a:spcBef>
                <a:spcPts val="0"/>
              </a:spcBef>
              <a:spcAft>
                <a:spcPts val="0"/>
              </a:spcAft>
              <a:buClr>
                <a:srgbClr val="DC0000"/>
              </a:buClr>
              <a:buSzPts val="1800"/>
              <a:buAutoNum type="arabicPeriod"/>
            </a:pPr>
            <a:r>
              <a:rPr lang="en-US" sz="1800">
                <a:solidFill>
                  <a:srgbClr val="DC0000"/>
                </a:solidFill>
              </a:rPr>
              <a:t>What are key assumptions for these approaches?</a:t>
            </a:r>
            <a:endParaRPr sz="1800">
              <a:solidFill>
                <a:srgbClr val="DC0000"/>
              </a:solidFill>
            </a:endParaRPr>
          </a:p>
          <a:p>
            <a:pPr indent="-342900" lvl="0" marL="457200" rtl="0" algn="l">
              <a:lnSpc>
                <a:spcPct val="150000"/>
              </a:lnSpc>
              <a:spcBef>
                <a:spcPts val="0"/>
              </a:spcBef>
              <a:spcAft>
                <a:spcPts val="0"/>
              </a:spcAft>
              <a:buSzPts val="1800"/>
              <a:buAutoNum type="arabicPeriod"/>
            </a:pPr>
            <a:r>
              <a:rPr lang="en-US" sz="1800"/>
              <a:t>What are advantages of analytical approaches?</a:t>
            </a:r>
            <a:endParaRPr sz="1800"/>
          </a:p>
          <a:p>
            <a:pPr indent="-342900" lvl="0" marL="457200" rtl="0" algn="l">
              <a:lnSpc>
                <a:spcPct val="150000"/>
              </a:lnSpc>
              <a:spcBef>
                <a:spcPts val="0"/>
              </a:spcBef>
              <a:spcAft>
                <a:spcPts val="0"/>
              </a:spcAft>
              <a:buSzPts val="1800"/>
              <a:buAutoNum type="arabicPeriod"/>
            </a:pPr>
            <a:r>
              <a:rPr lang="en-US" sz="1800"/>
              <a:t>When not to rely on analytical approaches?</a:t>
            </a:r>
            <a:endParaRPr sz="3000"/>
          </a:p>
          <a:p>
            <a:pPr indent="0" lvl="0" marL="0" rtl="0" algn="l">
              <a:lnSpc>
                <a:spcPct val="115000"/>
              </a:lnSpc>
              <a:spcBef>
                <a:spcPts val="400"/>
              </a:spcBef>
              <a:spcAft>
                <a:spcPts val="0"/>
              </a:spcAft>
              <a:buNone/>
            </a:pPr>
            <a:r>
              <a:t/>
            </a:r>
            <a:endParaRPr sz="3000">
              <a:latin typeface="Calibri"/>
              <a:ea typeface="Calibri"/>
              <a:cs typeface="Calibri"/>
              <a:sym typeface="Calibri"/>
            </a:endParaRPr>
          </a:p>
        </p:txBody>
      </p:sp>
      <p:sp>
        <p:nvSpPr>
          <p:cNvPr id="1976" name="Google Shape;1976;p204"/>
          <p:cNvSpPr txBox="1"/>
          <p:nvPr>
            <p:ph idx="12" type="sldNum"/>
          </p:nvPr>
        </p:nvSpPr>
        <p:spPr>
          <a:xfrm>
            <a:off x="8367632" y="4893175"/>
            <a:ext cx="727200" cy="147300"/>
          </a:xfrm>
          <a:prstGeom prst="rect">
            <a:avLst/>
          </a:prstGeom>
        </p:spPr>
        <p:txBody>
          <a:bodyPr anchorCtr="0" anchor="t" bIns="29450" lIns="58925" spcFirstLastPara="1" rIns="58925" wrap="square" tIns="29450">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1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0" name="Shape 1980"/>
        <p:cNvGrpSpPr/>
        <p:nvPr/>
      </p:nvGrpSpPr>
      <p:grpSpPr>
        <a:xfrm>
          <a:off x="0" y="0"/>
          <a:ext cx="0" cy="0"/>
          <a:chOff x="0" y="0"/>
          <a:chExt cx="0" cy="0"/>
        </a:xfrm>
      </p:grpSpPr>
      <p:sp>
        <p:nvSpPr>
          <p:cNvPr id="1981" name="Google Shape;1981;p205"/>
          <p:cNvSpPr/>
          <p:nvPr/>
        </p:nvSpPr>
        <p:spPr>
          <a:xfrm>
            <a:off x="419350" y="114300"/>
            <a:ext cx="8420700" cy="514200"/>
          </a:xfrm>
          <a:prstGeom prst="rect">
            <a:avLst/>
          </a:prstGeom>
          <a:noFill/>
          <a:ln>
            <a:noFill/>
          </a:ln>
        </p:spPr>
        <p:txBody>
          <a:bodyPr anchorCtr="0" anchor="ctr" bIns="35725" lIns="68725" spcFirstLastPara="1" rIns="68725" wrap="square" tIns="35725">
            <a:noAutofit/>
          </a:bodyPr>
          <a:lstStyle/>
          <a:p>
            <a:pPr indent="0" lvl="0" marL="0" marR="0" rtl="0" algn="ctr">
              <a:lnSpc>
                <a:spcPct val="80000"/>
              </a:lnSpc>
              <a:spcBef>
                <a:spcPts val="0"/>
              </a:spcBef>
              <a:spcAft>
                <a:spcPts val="0"/>
              </a:spcAft>
              <a:buNone/>
            </a:pPr>
            <a:r>
              <a:rPr lang="en-US" sz="2800">
                <a:solidFill>
                  <a:srgbClr val="3333CC"/>
                </a:solidFill>
                <a:latin typeface="Calibri"/>
                <a:ea typeface="Calibri"/>
                <a:cs typeface="Calibri"/>
                <a:sym typeface="Calibri"/>
              </a:rPr>
              <a:t>What are conjugate priors?</a:t>
            </a:r>
            <a:endParaRPr sz="1100"/>
          </a:p>
        </p:txBody>
      </p:sp>
      <p:sp>
        <p:nvSpPr>
          <p:cNvPr id="1982" name="Google Shape;1982;p205"/>
          <p:cNvSpPr txBox="1"/>
          <p:nvPr>
            <p:ph idx="12" type="sldNum"/>
          </p:nvPr>
        </p:nvSpPr>
        <p:spPr>
          <a:xfrm>
            <a:off x="8367632" y="4893175"/>
            <a:ext cx="727200" cy="147300"/>
          </a:xfrm>
          <a:prstGeom prst="rect">
            <a:avLst/>
          </a:prstGeom>
          <a:noFill/>
          <a:ln>
            <a:noFill/>
          </a:ln>
        </p:spPr>
        <p:txBody>
          <a:bodyPr anchorCtr="0" anchor="ctr" bIns="34925" lIns="69825" spcFirstLastPara="1" rIns="69825" wrap="square" tIns="34925">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pic>
        <p:nvPicPr>
          <p:cNvPr id="1983" name="Google Shape;1983;p205"/>
          <p:cNvPicPr preferRelativeResize="0"/>
          <p:nvPr/>
        </p:nvPicPr>
        <p:blipFill>
          <a:blip r:embed="rId3">
            <a:alphaModFix/>
          </a:blip>
          <a:stretch>
            <a:fillRect/>
          </a:stretch>
        </p:blipFill>
        <p:spPr>
          <a:xfrm>
            <a:off x="152400" y="1023925"/>
            <a:ext cx="8839199" cy="3095639"/>
          </a:xfrm>
          <a:prstGeom prst="rect">
            <a:avLst/>
          </a:prstGeom>
          <a:noFill/>
          <a:ln>
            <a:noFill/>
          </a:ln>
        </p:spPr>
      </p:pic>
      <p:sp>
        <p:nvSpPr>
          <p:cNvPr id="1984" name="Google Shape;1984;p205"/>
          <p:cNvSpPr txBox="1"/>
          <p:nvPr/>
        </p:nvSpPr>
        <p:spPr>
          <a:xfrm>
            <a:off x="300300" y="4222275"/>
            <a:ext cx="85434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100">
                <a:solidFill>
                  <a:schemeClr val="dk1"/>
                </a:solidFill>
              </a:rPr>
              <a:t>D’Agostini, G. (2003). </a:t>
            </a:r>
            <a:r>
              <a:rPr i="1" lang="en-US" sz="1100">
                <a:solidFill>
                  <a:schemeClr val="dk1"/>
                </a:solidFill>
              </a:rPr>
              <a:t>Bayesian reasoning in data analysis: A critical introduction</a:t>
            </a:r>
            <a:r>
              <a:rPr lang="en-US" sz="1100">
                <a:solidFill>
                  <a:schemeClr val="dk1"/>
                </a:solidFill>
              </a:rPr>
              <a:t>. Singapore: World Scientific Publishing.</a:t>
            </a:r>
            <a:endParaRPr/>
          </a:p>
        </p:txBody>
      </p:sp>
    </p:spTree>
  </p:cSld>
  <p:clrMapOvr>
    <a:masterClrMapping/>
  </p:clrMapOvr>
</p:sld>
</file>

<file path=ppt/slides/slide1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8" name="Shape 1988"/>
        <p:cNvGrpSpPr/>
        <p:nvPr/>
      </p:nvGrpSpPr>
      <p:grpSpPr>
        <a:xfrm>
          <a:off x="0" y="0"/>
          <a:ext cx="0" cy="0"/>
          <a:chOff x="0" y="0"/>
          <a:chExt cx="0" cy="0"/>
        </a:xfrm>
      </p:grpSpPr>
      <p:sp>
        <p:nvSpPr>
          <p:cNvPr id="1989" name="Google Shape;1989;p206"/>
          <p:cNvSpPr/>
          <p:nvPr/>
        </p:nvSpPr>
        <p:spPr>
          <a:xfrm>
            <a:off x="0" y="59800"/>
            <a:ext cx="2550000" cy="3539700"/>
          </a:xfrm>
          <a:prstGeom prst="rect">
            <a:avLst/>
          </a:prstGeom>
          <a:noFill/>
          <a:ln>
            <a:noFill/>
          </a:ln>
        </p:spPr>
        <p:txBody>
          <a:bodyPr anchorCtr="0" anchor="ctr" bIns="35725" lIns="68725" spcFirstLastPara="1" rIns="68725" wrap="square" tIns="35725">
            <a:noAutofit/>
          </a:bodyPr>
          <a:lstStyle/>
          <a:p>
            <a:pPr indent="0" lvl="0" marL="0" marR="0" rtl="0" algn="l">
              <a:lnSpc>
                <a:spcPct val="80000"/>
              </a:lnSpc>
              <a:spcBef>
                <a:spcPts val="0"/>
              </a:spcBef>
              <a:spcAft>
                <a:spcPts val="0"/>
              </a:spcAft>
              <a:buNone/>
            </a:pPr>
            <a:r>
              <a:rPr lang="en-US" sz="2500">
                <a:solidFill>
                  <a:srgbClr val="3333CC"/>
                </a:solidFill>
                <a:latin typeface="Calibri"/>
                <a:ea typeface="Calibri"/>
                <a:cs typeface="Calibri"/>
                <a:sym typeface="Calibri"/>
              </a:rPr>
              <a:t>Simple case of Gaussian Priors and Gaussian Likelihood Function</a:t>
            </a:r>
            <a:endParaRPr sz="2500">
              <a:latin typeface="Calibri"/>
              <a:ea typeface="Calibri"/>
              <a:cs typeface="Calibri"/>
              <a:sym typeface="Calibri"/>
            </a:endParaRPr>
          </a:p>
        </p:txBody>
      </p:sp>
      <p:sp>
        <p:nvSpPr>
          <p:cNvPr id="1990" name="Google Shape;1990;p206"/>
          <p:cNvSpPr txBox="1"/>
          <p:nvPr>
            <p:ph idx="12" type="sldNum"/>
          </p:nvPr>
        </p:nvSpPr>
        <p:spPr>
          <a:xfrm>
            <a:off x="8367632" y="4893175"/>
            <a:ext cx="727200" cy="147300"/>
          </a:xfrm>
          <a:prstGeom prst="rect">
            <a:avLst/>
          </a:prstGeom>
          <a:noFill/>
          <a:ln>
            <a:noFill/>
          </a:ln>
        </p:spPr>
        <p:txBody>
          <a:bodyPr anchorCtr="0" anchor="ctr" bIns="34925" lIns="69825" spcFirstLastPara="1" rIns="69825" wrap="square" tIns="34925">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
        <p:nvSpPr>
          <p:cNvPr id="1991" name="Google Shape;1991;p206"/>
          <p:cNvSpPr txBox="1"/>
          <p:nvPr/>
        </p:nvSpPr>
        <p:spPr>
          <a:xfrm>
            <a:off x="87175" y="4347775"/>
            <a:ext cx="25500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100">
                <a:solidFill>
                  <a:schemeClr val="dk1"/>
                </a:solidFill>
              </a:rPr>
              <a:t>D’Agostini (Ed.). (2003). Gaussian Likelihood. In </a:t>
            </a:r>
            <a:r>
              <a:rPr i="1" lang="en-US" sz="1100">
                <a:solidFill>
                  <a:schemeClr val="dk1"/>
                </a:solidFill>
              </a:rPr>
              <a:t>Bayesian Reasoning in Data Analysis</a:t>
            </a:r>
            <a:r>
              <a:rPr lang="en-US" sz="1100">
                <a:solidFill>
                  <a:schemeClr val="dk1"/>
                </a:solidFill>
              </a:rPr>
              <a:t> (pp. 123–139). World Scientific.</a:t>
            </a:r>
            <a:endParaRPr/>
          </a:p>
        </p:txBody>
      </p:sp>
      <p:pic>
        <p:nvPicPr>
          <p:cNvPr id="1992" name="Google Shape;1992;p206"/>
          <p:cNvPicPr preferRelativeResize="0"/>
          <p:nvPr/>
        </p:nvPicPr>
        <p:blipFill>
          <a:blip r:embed="rId3">
            <a:alphaModFix/>
          </a:blip>
          <a:stretch>
            <a:fillRect/>
          </a:stretch>
        </p:blipFill>
        <p:spPr>
          <a:xfrm>
            <a:off x="3216575" y="59881"/>
            <a:ext cx="5151051" cy="5001599"/>
          </a:xfrm>
          <a:prstGeom prst="rect">
            <a:avLst/>
          </a:prstGeom>
          <a:noFill/>
          <a:ln>
            <a:noFill/>
          </a:ln>
        </p:spPr>
      </p:pic>
    </p:spTree>
  </p:cSld>
  <p:clrMapOvr>
    <a:masterClrMapping/>
  </p:clrMapOvr>
</p:sld>
</file>

<file path=ppt/slides/slide1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6" name="Shape 1996"/>
        <p:cNvGrpSpPr/>
        <p:nvPr/>
      </p:nvGrpSpPr>
      <p:grpSpPr>
        <a:xfrm>
          <a:off x="0" y="0"/>
          <a:ext cx="0" cy="0"/>
          <a:chOff x="0" y="0"/>
          <a:chExt cx="0" cy="0"/>
        </a:xfrm>
      </p:grpSpPr>
      <p:sp>
        <p:nvSpPr>
          <p:cNvPr id="1997" name="Google Shape;1997;p207"/>
          <p:cNvSpPr/>
          <p:nvPr/>
        </p:nvSpPr>
        <p:spPr>
          <a:xfrm>
            <a:off x="0" y="59800"/>
            <a:ext cx="2021700" cy="3414600"/>
          </a:xfrm>
          <a:prstGeom prst="rect">
            <a:avLst/>
          </a:prstGeom>
          <a:noFill/>
          <a:ln>
            <a:noFill/>
          </a:ln>
        </p:spPr>
        <p:txBody>
          <a:bodyPr anchorCtr="0" anchor="ctr" bIns="35725" lIns="68725" spcFirstLastPara="1" rIns="68725" wrap="square" tIns="35725">
            <a:noAutofit/>
          </a:bodyPr>
          <a:lstStyle/>
          <a:p>
            <a:pPr indent="0" lvl="0" marL="0" marR="0" rtl="0" algn="ctr">
              <a:lnSpc>
                <a:spcPct val="80000"/>
              </a:lnSpc>
              <a:spcBef>
                <a:spcPts val="0"/>
              </a:spcBef>
              <a:spcAft>
                <a:spcPts val="0"/>
              </a:spcAft>
              <a:buNone/>
            </a:pPr>
            <a:r>
              <a:rPr lang="en-US" sz="2500">
                <a:solidFill>
                  <a:srgbClr val="3333CC"/>
                </a:solidFill>
                <a:latin typeface="Calibri"/>
                <a:ea typeface="Calibri"/>
                <a:cs typeface="Calibri"/>
                <a:sym typeface="Calibri"/>
              </a:rPr>
              <a:t>Link to </a:t>
            </a:r>
            <a:r>
              <a:rPr lang="en-US" sz="2500">
                <a:solidFill>
                  <a:srgbClr val="3333CC"/>
                </a:solidFill>
                <a:latin typeface="Calibri"/>
                <a:ea typeface="Calibri"/>
                <a:cs typeface="Calibri"/>
                <a:sym typeface="Calibri"/>
              </a:rPr>
              <a:t>the</a:t>
            </a:r>
            <a:r>
              <a:rPr lang="en-US" sz="2500">
                <a:solidFill>
                  <a:srgbClr val="3333CC"/>
                </a:solidFill>
                <a:latin typeface="Calibri"/>
                <a:ea typeface="Calibri"/>
                <a:cs typeface="Calibri"/>
                <a:sym typeface="Calibri"/>
              </a:rPr>
              <a:t> Kalman Filter</a:t>
            </a:r>
            <a:endParaRPr sz="2500">
              <a:latin typeface="Calibri"/>
              <a:ea typeface="Calibri"/>
              <a:cs typeface="Calibri"/>
              <a:sym typeface="Calibri"/>
            </a:endParaRPr>
          </a:p>
        </p:txBody>
      </p:sp>
      <p:sp>
        <p:nvSpPr>
          <p:cNvPr id="1998" name="Google Shape;1998;p207"/>
          <p:cNvSpPr txBox="1"/>
          <p:nvPr>
            <p:ph idx="12" type="sldNum"/>
          </p:nvPr>
        </p:nvSpPr>
        <p:spPr>
          <a:xfrm>
            <a:off x="8367632" y="4893175"/>
            <a:ext cx="727200" cy="147300"/>
          </a:xfrm>
          <a:prstGeom prst="rect">
            <a:avLst/>
          </a:prstGeom>
          <a:noFill/>
          <a:ln>
            <a:noFill/>
          </a:ln>
        </p:spPr>
        <p:txBody>
          <a:bodyPr anchorCtr="0" anchor="ctr" bIns="34925" lIns="69825" spcFirstLastPara="1" rIns="69825" wrap="square" tIns="34925">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
        <p:nvSpPr>
          <p:cNvPr id="1999" name="Google Shape;1999;p207"/>
          <p:cNvSpPr txBox="1"/>
          <p:nvPr/>
        </p:nvSpPr>
        <p:spPr>
          <a:xfrm>
            <a:off x="87175" y="4347775"/>
            <a:ext cx="25500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100">
                <a:solidFill>
                  <a:schemeClr val="dk1"/>
                </a:solidFill>
              </a:rPr>
              <a:t>D’Agostini (Ed.). (2003). Gaussian Likelihood. In </a:t>
            </a:r>
            <a:r>
              <a:rPr i="1" lang="en-US" sz="1100">
                <a:solidFill>
                  <a:schemeClr val="dk1"/>
                </a:solidFill>
              </a:rPr>
              <a:t>Bayesian Reasoning in Data Analysis</a:t>
            </a:r>
            <a:r>
              <a:rPr lang="en-US" sz="1100">
                <a:solidFill>
                  <a:schemeClr val="dk1"/>
                </a:solidFill>
              </a:rPr>
              <a:t> (pp. 123–139). World Scientific.</a:t>
            </a:r>
            <a:endParaRPr/>
          </a:p>
        </p:txBody>
      </p:sp>
      <p:pic>
        <p:nvPicPr>
          <p:cNvPr id="2000" name="Google Shape;2000;p207"/>
          <p:cNvPicPr preferRelativeResize="0"/>
          <p:nvPr/>
        </p:nvPicPr>
        <p:blipFill>
          <a:blip r:embed="rId3">
            <a:alphaModFix/>
          </a:blip>
          <a:stretch>
            <a:fillRect/>
          </a:stretch>
        </p:blipFill>
        <p:spPr>
          <a:xfrm>
            <a:off x="2833175" y="59800"/>
            <a:ext cx="5129465" cy="49806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37"/>
          <p:cNvSpPr txBox="1"/>
          <p:nvPr>
            <p:ph type="title"/>
          </p:nvPr>
        </p:nvSpPr>
        <p:spPr>
          <a:xfrm>
            <a:off x="687575" y="-109525"/>
            <a:ext cx="7768800" cy="623400"/>
          </a:xfrm>
          <a:prstGeom prst="rect">
            <a:avLst/>
          </a:prstGeom>
          <a:noFill/>
          <a:ln>
            <a:noFill/>
          </a:ln>
        </p:spPr>
        <p:txBody>
          <a:bodyPr anchorCtr="0" anchor="ctr" bIns="32750" lIns="32750" spcFirstLastPara="1" rIns="69975" wrap="square" tIns="32750">
            <a:noAutofit/>
          </a:bodyPr>
          <a:lstStyle/>
          <a:p>
            <a:pPr indent="0" lvl="0" marL="0" rtl="0" algn="ctr">
              <a:spcBef>
                <a:spcPts val="0"/>
              </a:spcBef>
              <a:spcAft>
                <a:spcPts val="0"/>
              </a:spcAft>
              <a:buNone/>
            </a:pPr>
            <a:r>
              <a:rPr lang="en-US" sz="2800"/>
              <a:t>Draft Schedule</a:t>
            </a:r>
            <a:endParaRPr sz="2800"/>
          </a:p>
        </p:txBody>
      </p:sp>
      <p:sp>
        <p:nvSpPr>
          <p:cNvPr id="252" name="Google Shape;252;p37"/>
          <p:cNvSpPr txBox="1"/>
          <p:nvPr>
            <p:ph idx="12" type="sldNum"/>
          </p:nvPr>
        </p:nvSpPr>
        <p:spPr>
          <a:xfrm>
            <a:off x="8367632" y="4893175"/>
            <a:ext cx="727200" cy="147300"/>
          </a:xfrm>
          <a:prstGeom prst="rect">
            <a:avLst/>
          </a:prstGeom>
        </p:spPr>
        <p:txBody>
          <a:bodyPr anchorCtr="0" anchor="t" bIns="29450" lIns="58925" spcFirstLastPara="1" rIns="58925" wrap="square" tIns="2945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graphicFrame>
        <p:nvGraphicFramePr>
          <p:cNvPr id="253" name="Google Shape;253;p37"/>
          <p:cNvGraphicFramePr/>
          <p:nvPr/>
        </p:nvGraphicFramePr>
        <p:xfrm>
          <a:off x="59888" y="701555"/>
          <a:ext cx="3000000" cy="3000000"/>
        </p:xfrm>
        <a:graphic>
          <a:graphicData uri="http://schemas.openxmlformats.org/drawingml/2006/table">
            <a:tbl>
              <a:tblPr>
                <a:noFill/>
                <a:tableStyleId>{91156BEC-950C-49C2-B26A-44FC01BE5C78}</a:tableStyleId>
              </a:tblPr>
              <a:tblGrid>
                <a:gridCol w="404375"/>
                <a:gridCol w="1032250"/>
                <a:gridCol w="1766550"/>
                <a:gridCol w="1596275"/>
                <a:gridCol w="1628200"/>
                <a:gridCol w="1128025"/>
                <a:gridCol w="734275"/>
                <a:gridCol w="734275"/>
              </a:tblGrid>
              <a:tr h="417800">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Week</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93C47D"/>
                    </a:solidFill>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Week starting</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93C47D"/>
                    </a:solidFill>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Class 1</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93C47D"/>
                    </a:solidFill>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Class 2</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93C47D"/>
                    </a:solidFill>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Class 3</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93C47D"/>
                    </a:solidFill>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Notes</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93C47D"/>
                    </a:solidFill>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Assignment out</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93C47D"/>
                    </a:solidFill>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Assignment due</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93C47D"/>
                    </a:solidFill>
                  </a:tcPr>
                </a:tc>
              </a:tr>
              <a:tr h="313025">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1</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January 2, 2023</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No Class</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00"/>
                    </a:solidFill>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Introduction to the class</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Bayesian Approach I</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none</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13025">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2</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January 9, 2023</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Bayesian Approach II</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Designing a project</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Setting up Computation</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1</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none</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417800">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3</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January 16, 2023</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No class (MLK day)</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00"/>
                    </a:solidFill>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Analytical Solutions / Intuition</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Bayesian Workflow Intro</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2</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1</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49000">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4</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January 23, 2023</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Precalibration /(Bayes) MC</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MCMC Part 1</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MCMC Part 2</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discuss student ideas</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3</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2</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13025">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5</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January 30, 2023</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Students pitch project ideas</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Writing a method section</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Catching up / review</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4</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3</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13025">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6</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February 6, 2023</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Convergence diagnostics</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Checking Assumptions</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Deep Uncertainty</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5</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4</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417800">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7</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February 13, 2023</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Getting Solid Priors</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Links to Decision-Making</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Links to Decision-Making</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6</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5</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417800">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8</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February 20, 2023</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Model Choice</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Emulation</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Sensitivity analysis</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7</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6</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417800">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9</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February 27, 2023</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Communication of results</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Student Presentations</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Student Presentations</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c>
                  <a:txBody>
                    <a:bodyPr/>
                    <a:lstStyle/>
                    <a:p>
                      <a:pPr indent="0" lvl="0" marL="0" rtl="0" algn="l">
                        <a:spcBef>
                          <a:spcPts val="0"/>
                        </a:spcBef>
                        <a:spcAft>
                          <a:spcPts val="0"/>
                        </a:spcAft>
                        <a:buNone/>
                      </a:pPr>
                      <a:r>
                        <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8</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7</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417800">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10</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March 6, 2023</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Class Debriefing / Resarch links</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No Class</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00"/>
                    </a:solidFill>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No Class</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00"/>
                    </a:solidFill>
                  </a:tcPr>
                </a:tc>
                <a:tc>
                  <a:txBody>
                    <a:bodyPr/>
                    <a:lstStyle/>
                    <a:p>
                      <a:pPr indent="0" lvl="0" marL="0" rtl="0" algn="l">
                        <a:spcBef>
                          <a:spcPts val="0"/>
                        </a:spcBef>
                        <a:spcAft>
                          <a:spcPts val="0"/>
                        </a:spcAft>
                        <a:buNone/>
                      </a:pPr>
                      <a:r>
                        <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none</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8</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
        <p:nvSpPr>
          <p:cNvPr id="254" name="Google Shape;254;p37"/>
          <p:cNvSpPr/>
          <p:nvPr/>
        </p:nvSpPr>
        <p:spPr>
          <a:xfrm>
            <a:off x="3263075" y="1051475"/>
            <a:ext cx="1617300" cy="382200"/>
          </a:xfrm>
          <a:prstGeom prst="rect">
            <a:avLst/>
          </a:prstGeom>
          <a:noFill/>
          <a:ln cap="flat" cmpd="sng" w="114300">
            <a:solidFill>
              <a:srgbClr val="FF0000"/>
            </a:solidFill>
            <a:prstDash val="solid"/>
            <a:round/>
            <a:headEnd len="sm" w="sm" type="none"/>
            <a:tailEnd len="sm" w="sm" type="none"/>
          </a:ln>
        </p:spPr>
        <p:txBody>
          <a:bodyPr anchorCtr="0" anchor="ctr" bIns="58925" lIns="58925" spcFirstLastPara="1" rIns="58925" wrap="square" tIns="58925">
            <a:noAutofit/>
          </a:bodyPr>
          <a:lstStyle/>
          <a:p>
            <a:pPr indent="0" lvl="0" marL="0" rtl="0" algn="l">
              <a:spcBef>
                <a:spcPts val="0"/>
              </a:spcBef>
              <a:spcAft>
                <a:spcPts val="0"/>
              </a:spcAft>
              <a:buNone/>
            </a:pPr>
            <a:r>
              <a:t/>
            </a:r>
            <a:endParaRPr/>
          </a:p>
        </p:txBody>
      </p:sp>
    </p:spTree>
  </p:cSld>
  <p:clrMapOvr>
    <a:masterClrMapping/>
  </p:clrMapOvr>
</p:sld>
</file>

<file path=ppt/slides/slide1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CE5CD"/>
        </a:solidFill>
      </p:bgPr>
    </p:bg>
    <p:spTree>
      <p:nvGrpSpPr>
        <p:cNvPr id="2005" name="Shape 2005"/>
        <p:cNvGrpSpPr/>
        <p:nvPr/>
      </p:nvGrpSpPr>
      <p:grpSpPr>
        <a:xfrm>
          <a:off x="0" y="0"/>
          <a:ext cx="0" cy="0"/>
          <a:chOff x="0" y="0"/>
          <a:chExt cx="0" cy="0"/>
        </a:xfrm>
      </p:grpSpPr>
      <p:sp>
        <p:nvSpPr>
          <p:cNvPr id="2006" name="Google Shape;2006;p208"/>
          <p:cNvSpPr txBox="1"/>
          <p:nvPr>
            <p:ph type="title"/>
          </p:nvPr>
        </p:nvSpPr>
        <p:spPr>
          <a:xfrm>
            <a:off x="687586" y="0"/>
            <a:ext cx="7768800" cy="971100"/>
          </a:xfrm>
          <a:prstGeom prst="rect">
            <a:avLst/>
          </a:prstGeom>
          <a:noFill/>
          <a:ln>
            <a:noFill/>
          </a:ln>
        </p:spPr>
        <p:txBody>
          <a:bodyPr anchorCtr="0" anchor="ctr" bIns="32750" lIns="32750" spcFirstLastPara="1" rIns="69975" wrap="square" tIns="32750">
            <a:noAutofit/>
          </a:bodyPr>
          <a:lstStyle/>
          <a:p>
            <a:pPr indent="0" lvl="0" marL="0" rtl="0" algn="ctr">
              <a:spcBef>
                <a:spcPts val="0"/>
              </a:spcBef>
              <a:spcAft>
                <a:spcPts val="0"/>
              </a:spcAft>
              <a:buNone/>
            </a:pPr>
            <a:r>
              <a:rPr lang="en-US">
                <a:latin typeface="Calibri"/>
                <a:ea typeface="Calibri"/>
                <a:cs typeface="Calibri"/>
                <a:sym typeface="Calibri"/>
              </a:rPr>
              <a:t>Outline for today</a:t>
            </a:r>
            <a:endParaRPr>
              <a:latin typeface="Calibri"/>
              <a:ea typeface="Calibri"/>
              <a:cs typeface="Calibri"/>
              <a:sym typeface="Calibri"/>
            </a:endParaRPr>
          </a:p>
        </p:txBody>
      </p:sp>
      <p:sp>
        <p:nvSpPr>
          <p:cNvPr id="2007" name="Google Shape;2007;p208"/>
          <p:cNvSpPr txBox="1"/>
          <p:nvPr>
            <p:ph idx="1" type="body"/>
          </p:nvPr>
        </p:nvSpPr>
        <p:spPr>
          <a:xfrm>
            <a:off x="447706" y="894782"/>
            <a:ext cx="8152800" cy="3998400"/>
          </a:xfrm>
          <a:prstGeom prst="rect">
            <a:avLst/>
          </a:prstGeom>
          <a:noFill/>
          <a:ln>
            <a:noFill/>
          </a:ln>
        </p:spPr>
        <p:txBody>
          <a:bodyPr anchorCtr="0" anchor="t" bIns="32750" lIns="32750" spcFirstLastPara="1" rIns="69975" wrap="square" tIns="32750">
            <a:noAutofit/>
          </a:bodyPr>
          <a:lstStyle/>
          <a:p>
            <a:pPr indent="-342900" lvl="0" marL="457200" rtl="0" algn="l">
              <a:lnSpc>
                <a:spcPct val="115000"/>
              </a:lnSpc>
              <a:spcBef>
                <a:spcPts val="400"/>
              </a:spcBef>
              <a:spcAft>
                <a:spcPts val="0"/>
              </a:spcAft>
              <a:buSzPts val="1800"/>
              <a:buAutoNum type="arabicPeriod"/>
            </a:pPr>
            <a:r>
              <a:rPr lang="en-US" sz="1800"/>
              <a:t>How does a Bayesian approach work?</a:t>
            </a:r>
            <a:endParaRPr sz="1800"/>
          </a:p>
          <a:p>
            <a:pPr indent="-342900" lvl="1" marL="914400" rtl="0" algn="l">
              <a:lnSpc>
                <a:spcPct val="115000"/>
              </a:lnSpc>
              <a:spcBef>
                <a:spcPts val="0"/>
              </a:spcBef>
              <a:spcAft>
                <a:spcPts val="0"/>
              </a:spcAft>
              <a:buSzPts val="1800"/>
              <a:buAutoNum type="alphaLcPeriod"/>
            </a:pPr>
            <a:r>
              <a:rPr lang="en-US" sz="1800"/>
              <a:t>prior</a:t>
            </a:r>
            <a:endParaRPr sz="1800"/>
          </a:p>
          <a:p>
            <a:pPr indent="-342900" lvl="1" marL="914400" rtl="0" algn="l">
              <a:lnSpc>
                <a:spcPct val="115000"/>
              </a:lnSpc>
              <a:spcBef>
                <a:spcPts val="0"/>
              </a:spcBef>
              <a:spcAft>
                <a:spcPts val="0"/>
              </a:spcAft>
              <a:buSzPts val="1800"/>
              <a:buAutoNum type="alphaLcPeriod"/>
            </a:pPr>
            <a:r>
              <a:rPr lang="en-US" sz="1800"/>
              <a:t>likelihood</a:t>
            </a:r>
            <a:endParaRPr sz="1800"/>
          </a:p>
          <a:p>
            <a:pPr indent="-342900" lvl="1" marL="914400" rtl="0" algn="l">
              <a:lnSpc>
                <a:spcPct val="115000"/>
              </a:lnSpc>
              <a:spcBef>
                <a:spcPts val="0"/>
              </a:spcBef>
              <a:spcAft>
                <a:spcPts val="0"/>
              </a:spcAft>
              <a:buSzPts val="1800"/>
              <a:buAutoNum type="alphaLcPeriod"/>
            </a:pPr>
            <a:r>
              <a:rPr lang="en-US" sz="1800"/>
              <a:t>posterior</a:t>
            </a:r>
            <a:endParaRPr sz="1800"/>
          </a:p>
          <a:p>
            <a:pPr indent="-342900" lvl="1" marL="914400" rtl="0" algn="l">
              <a:lnSpc>
                <a:spcPct val="115000"/>
              </a:lnSpc>
              <a:spcBef>
                <a:spcPts val="0"/>
              </a:spcBef>
              <a:spcAft>
                <a:spcPts val="0"/>
              </a:spcAft>
              <a:buSzPts val="1800"/>
              <a:buAutoNum type="alphaLcPeriod"/>
            </a:pPr>
            <a:r>
              <a:rPr lang="en-US" sz="1800"/>
              <a:t>Bayesian updating</a:t>
            </a:r>
            <a:endParaRPr sz="1800"/>
          </a:p>
          <a:p>
            <a:pPr indent="-342900" lvl="0" marL="457200" rtl="0" algn="l">
              <a:lnSpc>
                <a:spcPct val="115000"/>
              </a:lnSpc>
              <a:spcBef>
                <a:spcPts val="0"/>
              </a:spcBef>
              <a:spcAft>
                <a:spcPts val="0"/>
              </a:spcAft>
              <a:buSzPts val="1800"/>
              <a:buAutoNum type="arabicPeriod"/>
            </a:pPr>
            <a:r>
              <a:rPr lang="en-US" sz="1800"/>
              <a:t>The pesky aspects of computation</a:t>
            </a:r>
            <a:endParaRPr sz="1800"/>
          </a:p>
          <a:p>
            <a:pPr indent="-342900" lvl="0" marL="457200" rtl="0" algn="l">
              <a:lnSpc>
                <a:spcPct val="150000"/>
              </a:lnSpc>
              <a:spcBef>
                <a:spcPts val="0"/>
              </a:spcBef>
              <a:spcAft>
                <a:spcPts val="0"/>
              </a:spcAft>
              <a:buSzPts val="1800"/>
              <a:buAutoNum type="arabicPeriod"/>
            </a:pPr>
            <a:r>
              <a:rPr lang="en-US" sz="1800"/>
              <a:t>What are examples of analytical approaches?</a:t>
            </a:r>
            <a:endParaRPr sz="1800"/>
          </a:p>
          <a:p>
            <a:pPr indent="-342900" lvl="0" marL="457200" rtl="0" algn="l">
              <a:lnSpc>
                <a:spcPct val="150000"/>
              </a:lnSpc>
              <a:spcBef>
                <a:spcPts val="0"/>
              </a:spcBef>
              <a:spcAft>
                <a:spcPts val="0"/>
              </a:spcAft>
              <a:buSzPts val="1800"/>
              <a:buAutoNum type="arabicPeriod"/>
            </a:pPr>
            <a:r>
              <a:rPr lang="en-US" sz="1800"/>
              <a:t>What are assumptions for these approaches?</a:t>
            </a:r>
            <a:endParaRPr sz="1800"/>
          </a:p>
          <a:p>
            <a:pPr indent="-342900" lvl="0" marL="457200" rtl="0" algn="l">
              <a:lnSpc>
                <a:spcPct val="150000"/>
              </a:lnSpc>
              <a:spcBef>
                <a:spcPts val="0"/>
              </a:spcBef>
              <a:spcAft>
                <a:spcPts val="0"/>
              </a:spcAft>
              <a:buClr>
                <a:srgbClr val="DC0000"/>
              </a:buClr>
              <a:buSzPts val="1800"/>
              <a:buAutoNum type="arabicPeriod"/>
            </a:pPr>
            <a:r>
              <a:rPr lang="en-US" sz="1800">
                <a:solidFill>
                  <a:srgbClr val="DC0000"/>
                </a:solidFill>
              </a:rPr>
              <a:t>What are advantages of analytical approaches?</a:t>
            </a:r>
            <a:endParaRPr sz="1800">
              <a:solidFill>
                <a:srgbClr val="DC0000"/>
              </a:solidFill>
            </a:endParaRPr>
          </a:p>
          <a:p>
            <a:pPr indent="-342900" lvl="0" marL="457200" rtl="0" algn="l">
              <a:lnSpc>
                <a:spcPct val="150000"/>
              </a:lnSpc>
              <a:spcBef>
                <a:spcPts val="0"/>
              </a:spcBef>
              <a:spcAft>
                <a:spcPts val="0"/>
              </a:spcAft>
              <a:buSzPts val="1800"/>
              <a:buAutoNum type="arabicPeriod"/>
            </a:pPr>
            <a:r>
              <a:rPr lang="en-US" sz="1800"/>
              <a:t>When not to rely on analytical approaches?</a:t>
            </a:r>
            <a:endParaRPr sz="3000"/>
          </a:p>
          <a:p>
            <a:pPr indent="0" lvl="0" marL="0" rtl="0" algn="l">
              <a:lnSpc>
                <a:spcPct val="115000"/>
              </a:lnSpc>
              <a:spcBef>
                <a:spcPts val="400"/>
              </a:spcBef>
              <a:spcAft>
                <a:spcPts val="0"/>
              </a:spcAft>
              <a:buNone/>
            </a:pPr>
            <a:r>
              <a:t/>
            </a:r>
            <a:endParaRPr sz="3000">
              <a:latin typeface="Calibri"/>
              <a:ea typeface="Calibri"/>
              <a:cs typeface="Calibri"/>
              <a:sym typeface="Calibri"/>
            </a:endParaRPr>
          </a:p>
        </p:txBody>
      </p:sp>
      <p:sp>
        <p:nvSpPr>
          <p:cNvPr id="2008" name="Google Shape;2008;p208"/>
          <p:cNvSpPr txBox="1"/>
          <p:nvPr>
            <p:ph idx="12" type="sldNum"/>
          </p:nvPr>
        </p:nvSpPr>
        <p:spPr>
          <a:xfrm>
            <a:off x="8367632" y="4893175"/>
            <a:ext cx="727200" cy="147300"/>
          </a:xfrm>
          <a:prstGeom prst="rect">
            <a:avLst/>
          </a:prstGeom>
        </p:spPr>
        <p:txBody>
          <a:bodyPr anchorCtr="0" anchor="t" bIns="29450" lIns="58925" spcFirstLastPara="1" rIns="58925" wrap="square" tIns="29450">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1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3" name="Shape 2013"/>
        <p:cNvGrpSpPr/>
        <p:nvPr/>
      </p:nvGrpSpPr>
      <p:grpSpPr>
        <a:xfrm>
          <a:off x="0" y="0"/>
          <a:ext cx="0" cy="0"/>
          <a:chOff x="0" y="0"/>
          <a:chExt cx="0" cy="0"/>
        </a:xfrm>
      </p:grpSpPr>
      <p:sp>
        <p:nvSpPr>
          <p:cNvPr id="2014" name="Google Shape;2014;p209"/>
          <p:cNvSpPr txBox="1"/>
          <p:nvPr>
            <p:ph type="title"/>
          </p:nvPr>
        </p:nvSpPr>
        <p:spPr>
          <a:xfrm>
            <a:off x="687586" y="0"/>
            <a:ext cx="7768800" cy="971100"/>
          </a:xfrm>
          <a:prstGeom prst="rect">
            <a:avLst/>
          </a:prstGeom>
        </p:spPr>
        <p:txBody>
          <a:bodyPr anchorCtr="0" anchor="ctr" bIns="32750" lIns="32750" spcFirstLastPara="1" rIns="69975" wrap="square" tIns="32750">
            <a:noAutofit/>
          </a:bodyPr>
          <a:lstStyle/>
          <a:p>
            <a:pPr indent="0" lvl="0" marL="0" rtl="0" algn="ctr">
              <a:spcBef>
                <a:spcPts val="0"/>
              </a:spcBef>
              <a:spcAft>
                <a:spcPts val="0"/>
              </a:spcAft>
              <a:buNone/>
            </a:pPr>
            <a:r>
              <a:rPr lang="en-US"/>
              <a:t>Advantages of analytical approaches</a:t>
            </a:r>
            <a:endParaRPr/>
          </a:p>
        </p:txBody>
      </p:sp>
      <p:sp>
        <p:nvSpPr>
          <p:cNvPr id="2015" name="Google Shape;2015;p209"/>
          <p:cNvSpPr txBox="1"/>
          <p:nvPr>
            <p:ph idx="1" type="body"/>
          </p:nvPr>
        </p:nvSpPr>
        <p:spPr>
          <a:xfrm>
            <a:off x="495600" y="1439638"/>
            <a:ext cx="8152800" cy="2985000"/>
          </a:xfrm>
          <a:prstGeom prst="rect">
            <a:avLst/>
          </a:prstGeom>
        </p:spPr>
        <p:txBody>
          <a:bodyPr anchorCtr="0" anchor="t" bIns="32750" lIns="32750" spcFirstLastPara="1" rIns="69975" wrap="square" tIns="32750">
            <a:noAutofit/>
          </a:bodyPr>
          <a:lstStyle/>
          <a:p>
            <a:pPr indent="-304800" lvl="0" marL="457200" rtl="0" algn="l">
              <a:spcBef>
                <a:spcPts val="400"/>
              </a:spcBef>
              <a:spcAft>
                <a:spcPts val="0"/>
              </a:spcAft>
              <a:buSzPts val="1200"/>
              <a:buChar char="•"/>
            </a:pPr>
            <a:r>
              <a:rPr lang="en-US"/>
              <a:t>Fast and precise</a:t>
            </a:r>
            <a:endParaRPr/>
          </a:p>
          <a:p>
            <a:pPr indent="-304800" lvl="0" marL="457200" rtl="0" algn="l">
              <a:spcBef>
                <a:spcPts val="0"/>
              </a:spcBef>
              <a:spcAft>
                <a:spcPts val="0"/>
              </a:spcAft>
              <a:buSzPts val="1200"/>
              <a:buChar char="•"/>
            </a:pPr>
            <a:r>
              <a:rPr lang="en-US"/>
              <a:t>Analytical tractable (insights, …)</a:t>
            </a:r>
            <a:endParaRPr/>
          </a:p>
          <a:p>
            <a:pPr indent="-304800" lvl="0" marL="457200" rtl="0" algn="l">
              <a:spcBef>
                <a:spcPts val="0"/>
              </a:spcBef>
              <a:spcAft>
                <a:spcPts val="0"/>
              </a:spcAft>
              <a:buSzPts val="1200"/>
              <a:buChar char="•"/>
            </a:pPr>
            <a:r>
              <a:rPr lang="en-US"/>
              <a:t>Not impacted by numerical artifacts</a:t>
            </a:r>
            <a:endParaRPr/>
          </a:p>
          <a:p>
            <a:pPr indent="-304800" lvl="0" marL="457200" rtl="0" algn="l">
              <a:spcBef>
                <a:spcPts val="0"/>
              </a:spcBef>
              <a:spcAft>
                <a:spcPts val="0"/>
              </a:spcAft>
              <a:buSzPts val="1200"/>
              <a:buChar char="•"/>
            </a:pPr>
            <a:r>
              <a:rPr lang="en-US"/>
              <a:t>Can provide a great positive control</a:t>
            </a:r>
            <a:endParaRPr/>
          </a:p>
        </p:txBody>
      </p:sp>
      <p:sp>
        <p:nvSpPr>
          <p:cNvPr id="2016" name="Google Shape;2016;p209"/>
          <p:cNvSpPr txBox="1"/>
          <p:nvPr>
            <p:ph idx="12" type="sldNum"/>
          </p:nvPr>
        </p:nvSpPr>
        <p:spPr>
          <a:xfrm>
            <a:off x="8367632" y="4893175"/>
            <a:ext cx="727200" cy="147300"/>
          </a:xfrm>
          <a:prstGeom prst="rect">
            <a:avLst/>
          </a:prstGeom>
        </p:spPr>
        <p:txBody>
          <a:bodyPr anchorCtr="0" anchor="t" bIns="29450" lIns="58925" spcFirstLastPara="1" rIns="58925" wrap="square" tIns="2945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1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CE5CD"/>
        </a:solidFill>
      </p:bgPr>
    </p:bg>
    <p:spTree>
      <p:nvGrpSpPr>
        <p:cNvPr id="2021" name="Shape 2021"/>
        <p:cNvGrpSpPr/>
        <p:nvPr/>
      </p:nvGrpSpPr>
      <p:grpSpPr>
        <a:xfrm>
          <a:off x="0" y="0"/>
          <a:ext cx="0" cy="0"/>
          <a:chOff x="0" y="0"/>
          <a:chExt cx="0" cy="0"/>
        </a:xfrm>
      </p:grpSpPr>
      <p:sp>
        <p:nvSpPr>
          <p:cNvPr id="2022" name="Google Shape;2022;p210"/>
          <p:cNvSpPr txBox="1"/>
          <p:nvPr>
            <p:ph type="title"/>
          </p:nvPr>
        </p:nvSpPr>
        <p:spPr>
          <a:xfrm>
            <a:off x="687586" y="0"/>
            <a:ext cx="7768800" cy="971100"/>
          </a:xfrm>
          <a:prstGeom prst="rect">
            <a:avLst/>
          </a:prstGeom>
          <a:noFill/>
          <a:ln>
            <a:noFill/>
          </a:ln>
        </p:spPr>
        <p:txBody>
          <a:bodyPr anchorCtr="0" anchor="ctr" bIns="32750" lIns="32750" spcFirstLastPara="1" rIns="69975" wrap="square" tIns="32750">
            <a:noAutofit/>
          </a:bodyPr>
          <a:lstStyle/>
          <a:p>
            <a:pPr indent="0" lvl="0" marL="0" rtl="0" algn="ctr">
              <a:spcBef>
                <a:spcPts val="0"/>
              </a:spcBef>
              <a:spcAft>
                <a:spcPts val="0"/>
              </a:spcAft>
              <a:buNone/>
            </a:pPr>
            <a:r>
              <a:rPr lang="en-US">
                <a:latin typeface="Calibri"/>
                <a:ea typeface="Calibri"/>
                <a:cs typeface="Calibri"/>
                <a:sym typeface="Calibri"/>
              </a:rPr>
              <a:t>Outline for today</a:t>
            </a:r>
            <a:endParaRPr>
              <a:latin typeface="Calibri"/>
              <a:ea typeface="Calibri"/>
              <a:cs typeface="Calibri"/>
              <a:sym typeface="Calibri"/>
            </a:endParaRPr>
          </a:p>
        </p:txBody>
      </p:sp>
      <p:sp>
        <p:nvSpPr>
          <p:cNvPr id="2023" name="Google Shape;2023;p210"/>
          <p:cNvSpPr txBox="1"/>
          <p:nvPr>
            <p:ph idx="1" type="body"/>
          </p:nvPr>
        </p:nvSpPr>
        <p:spPr>
          <a:xfrm>
            <a:off x="447706" y="894782"/>
            <a:ext cx="8152800" cy="3998400"/>
          </a:xfrm>
          <a:prstGeom prst="rect">
            <a:avLst/>
          </a:prstGeom>
          <a:noFill/>
          <a:ln>
            <a:noFill/>
          </a:ln>
        </p:spPr>
        <p:txBody>
          <a:bodyPr anchorCtr="0" anchor="t" bIns="32750" lIns="32750" spcFirstLastPara="1" rIns="69975" wrap="square" tIns="32750">
            <a:noAutofit/>
          </a:bodyPr>
          <a:lstStyle/>
          <a:p>
            <a:pPr indent="-342900" lvl="0" marL="457200" rtl="0" algn="l">
              <a:lnSpc>
                <a:spcPct val="115000"/>
              </a:lnSpc>
              <a:spcBef>
                <a:spcPts val="400"/>
              </a:spcBef>
              <a:spcAft>
                <a:spcPts val="0"/>
              </a:spcAft>
              <a:buSzPts val="1800"/>
              <a:buAutoNum type="arabicPeriod"/>
            </a:pPr>
            <a:r>
              <a:rPr lang="en-US" sz="1800"/>
              <a:t>How does a Bayesian approach work?</a:t>
            </a:r>
            <a:endParaRPr sz="1800"/>
          </a:p>
          <a:p>
            <a:pPr indent="-342900" lvl="1" marL="914400" rtl="0" algn="l">
              <a:lnSpc>
                <a:spcPct val="115000"/>
              </a:lnSpc>
              <a:spcBef>
                <a:spcPts val="0"/>
              </a:spcBef>
              <a:spcAft>
                <a:spcPts val="0"/>
              </a:spcAft>
              <a:buSzPts val="1800"/>
              <a:buAutoNum type="alphaLcPeriod"/>
            </a:pPr>
            <a:r>
              <a:rPr lang="en-US" sz="1800"/>
              <a:t>prior</a:t>
            </a:r>
            <a:endParaRPr sz="1800"/>
          </a:p>
          <a:p>
            <a:pPr indent="-342900" lvl="1" marL="914400" rtl="0" algn="l">
              <a:lnSpc>
                <a:spcPct val="115000"/>
              </a:lnSpc>
              <a:spcBef>
                <a:spcPts val="0"/>
              </a:spcBef>
              <a:spcAft>
                <a:spcPts val="0"/>
              </a:spcAft>
              <a:buSzPts val="1800"/>
              <a:buAutoNum type="alphaLcPeriod"/>
            </a:pPr>
            <a:r>
              <a:rPr lang="en-US" sz="1800"/>
              <a:t>likelihood</a:t>
            </a:r>
            <a:endParaRPr sz="1800"/>
          </a:p>
          <a:p>
            <a:pPr indent="-342900" lvl="1" marL="914400" rtl="0" algn="l">
              <a:lnSpc>
                <a:spcPct val="115000"/>
              </a:lnSpc>
              <a:spcBef>
                <a:spcPts val="0"/>
              </a:spcBef>
              <a:spcAft>
                <a:spcPts val="0"/>
              </a:spcAft>
              <a:buSzPts val="1800"/>
              <a:buAutoNum type="alphaLcPeriod"/>
            </a:pPr>
            <a:r>
              <a:rPr lang="en-US" sz="1800"/>
              <a:t>posterior</a:t>
            </a:r>
            <a:endParaRPr sz="1800"/>
          </a:p>
          <a:p>
            <a:pPr indent="-342900" lvl="1" marL="914400" rtl="0" algn="l">
              <a:lnSpc>
                <a:spcPct val="115000"/>
              </a:lnSpc>
              <a:spcBef>
                <a:spcPts val="0"/>
              </a:spcBef>
              <a:spcAft>
                <a:spcPts val="0"/>
              </a:spcAft>
              <a:buSzPts val="1800"/>
              <a:buAutoNum type="alphaLcPeriod"/>
            </a:pPr>
            <a:r>
              <a:rPr lang="en-US" sz="1800"/>
              <a:t>Bayesian updating</a:t>
            </a:r>
            <a:endParaRPr sz="1800"/>
          </a:p>
          <a:p>
            <a:pPr indent="-342900" lvl="0" marL="457200" rtl="0" algn="l">
              <a:lnSpc>
                <a:spcPct val="115000"/>
              </a:lnSpc>
              <a:spcBef>
                <a:spcPts val="0"/>
              </a:spcBef>
              <a:spcAft>
                <a:spcPts val="0"/>
              </a:spcAft>
              <a:buSzPts val="1800"/>
              <a:buAutoNum type="arabicPeriod"/>
            </a:pPr>
            <a:r>
              <a:rPr lang="en-US" sz="1800"/>
              <a:t>The pesky aspects of computation</a:t>
            </a:r>
            <a:endParaRPr sz="1800"/>
          </a:p>
          <a:p>
            <a:pPr indent="-342900" lvl="0" marL="457200" rtl="0" algn="l">
              <a:lnSpc>
                <a:spcPct val="150000"/>
              </a:lnSpc>
              <a:spcBef>
                <a:spcPts val="0"/>
              </a:spcBef>
              <a:spcAft>
                <a:spcPts val="0"/>
              </a:spcAft>
              <a:buSzPts val="1800"/>
              <a:buAutoNum type="arabicPeriod"/>
            </a:pPr>
            <a:r>
              <a:rPr lang="en-US" sz="1800"/>
              <a:t>What are examples of analytical approaches?</a:t>
            </a:r>
            <a:endParaRPr sz="1800"/>
          </a:p>
          <a:p>
            <a:pPr indent="-342900" lvl="0" marL="457200" rtl="0" algn="l">
              <a:lnSpc>
                <a:spcPct val="150000"/>
              </a:lnSpc>
              <a:spcBef>
                <a:spcPts val="0"/>
              </a:spcBef>
              <a:spcAft>
                <a:spcPts val="0"/>
              </a:spcAft>
              <a:buSzPts val="1800"/>
              <a:buAutoNum type="arabicPeriod"/>
            </a:pPr>
            <a:r>
              <a:rPr lang="en-US" sz="1800"/>
              <a:t>What are assumptions for these approaches?</a:t>
            </a:r>
            <a:endParaRPr sz="1800"/>
          </a:p>
          <a:p>
            <a:pPr indent="-342900" lvl="0" marL="457200" rtl="0" algn="l">
              <a:lnSpc>
                <a:spcPct val="150000"/>
              </a:lnSpc>
              <a:spcBef>
                <a:spcPts val="0"/>
              </a:spcBef>
              <a:spcAft>
                <a:spcPts val="0"/>
              </a:spcAft>
              <a:buSzPts val="1800"/>
              <a:buAutoNum type="arabicPeriod"/>
            </a:pPr>
            <a:r>
              <a:rPr lang="en-US" sz="1800"/>
              <a:t>What are advantages of analytical approaches?</a:t>
            </a:r>
            <a:endParaRPr sz="1800"/>
          </a:p>
          <a:p>
            <a:pPr indent="-342900" lvl="0" marL="457200" rtl="0" algn="l">
              <a:lnSpc>
                <a:spcPct val="150000"/>
              </a:lnSpc>
              <a:spcBef>
                <a:spcPts val="0"/>
              </a:spcBef>
              <a:spcAft>
                <a:spcPts val="0"/>
              </a:spcAft>
              <a:buClr>
                <a:srgbClr val="DC0000"/>
              </a:buClr>
              <a:buSzPts val="1800"/>
              <a:buAutoNum type="arabicPeriod"/>
            </a:pPr>
            <a:r>
              <a:rPr lang="en-US" sz="1800">
                <a:solidFill>
                  <a:srgbClr val="DC0000"/>
                </a:solidFill>
              </a:rPr>
              <a:t>When not to rely on analytical approaches?</a:t>
            </a:r>
            <a:endParaRPr sz="3000">
              <a:solidFill>
                <a:srgbClr val="DC0000"/>
              </a:solidFill>
            </a:endParaRPr>
          </a:p>
          <a:p>
            <a:pPr indent="0" lvl="0" marL="0" rtl="0" algn="l">
              <a:lnSpc>
                <a:spcPct val="115000"/>
              </a:lnSpc>
              <a:spcBef>
                <a:spcPts val="400"/>
              </a:spcBef>
              <a:spcAft>
                <a:spcPts val="0"/>
              </a:spcAft>
              <a:buNone/>
            </a:pPr>
            <a:r>
              <a:t/>
            </a:r>
            <a:endParaRPr sz="3000">
              <a:latin typeface="Calibri"/>
              <a:ea typeface="Calibri"/>
              <a:cs typeface="Calibri"/>
              <a:sym typeface="Calibri"/>
            </a:endParaRPr>
          </a:p>
        </p:txBody>
      </p:sp>
      <p:sp>
        <p:nvSpPr>
          <p:cNvPr id="2024" name="Google Shape;2024;p210"/>
          <p:cNvSpPr txBox="1"/>
          <p:nvPr>
            <p:ph idx="12" type="sldNum"/>
          </p:nvPr>
        </p:nvSpPr>
        <p:spPr>
          <a:xfrm>
            <a:off x="8367632" y="4893175"/>
            <a:ext cx="727200" cy="147300"/>
          </a:xfrm>
          <a:prstGeom prst="rect">
            <a:avLst/>
          </a:prstGeom>
        </p:spPr>
        <p:txBody>
          <a:bodyPr anchorCtr="0" anchor="t" bIns="29450" lIns="58925" spcFirstLastPara="1" rIns="58925" wrap="square" tIns="29450">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1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9" name="Shape 2029"/>
        <p:cNvGrpSpPr/>
        <p:nvPr/>
      </p:nvGrpSpPr>
      <p:grpSpPr>
        <a:xfrm>
          <a:off x="0" y="0"/>
          <a:ext cx="0" cy="0"/>
          <a:chOff x="0" y="0"/>
          <a:chExt cx="0" cy="0"/>
        </a:xfrm>
      </p:grpSpPr>
      <p:sp>
        <p:nvSpPr>
          <p:cNvPr id="2030" name="Google Shape;2030;p211"/>
          <p:cNvSpPr txBox="1"/>
          <p:nvPr>
            <p:ph type="title"/>
          </p:nvPr>
        </p:nvSpPr>
        <p:spPr>
          <a:xfrm>
            <a:off x="149100" y="66525"/>
            <a:ext cx="8845800" cy="971100"/>
          </a:xfrm>
          <a:prstGeom prst="rect">
            <a:avLst/>
          </a:prstGeom>
        </p:spPr>
        <p:txBody>
          <a:bodyPr anchorCtr="0" anchor="ctr" bIns="32750" lIns="32750" spcFirstLastPara="1" rIns="69975" wrap="square" tIns="32750">
            <a:noAutofit/>
          </a:bodyPr>
          <a:lstStyle/>
          <a:p>
            <a:pPr indent="0" lvl="0" marL="0" rtl="0" algn="ctr">
              <a:spcBef>
                <a:spcPts val="0"/>
              </a:spcBef>
              <a:spcAft>
                <a:spcPts val="0"/>
              </a:spcAft>
              <a:buNone/>
            </a:pPr>
            <a:r>
              <a:rPr lang="en-US"/>
              <a:t>When not to rely on</a:t>
            </a:r>
            <a:r>
              <a:rPr lang="en-US"/>
              <a:t> analytical approaches?</a:t>
            </a:r>
            <a:endParaRPr/>
          </a:p>
        </p:txBody>
      </p:sp>
      <p:sp>
        <p:nvSpPr>
          <p:cNvPr id="2031" name="Google Shape;2031;p211"/>
          <p:cNvSpPr txBox="1"/>
          <p:nvPr>
            <p:ph idx="1" type="body"/>
          </p:nvPr>
        </p:nvSpPr>
        <p:spPr>
          <a:xfrm>
            <a:off x="495600" y="1439638"/>
            <a:ext cx="8152800" cy="2985000"/>
          </a:xfrm>
          <a:prstGeom prst="rect">
            <a:avLst/>
          </a:prstGeom>
        </p:spPr>
        <p:txBody>
          <a:bodyPr anchorCtr="0" anchor="t" bIns="32750" lIns="32750" spcFirstLastPara="1" rIns="69975" wrap="square" tIns="32750">
            <a:noAutofit/>
          </a:bodyPr>
          <a:lstStyle/>
          <a:p>
            <a:pPr indent="-304800" lvl="0" marL="457200" rtl="0" algn="l">
              <a:spcBef>
                <a:spcPts val="400"/>
              </a:spcBef>
              <a:spcAft>
                <a:spcPts val="0"/>
              </a:spcAft>
              <a:buSzPts val="1200"/>
              <a:buChar char="•"/>
            </a:pPr>
            <a:r>
              <a:rPr lang="en-US"/>
              <a:t>The required </a:t>
            </a:r>
            <a:r>
              <a:rPr lang="en-US"/>
              <a:t>assumptions</a:t>
            </a:r>
            <a:r>
              <a:rPr lang="en-US"/>
              <a:t> are too poor an approximation.</a:t>
            </a:r>
            <a:endParaRPr/>
          </a:p>
          <a:p>
            <a:pPr indent="-304800" lvl="0" marL="457200" rtl="0" algn="l">
              <a:spcBef>
                <a:spcPts val="0"/>
              </a:spcBef>
              <a:spcAft>
                <a:spcPts val="0"/>
              </a:spcAft>
              <a:buSzPts val="1200"/>
              <a:buChar char="•"/>
            </a:pPr>
            <a:r>
              <a:rPr lang="en-US"/>
              <a:t>You </a:t>
            </a:r>
            <a:r>
              <a:rPr lang="en-US"/>
              <a:t>cannot</a:t>
            </a:r>
            <a:r>
              <a:rPr lang="en-US"/>
              <a:t> find one ;-)</a:t>
            </a:r>
            <a:endParaRPr/>
          </a:p>
        </p:txBody>
      </p:sp>
      <p:sp>
        <p:nvSpPr>
          <p:cNvPr id="2032" name="Google Shape;2032;p211"/>
          <p:cNvSpPr txBox="1"/>
          <p:nvPr>
            <p:ph idx="12" type="sldNum"/>
          </p:nvPr>
        </p:nvSpPr>
        <p:spPr>
          <a:xfrm>
            <a:off x="8367632" y="4893175"/>
            <a:ext cx="727200" cy="147300"/>
          </a:xfrm>
          <a:prstGeom prst="rect">
            <a:avLst/>
          </a:prstGeom>
        </p:spPr>
        <p:txBody>
          <a:bodyPr anchorCtr="0" anchor="t" bIns="29450" lIns="58925" spcFirstLastPara="1" rIns="58925" wrap="square" tIns="29450">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1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7" name="Shape 2037"/>
        <p:cNvGrpSpPr/>
        <p:nvPr/>
      </p:nvGrpSpPr>
      <p:grpSpPr>
        <a:xfrm>
          <a:off x="0" y="0"/>
          <a:ext cx="0" cy="0"/>
          <a:chOff x="0" y="0"/>
          <a:chExt cx="0" cy="0"/>
        </a:xfrm>
      </p:grpSpPr>
      <p:sp>
        <p:nvSpPr>
          <p:cNvPr id="2038" name="Google Shape;2038;p212"/>
          <p:cNvSpPr txBox="1"/>
          <p:nvPr>
            <p:ph type="title"/>
          </p:nvPr>
        </p:nvSpPr>
        <p:spPr>
          <a:xfrm>
            <a:off x="368399" y="465575"/>
            <a:ext cx="8407200" cy="971100"/>
          </a:xfrm>
          <a:prstGeom prst="rect">
            <a:avLst/>
          </a:prstGeom>
        </p:spPr>
        <p:txBody>
          <a:bodyPr anchorCtr="0" anchor="ctr" bIns="32750" lIns="32750" spcFirstLastPara="1" rIns="69975" wrap="square" tIns="32750">
            <a:noAutofit/>
          </a:bodyPr>
          <a:lstStyle/>
          <a:p>
            <a:pPr indent="0" lvl="0" marL="0" rtl="0" algn="ctr">
              <a:spcBef>
                <a:spcPts val="0"/>
              </a:spcBef>
              <a:spcAft>
                <a:spcPts val="0"/>
              </a:spcAft>
              <a:buNone/>
            </a:pPr>
            <a:r>
              <a:rPr lang="en-US"/>
              <a:t>Getting intuition by doing approximate Bayesian analysis by hand</a:t>
            </a:r>
            <a:endParaRPr/>
          </a:p>
        </p:txBody>
      </p:sp>
      <p:sp>
        <p:nvSpPr>
          <p:cNvPr id="2039" name="Google Shape;2039;p212"/>
          <p:cNvSpPr txBox="1"/>
          <p:nvPr>
            <p:ph idx="12" type="sldNum"/>
          </p:nvPr>
        </p:nvSpPr>
        <p:spPr>
          <a:xfrm>
            <a:off x="8367632" y="4893175"/>
            <a:ext cx="727200" cy="147300"/>
          </a:xfrm>
          <a:prstGeom prst="rect">
            <a:avLst/>
          </a:prstGeom>
        </p:spPr>
        <p:txBody>
          <a:bodyPr anchorCtr="0" anchor="t" bIns="29450" lIns="58925" spcFirstLastPara="1" rIns="58925" wrap="square" tIns="2945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1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3" name="Shape 2043"/>
        <p:cNvGrpSpPr/>
        <p:nvPr/>
      </p:nvGrpSpPr>
      <p:grpSpPr>
        <a:xfrm>
          <a:off x="0" y="0"/>
          <a:ext cx="0" cy="0"/>
          <a:chOff x="0" y="0"/>
          <a:chExt cx="0" cy="0"/>
        </a:xfrm>
      </p:grpSpPr>
      <p:sp>
        <p:nvSpPr>
          <p:cNvPr id="2044" name="Google Shape;2044;p213"/>
          <p:cNvSpPr txBox="1"/>
          <p:nvPr>
            <p:ph type="title"/>
          </p:nvPr>
        </p:nvSpPr>
        <p:spPr>
          <a:xfrm>
            <a:off x="172558" y="76425"/>
            <a:ext cx="1965900" cy="1717800"/>
          </a:xfrm>
          <a:prstGeom prst="rect">
            <a:avLst/>
          </a:prstGeom>
          <a:noFill/>
          <a:ln>
            <a:noFill/>
          </a:ln>
        </p:spPr>
        <p:txBody>
          <a:bodyPr anchorCtr="0" anchor="ctr" bIns="32750" lIns="32750" spcFirstLastPara="1" rIns="69975" wrap="square" tIns="32750">
            <a:noAutofit/>
          </a:bodyPr>
          <a:lstStyle/>
          <a:p>
            <a:pPr indent="0" lvl="0" marL="0" rtl="0" algn="l">
              <a:spcBef>
                <a:spcPts val="0"/>
              </a:spcBef>
              <a:spcAft>
                <a:spcPts val="0"/>
              </a:spcAft>
              <a:buNone/>
            </a:pPr>
            <a:br>
              <a:rPr lang="en-US" sz="2600"/>
            </a:br>
            <a:r>
              <a:rPr lang="en-US" sz="2300"/>
              <a:t>Can you safely make it an airport one flight hour away</a:t>
            </a:r>
            <a:r>
              <a:rPr lang="en-US" sz="2300">
                <a:latin typeface="Calibri"/>
                <a:ea typeface="Calibri"/>
                <a:cs typeface="Calibri"/>
                <a:sym typeface="Calibri"/>
              </a:rPr>
              <a:t>?</a:t>
            </a:r>
            <a:endParaRPr sz="2300">
              <a:latin typeface="Calibri"/>
              <a:ea typeface="Calibri"/>
              <a:cs typeface="Calibri"/>
              <a:sym typeface="Calibri"/>
            </a:endParaRPr>
          </a:p>
        </p:txBody>
      </p:sp>
      <p:sp>
        <p:nvSpPr>
          <p:cNvPr id="2045" name="Google Shape;2045;p213"/>
          <p:cNvSpPr txBox="1"/>
          <p:nvPr>
            <p:ph idx="12" type="sldNum"/>
          </p:nvPr>
        </p:nvSpPr>
        <p:spPr>
          <a:xfrm>
            <a:off x="8367632" y="4893175"/>
            <a:ext cx="727200" cy="147300"/>
          </a:xfrm>
          <a:prstGeom prst="rect">
            <a:avLst/>
          </a:prstGeom>
          <a:noFill/>
          <a:ln>
            <a:noFill/>
          </a:ln>
        </p:spPr>
        <p:txBody>
          <a:bodyPr anchorCtr="0" anchor="t" bIns="29450" lIns="58925" spcFirstLastPara="1" rIns="58925" wrap="square" tIns="2945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pic>
        <p:nvPicPr>
          <p:cNvPr id="2046" name="Google Shape;2046;p213"/>
          <p:cNvPicPr preferRelativeResize="0"/>
          <p:nvPr/>
        </p:nvPicPr>
        <p:blipFill>
          <a:blip r:embed="rId3">
            <a:alphaModFix/>
          </a:blip>
          <a:stretch>
            <a:fillRect/>
          </a:stretch>
        </p:blipFill>
        <p:spPr>
          <a:xfrm>
            <a:off x="2286000" y="0"/>
            <a:ext cx="6857999" cy="5143500"/>
          </a:xfrm>
          <a:prstGeom prst="rect">
            <a:avLst/>
          </a:prstGeom>
          <a:noFill/>
          <a:ln>
            <a:noFill/>
          </a:ln>
        </p:spPr>
      </p:pic>
      <p:sp>
        <p:nvSpPr>
          <p:cNvPr id="2047" name="Google Shape;2047;p213"/>
          <p:cNvSpPr txBox="1"/>
          <p:nvPr/>
        </p:nvSpPr>
        <p:spPr>
          <a:xfrm>
            <a:off x="89550" y="4640275"/>
            <a:ext cx="1808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Calibri"/>
                <a:ea typeface="Calibri"/>
                <a:cs typeface="Calibri"/>
                <a:sym typeface="Calibri"/>
              </a:rPr>
              <a:t>Picture: Klaus Keller</a:t>
            </a:r>
            <a:endParaRPr>
              <a:latin typeface="Calibri"/>
              <a:ea typeface="Calibri"/>
              <a:cs typeface="Calibri"/>
              <a:sym typeface="Calibri"/>
            </a:endParaRPr>
          </a:p>
        </p:txBody>
      </p:sp>
      <p:sp>
        <p:nvSpPr>
          <p:cNvPr id="2048" name="Google Shape;2048;p213"/>
          <p:cNvSpPr txBox="1"/>
          <p:nvPr/>
        </p:nvSpPr>
        <p:spPr>
          <a:xfrm>
            <a:off x="89550" y="2034350"/>
            <a:ext cx="2196600" cy="2770500"/>
          </a:xfrm>
          <a:prstGeom prst="rect">
            <a:avLst/>
          </a:prstGeom>
          <a:noFill/>
          <a:ln>
            <a:noFill/>
          </a:ln>
        </p:spPr>
        <p:txBody>
          <a:bodyPr anchorCtr="0" anchor="t" bIns="91425" lIns="91425" spcFirstLastPara="1" rIns="91425" wrap="square" tIns="91425">
            <a:spAutoFit/>
          </a:bodyPr>
          <a:lstStyle/>
          <a:p>
            <a:pPr indent="-260350" lvl="0" marL="228600" rtl="0" algn="l">
              <a:spcBef>
                <a:spcPts val="0"/>
              </a:spcBef>
              <a:spcAft>
                <a:spcPts val="0"/>
              </a:spcAft>
              <a:buSzPts val="1400"/>
              <a:buFont typeface="Calibri"/>
              <a:buChar char="●"/>
            </a:pPr>
            <a:r>
              <a:rPr b="1" lang="en-US">
                <a:latin typeface="Calibri"/>
                <a:ea typeface="Calibri"/>
                <a:cs typeface="Calibri"/>
                <a:sym typeface="Calibri"/>
              </a:rPr>
              <a:t>One key input: </a:t>
            </a:r>
            <a:r>
              <a:rPr b="1" lang="en-US">
                <a:latin typeface="Calibri"/>
                <a:ea typeface="Calibri"/>
                <a:cs typeface="Calibri"/>
                <a:sym typeface="Calibri"/>
              </a:rPr>
              <a:t>how</a:t>
            </a:r>
            <a:r>
              <a:rPr b="1" lang="en-US">
                <a:latin typeface="Calibri"/>
                <a:ea typeface="Calibri"/>
                <a:cs typeface="Calibri"/>
                <a:sym typeface="Calibri"/>
              </a:rPr>
              <a:t> much gas do we have?</a:t>
            </a:r>
            <a:endParaRPr b="1">
              <a:latin typeface="Calibri"/>
              <a:ea typeface="Calibri"/>
              <a:cs typeface="Calibri"/>
              <a:sym typeface="Calibri"/>
            </a:endParaRPr>
          </a:p>
          <a:p>
            <a:pPr indent="-260350" lvl="0" marL="228600" rtl="0" algn="l">
              <a:spcBef>
                <a:spcPts val="0"/>
              </a:spcBef>
              <a:spcAft>
                <a:spcPts val="0"/>
              </a:spcAft>
              <a:buSzPts val="1400"/>
              <a:buFont typeface="Calibri"/>
              <a:buChar char="●"/>
            </a:pPr>
            <a:r>
              <a:rPr lang="en-US">
                <a:latin typeface="Calibri"/>
                <a:ea typeface="Calibri"/>
                <a:cs typeface="Calibri"/>
                <a:sym typeface="Calibri"/>
              </a:rPr>
              <a:t>Imperfect </a:t>
            </a:r>
            <a:r>
              <a:rPr lang="en-US">
                <a:latin typeface="Calibri"/>
                <a:ea typeface="Calibri"/>
                <a:cs typeface="Calibri"/>
                <a:sym typeface="Calibri"/>
              </a:rPr>
              <a:t>information</a:t>
            </a:r>
            <a:r>
              <a:rPr lang="en-US">
                <a:latin typeface="Calibri"/>
                <a:ea typeface="Calibri"/>
                <a:cs typeface="Calibri"/>
                <a:sym typeface="Calibri"/>
              </a:rPr>
              <a:t> with priors</a:t>
            </a:r>
            <a:endParaRPr>
              <a:latin typeface="Calibri"/>
              <a:ea typeface="Calibri"/>
              <a:cs typeface="Calibri"/>
              <a:sym typeface="Calibri"/>
            </a:endParaRPr>
          </a:p>
          <a:p>
            <a:pPr indent="-260350" lvl="0" marL="228600" rtl="0" algn="l">
              <a:spcBef>
                <a:spcPts val="0"/>
              </a:spcBef>
              <a:spcAft>
                <a:spcPts val="0"/>
              </a:spcAft>
              <a:buSzPts val="1400"/>
              <a:buFont typeface="Calibri"/>
              <a:buChar char="●"/>
            </a:pPr>
            <a:r>
              <a:rPr lang="en-US">
                <a:latin typeface="Calibri"/>
                <a:ea typeface="Calibri"/>
                <a:cs typeface="Calibri"/>
                <a:sym typeface="Calibri"/>
              </a:rPr>
              <a:t>Average fuel use=10 gal/hr</a:t>
            </a:r>
            <a:endParaRPr>
              <a:latin typeface="Calibri"/>
              <a:ea typeface="Calibri"/>
              <a:cs typeface="Calibri"/>
              <a:sym typeface="Calibri"/>
            </a:endParaRPr>
          </a:p>
          <a:p>
            <a:pPr indent="-260350" lvl="0" marL="228600" rtl="0" algn="l">
              <a:spcBef>
                <a:spcPts val="0"/>
              </a:spcBef>
              <a:spcAft>
                <a:spcPts val="0"/>
              </a:spcAft>
              <a:buSzPts val="1400"/>
              <a:buFont typeface="Calibri"/>
              <a:buChar char="●"/>
            </a:pPr>
            <a:r>
              <a:rPr lang="en-US">
                <a:latin typeface="Calibri"/>
                <a:ea typeface="Calibri"/>
                <a:cs typeface="Calibri"/>
                <a:sym typeface="Calibri"/>
              </a:rPr>
              <a:t>Required reserve: 45 minutes when you arrive.</a:t>
            </a:r>
            <a:endParaRPr>
              <a:latin typeface="Calibri"/>
              <a:ea typeface="Calibri"/>
              <a:cs typeface="Calibri"/>
              <a:sym typeface="Calibri"/>
            </a:endParaRPr>
          </a:p>
          <a:p>
            <a:pPr indent="-260350" lvl="0" marL="228600" rtl="0" algn="l">
              <a:spcBef>
                <a:spcPts val="0"/>
              </a:spcBef>
              <a:spcAft>
                <a:spcPts val="0"/>
              </a:spcAft>
              <a:buSzPts val="1400"/>
              <a:buFont typeface="Calibri"/>
              <a:buChar char="●"/>
            </a:pPr>
            <a:r>
              <a:rPr lang="en-US">
                <a:latin typeface="Calibri"/>
                <a:ea typeface="Calibri"/>
                <a:cs typeface="Calibri"/>
                <a:sym typeface="Calibri"/>
              </a:rPr>
              <a:t>Consider left tank only</a:t>
            </a:r>
            <a:endParaRPr>
              <a:latin typeface="Calibri"/>
              <a:ea typeface="Calibri"/>
              <a:cs typeface="Calibri"/>
              <a:sym typeface="Calibri"/>
            </a:endParaRPr>
          </a:p>
          <a:p>
            <a:pPr indent="-260350" lvl="0" marL="228600" rtl="0" algn="l">
              <a:spcBef>
                <a:spcPts val="0"/>
              </a:spcBef>
              <a:spcAft>
                <a:spcPts val="0"/>
              </a:spcAft>
              <a:buSzPts val="1400"/>
              <a:buFont typeface="Calibri"/>
              <a:buChar char="●"/>
            </a:pPr>
            <a:r>
              <a:rPr lang="en-US">
                <a:latin typeface="Calibri"/>
                <a:ea typeface="Calibri"/>
                <a:cs typeface="Calibri"/>
                <a:sym typeface="Calibri"/>
              </a:rPr>
              <a:t>Consider </a:t>
            </a:r>
            <a:r>
              <a:rPr lang="en-US">
                <a:latin typeface="Calibri"/>
                <a:ea typeface="Calibri"/>
                <a:cs typeface="Calibri"/>
                <a:sym typeface="Calibri"/>
              </a:rPr>
              <a:t>left</a:t>
            </a:r>
            <a:r>
              <a:rPr lang="en-US">
                <a:latin typeface="Calibri"/>
                <a:ea typeface="Calibri"/>
                <a:cs typeface="Calibri"/>
                <a:sym typeface="Calibri"/>
              </a:rPr>
              <a:t> and right tank.</a:t>
            </a:r>
            <a:endParaRPr>
              <a:latin typeface="Calibri"/>
              <a:ea typeface="Calibri"/>
              <a:cs typeface="Calibri"/>
              <a:sym typeface="Calibri"/>
            </a:endParaRPr>
          </a:p>
        </p:txBody>
      </p:sp>
    </p:spTree>
  </p:cSld>
  <p:clrMapOvr>
    <a:masterClrMapping/>
  </p:clrMapOvr>
</p:sld>
</file>

<file path=ppt/slides/slide1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3" name="Shape 2053"/>
        <p:cNvGrpSpPr/>
        <p:nvPr/>
      </p:nvGrpSpPr>
      <p:grpSpPr>
        <a:xfrm>
          <a:off x="0" y="0"/>
          <a:ext cx="0" cy="0"/>
          <a:chOff x="0" y="0"/>
          <a:chExt cx="0" cy="0"/>
        </a:xfrm>
      </p:grpSpPr>
      <p:sp>
        <p:nvSpPr>
          <p:cNvPr id="2054" name="Google Shape;2054;p214"/>
          <p:cNvSpPr txBox="1"/>
          <p:nvPr>
            <p:ph type="title"/>
          </p:nvPr>
        </p:nvSpPr>
        <p:spPr>
          <a:xfrm>
            <a:off x="-16350" y="224475"/>
            <a:ext cx="9176700" cy="561000"/>
          </a:xfrm>
          <a:prstGeom prst="rect">
            <a:avLst/>
          </a:prstGeom>
        </p:spPr>
        <p:txBody>
          <a:bodyPr anchorCtr="0" anchor="ctr" bIns="32750" lIns="32750" spcFirstLastPara="1" rIns="69975" wrap="square" tIns="32750">
            <a:noAutofit/>
          </a:bodyPr>
          <a:lstStyle/>
          <a:p>
            <a:pPr indent="0" lvl="0" marL="0" rtl="0" algn="ctr">
              <a:spcBef>
                <a:spcPts val="0"/>
              </a:spcBef>
              <a:spcAft>
                <a:spcPts val="0"/>
              </a:spcAft>
              <a:buNone/>
            </a:pPr>
            <a:r>
              <a:rPr lang="en-US" sz="2400"/>
              <a:t>Case studies</a:t>
            </a:r>
            <a:endParaRPr sz="2400"/>
          </a:p>
          <a:p>
            <a:pPr indent="0" lvl="0" marL="0" rtl="0" algn="ctr">
              <a:spcBef>
                <a:spcPts val="0"/>
              </a:spcBef>
              <a:spcAft>
                <a:spcPts val="0"/>
              </a:spcAft>
              <a:buNone/>
            </a:pPr>
            <a:r>
              <a:rPr lang="en-US" sz="2400"/>
              <a:t>Please sketch out your priors, likelihood functions, and posterior(s)</a:t>
            </a:r>
            <a:endParaRPr sz="2400"/>
          </a:p>
        </p:txBody>
      </p:sp>
      <p:sp>
        <p:nvSpPr>
          <p:cNvPr id="2055" name="Google Shape;2055;p214"/>
          <p:cNvSpPr txBox="1"/>
          <p:nvPr>
            <p:ph idx="1" type="body"/>
          </p:nvPr>
        </p:nvSpPr>
        <p:spPr>
          <a:xfrm>
            <a:off x="220650" y="1256075"/>
            <a:ext cx="8702700" cy="3166500"/>
          </a:xfrm>
          <a:prstGeom prst="rect">
            <a:avLst/>
          </a:prstGeom>
        </p:spPr>
        <p:txBody>
          <a:bodyPr anchorCtr="0" anchor="t" bIns="32750" lIns="32750" spcFirstLastPara="1" rIns="69975" wrap="square" tIns="32750">
            <a:noAutofit/>
          </a:bodyPr>
          <a:lstStyle/>
          <a:p>
            <a:pPr indent="-317500" lvl="0" marL="457200" rtl="0" algn="l">
              <a:spcBef>
                <a:spcPts val="400"/>
              </a:spcBef>
              <a:spcAft>
                <a:spcPts val="0"/>
              </a:spcAft>
              <a:buSzPts val="1400"/>
              <a:buChar char="•"/>
            </a:pPr>
            <a:r>
              <a:rPr lang="en-US" sz="1400"/>
              <a:t>“Kalman”</a:t>
            </a:r>
            <a:endParaRPr sz="1400"/>
          </a:p>
          <a:p>
            <a:pPr indent="-317500" lvl="1" marL="914400" rtl="0" algn="l">
              <a:spcBef>
                <a:spcPts val="0"/>
              </a:spcBef>
              <a:spcAft>
                <a:spcPts val="0"/>
              </a:spcAft>
              <a:buSzPts val="1400"/>
              <a:buChar char="–"/>
            </a:pPr>
            <a:r>
              <a:rPr lang="en-US" sz="1400"/>
              <a:t>Observation at 18 gallons with Gaussian standard deviation of 10 gallons</a:t>
            </a:r>
            <a:endParaRPr sz="1400"/>
          </a:p>
          <a:p>
            <a:pPr indent="-317500" lvl="1" marL="914400" rtl="0" algn="l">
              <a:spcBef>
                <a:spcPts val="0"/>
              </a:spcBef>
              <a:spcAft>
                <a:spcPts val="0"/>
              </a:spcAft>
              <a:buSzPts val="1400"/>
              <a:buChar char="–"/>
            </a:pPr>
            <a:r>
              <a:rPr lang="en-US" sz="1400"/>
              <a:t>Gaussian </a:t>
            </a:r>
            <a:r>
              <a:rPr lang="en-US" sz="1400"/>
              <a:t>prior</a:t>
            </a:r>
            <a:r>
              <a:rPr lang="en-US" sz="1400"/>
              <a:t> at 15 gallons, standard deviation of 10 </a:t>
            </a:r>
            <a:r>
              <a:rPr lang="en-US" sz="1400"/>
              <a:t>gallons</a:t>
            </a:r>
            <a:r>
              <a:rPr lang="en-US" sz="1400"/>
              <a:t>.</a:t>
            </a:r>
            <a:endParaRPr sz="1400"/>
          </a:p>
          <a:p>
            <a:pPr indent="-317500" lvl="0" marL="457200" rtl="0" algn="l">
              <a:spcBef>
                <a:spcPts val="0"/>
              </a:spcBef>
              <a:spcAft>
                <a:spcPts val="0"/>
              </a:spcAft>
              <a:buSzPts val="1400"/>
              <a:buChar char="•"/>
            </a:pPr>
            <a:r>
              <a:rPr lang="en-US" sz="1400"/>
              <a:t>“Uniform”</a:t>
            </a:r>
            <a:endParaRPr sz="1400"/>
          </a:p>
          <a:p>
            <a:pPr indent="-317500" lvl="1" marL="914400" rtl="0" algn="l">
              <a:spcBef>
                <a:spcPts val="0"/>
              </a:spcBef>
              <a:spcAft>
                <a:spcPts val="0"/>
              </a:spcAft>
              <a:buSzPts val="1400"/>
              <a:buChar char="–"/>
            </a:pPr>
            <a:r>
              <a:rPr lang="en-US" sz="1400"/>
              <a:t>Same observation</a:t>
            </a:r>
            <a:endParaRPr sz="1400"/>
          </a:p>
          <a:p>
            <a:pPr indent="-317500" lvl="1" marL="914400" rtl="0" algn="l">
              <a:spcBef>
                <a:spcPts val="0"/>
              </a:spcBef>
              <a:spcAft>
                <a:spcPts val="0"/>
              </a:spcAft>
              <a:buSzPts val="1400"/>
              <a:buChar char="–"/>
            </a:pPr>
            <a:r>
              <a:rPr lang="en-US" sz="1400"/>
              <a:t>Uniform prior of 0 to 25 gallons (empty to full tank, capacity)</a:t>
            </a:r>
            <a:endParaRPr sz="1400"/>
          </a:p>
          <a:p>
            <a:pPr indent="-317500" lvl="0" marL="457200" rtl="0" algn="l">
              <a:spcBef>
                <a:spcPts val="0"/>
              </a:spcBef>
              <a:spcAft>
                <a:spcPts val="0"/>
              </a:spcAft>
              <a:buSzPts val="1400"/>
              <a:buChar char="•"/>
            </a:pPr>
            <a:r>
              <a:rPr lang="en-US" sz="1400"/>
              <a:t>“Deep Uncertainty”</a:t>
            </a:r>
            <a:endParaRPr sz="1400"/>
          </a:p>
          <a:p>
            <a:pPr indent="-317500" lvl="1" marL="914400" rtl="0" algn="l">
              <a:spcBef>
                <a:spcPts val="0"/>
              </a:spcBef>
              <a:spcAft>
                <a:spcPts val="0"/>
              </a:spcAft>
              <a:buSzPts val="1400"/>
              <a:buChar char="–"/>
            </a:pPr>
            <a:r>
              <a:rPr lang="en-US" sz="1400"/>
              <a:t>Same observation</a:t>
            </a:r>
            <a:endParaRPr sz="1400"/>
          </a:p>
          <a:p>
            <a:pPr indent="-317500" lvl="1" marL="914400" rtl="0" algn="l">
              <a:spcBef>
                <a:spcPts val="0"/>
              </a:spcBef>
              <a:spcAft>
                <a:spcPts val="0"/>
              </a:spcAft>
              <a:buSzPts val="1400"/>
              <a:buChar char="–"/>
            </a:pPr>
            <a:r>
              <a:rPr lang="en-US" sz="1400"/>
              <a:t>You and the passenger remember that the person who flew before you in the aircraft did add gas to the tank. Your passenger is certain that the prior pilot was in a hurry and only filled up the tank to ¼  of the capacity just before you take the observation. You, on the other hand, are certain that the previous pilot filled up the tank to the maximum of the capacity.</a:t>
            </a:r>
            <a:endParaRPr sz="1400"/>
          </a:p>
          <a:p>
            <a:pPr indent="-317500" lvl="1" marL="914400" rtl="0" algn="l">
              <a:spcBef>
                <a:spcPts val="0"/>
              </a:spcBef>
              <a:spcAft>
                <a:spcPts val="0"/>
              </a:spcAft>
              <a:buSzPts val="1400"/>
              <a:buChar char="–"/>
            </a:pPr>
            <a:r>
              <a:rPr lang="en-US" sz="1400"/>
              <a:t>What priors do </a:t>
            </a:r>
            <a:r>
              <a:rPr lang="en-US" sz="1400"/>
              <a:t>you</a:t>
            </a:r>
            <a:r>
              <a:rPr lang="en-US" sz="1400"/>
              <a:t> choose to approximate this situation?</a:t>
            </a:r>
            <a:endParaRPr sz="1400"/>
          </a:p>
          <a:p>
            <a:pPr indent="-317500" lvl="1" marL="914400" rtl="0" algn="l">
              <a:spcBef>
                <a:spcPts val="0"/>
              </a:spcBef>
              <a:spcAft>
                <a:spcPts val="0"/>
              </a:spcAft>
              <a:buSzPts val="1400"/>
              <a:buChar char="–"/>
            </a:pPr>
            <a:r>
              <a:rPr lang="en-US" sz="1400"/>
              <a:t>What</a:t>
            </a:r>
            <a:r>
              <a:rPr lang="en-US" sz="1400"/>
              <a:t> are your posteriors?</a:t>
            </a:r>
            <a:endParaRPr sz="1400"/>
          </a:p>
        </p:txBody>
      </p:sp>
      <p:sp>
        <p:nvSpPr>
          <p:cNvPr id="2056" name="Google Shape;2056;p214"/>
          <p:cNvSpPr txBox="1"/>
          <p:nvPr>
            <p:ph idx="12" type="sldNum"/>
          </p:nvPr>
        </p:nvSpPr>
        <p:spPr>
          <a:xfrm>
            <a:off x="8367632" y="4893175"/>
            <a:ext cx="727200" cy="147300"/>
          </a:xfrm>
          <a:prstGeom prst="rect">
            <a:avLst/>
          </a:prstGeom>
        </p:spPr>
        <p:txBody>
          <a:bodyPr anchorCtr="0" anchor="t" bIns="29450" lIns="58925" spcFirstLastPara="1" rIns="58925" wrap="square" tIns="2945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1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A4C2F4"/>
        </a:solidFill>
      </p:bgPr>
    </p:bg>
    <p:spTree>
      <p:nvGrpSpPr>
        <p:cNvPr id="2061" name="Shape 2061"/>
        <p:cNvGrpSpPr/>
        <p:nvPr/>
      </p:nvGrpSpPr>
      <p:grpSpPr>
        <a:xfrm>
          <a:off x="0" y="0"/>
          <a:ext cx="0" cy="0"/>
          <a:chOff x="0" y="0"/>
          <a:chExt cx="0" cy="0"/>
        </a:xfrm>
      </p:grpSpPr>
      <p:sp>
        <p:nvSpPr>
          <p:cNvPr id="2062" name="Google Shape;2062;p215"/>
          <p:cNvSpPr txBox="1"/>
          <p:nvPr>
            <p:ph type="title"/>
          </p:nvPr>
        </p:nvSpPr>
        <p:spPr>
          <a:xfrm>
            <a:off x="687575" y="0"/>
            <a:ext cx="7768800" cy="569700"/>
          </a:xfrm>
          <a:prstGeom prst="rect">
            <a:avLst/>
          </a:prstGeom>
        </p:spPr>
        <p:txBody>
          <a:bodyPr anchorCtr="0" anchor="ctr" bIns="32750" lIns="32750" spcFirstLastPara="1" rIns="69975" wrap="square" tIns="32750">
            <a:noAutofit/>
          </a:bodyPr>
          <a:lstStyle/>
          <a:p>
            <a:pPr indent="0" lvl="0" marL="0" rtl="0" algn="ctr">
              <a:spcBef>
                <a:spcPts val="0"/>
              </a:spcBef>
              <a:spcAft>
                <a:spcPts val="0"/>
              </a:spcAft>
              <a:buNone/>
            </a:pPr>
            <a:r>
              <a:rPr lang="en-US"/>
              <a:t>Reading Assignments</a:t>
            </a:r>
            <a:endParaRPr/>
          </a:p>
        </p:txBody>
      </p:sp>
      <p:sp>
        <p:nvSpPr>
          <p:cNvPr id="2063" name="Google Shape;2063;p215"/>
          <p:cNvSpPr txBox="1"/>
          <p:nvPr>
            <p:ph idx="1" type="body"/>
          </p:nvPr>
        </p:nvSpPr>
        <p:spPr>
          <a:xfrm>
            <a:off x="150825" y="572550"/>
            <a:ext cx="8680800" cy="3998400"/>
          </a:xfrm>
          <a:prstGeom prst="rect">
            <a:avLst/>
          </a:prstGeom>
        </p:spPr>
        <p:txBody>
          <a:bodyPr anchorCtr="0" anchor="t" bIns="32750" lIns="32750" spcFirstLastPara="1" rIns="69975" wrap="square" tIns="32750">
            <a:noAutofit/>
          </a:bodyPr>
          <a:lstStyle/>
          <a:p>
            <a:pPr indent="-330200" lvl="0" marL="457200" rtl="0" algn="l">
              <a:spcBef>
                <a:spcPts val="0"/>
              </a:spcBef>
              <a:spcAft>
                <a:spcPts val="0"/>
              </a:spcAft>
              <a:buClr>
                <a:srgbClr val="000000"/>
              </a:buClr>
              <a:buSzPts val="1600"/>
              <a:buFont typeface="Arial"/>
              <a:buChar char="•"/>
            </a:pPr>
            <a:r>
              <a:rPr lang="en-US" sz="1600">
                <a:solidFill>
                  <a:srgbClr val="000000"/>
                </a:solidFill>
                <a:latin typeface="Arial"/>
                <a:ea typeface="Arial"/>
                <a:cs typeface="Arial"/>
                <a:sym typeface="Arial"/>
              </a:rPr>
              <a:t>Core:</a:t>
            </a:r>
            <a:endParaRPr sz="1600">
              <a:solidFill>
                <a:srgbClr val="000000"/>
              </a:solidFill>
              <a:latin typeface="Arial"/>
              <a:ea typeface="Arial"/>
              <a:cs typeface="Arial"/>
              <a:sym typeface="Arial"/>
            </a:endParaRPr>
          </a:p>
          <a:p>
            <a:pPr indent="-330200" lvl="1" marL="914400" rtl="0" algn="l">
              <a:spcBef>
                <a:spcPts val="0"/>
              </a:spcBef>
              <a:spcAft>
                <a:spcPts val="0"/>
              </a:spcAft>
              <a:buClr>
                <a:srgbClr val="000000"/>
              </a:buClr>
              <a:buSzPts val="1600"/>
              <a:buFont typeface="Arial"/>
              <a:buChar char="–"/>
            </a:pPr>
            <a:r>
              <a:rPr lang="en-US" sz="1600">
                <a:solidFill>
                  <a:srgbClr val="000000"/>
                </a:solidFill>
                <a:latin typeface="Arial"/>
                <a:ea typeface="Arial"/>
                <a:cs typeface="Arial"/>
                <a:sym typeface="Arial"/>
              </a:rPr>
              <a:t>Please review carefully </a:t>
            </a:r>
            <a:r>
              <a:rPr lang="en-US" sz="1600">
                <a:solidFill>
                  <a:srgbClr val="000000"/>
                </a:solidFill>
                <a:latin typeface="Arial"/>
                <a:ea typeface="Arial"/>
                <a:cs typeface="Arial"/>
                <a:sym typeface="Arial"/>
              </a:rPr>
              <a:t>the</a:t>
            </a:r>
            <a:r>
              <a:rPr lang="en-US" sz="1600">
                <a:solidFill>
                  <a:srgbClr val="000000"/>
                </a:solidFill>
                <a:latin typeface="Arial"/>
                <a:ea typeface="Arial"/>
                <a:cs typeface="Arial"/>
                <a:sym typeface="Arial"/>
              </a:rPr>
              <a:t> </a:t>
            </a:r>
            <a:r>
              <a:rPr b="1" lang="en-US" sz="1600">
                <a:solidFill>
                  <a:srgbClr val="000000"/>
                </a:solidFill>
                <a:latin typeface="Arial"/>
                <a:ea typeface="Arial"/>
                <a:cs typeface="Arial"/>
                <a:sym typeface="Arial"/>
              </a:rPr>
              <a:t>data analysis </a:t>
            </a:r>
            <a:r>
              <a:rPr b="1" lang="en-US" sz="1600">
                <a:solidFill>
                  <a:srgbClr val="000000"/>
                </a:solidFill>
                <a:latin typeface="Arial"/>
                <a:ea typeface="Arial"/>
                <a:cs typeface="Arial"/>
                <a:sym typeface="Arial"/>
              </a:rPr>
              <a:t>checklist</a:t>
            </a:r>
            <a:r>
              <a:rPr b="1" lang="en-US" sz="1600">
                <a:solidFill>
                  <a:srgbClr val="000000"/>
                </a:solidFill>
                <a:latin typeface="Arial"/>
                <a:ea typeface="Arial"/>
                <a:cs typeface="Arial"/>
                <a:sym typeface="Arial"/>
              </a:rPr>
              <a:t> handout.</a:t>
            </a:r>
            <a:endParaRPr b="1" sz="1600">
              <a:solidFill>
                <a:srgbClr val="000000"/>
              </a:solidFill>
              <a:latin typeface="Arial"/>
              <a:ea typeface="Arial"/>
              <a:cs typeface="Arial"/>
              <a:sym typeface="Arial"/>
            </a:endParaRPr>
          </a:p>
          <a:p>
            <a:pPr indent="0" lvl="0" marL="914400" rtl="0" algn="l">
              <a:spcBef>
                <a:spcPts val="0"/>
              </a:spcBef>
              <a:spcAft>
                <a:spcPts val="0"/>
              </a:spcAft>
              <a:buNone/>
            </a:pPr>
            <a:r>
              <a:t/>
            </a:r>
            <a:endParaRPr sz="1600">
              <a:solidFill>
                <a:srgbClr val="000000"/>
              </a:solidFill>
              <a:latin typeface="Arial"/>
              <a:ea typeface="Arial"/>
              <a:cs typeface="Arial"/>
              <a:sym typeface="Arial"/>
            </a:endParaRPr>
          </a:p>
          <a:p>
            <a:pPr indent="-330200" lvl="0" marL="457200" rtl="0" algn="l">
              <a:spcBef>
                <a:spcPts val="0"/>
              </a:spcBef>
              <a:spcAft>
                <a:spcPts val="0"/>
              </a:spcAft>
              <a:buClr>
                <a:srgbClr val="000000"/>
              </a:buClr>
              <a:buSzPts val="1600"/>
              <a:buFont typeface="Arial"/>
              <a:buChar char="•"/>
            </a:pPr>
            <a:r>
              <a:rPr lang="en-US" sz="1600">
                <a:solidFill>
                  <a:srgbClr val="000000"/>
                </a:solidFill>
                <a:latin typeface="Arial"/>
                <a:ea typeface="Arial"/>
                <a:cs typeface="Arial"/>
                <a:sym typeface="Arial"/>
              </a:rPr>
              <a:t>Supplementary (if you are interested in background)</a:t>
            </a:r>
            <a:endParaRPr sz="1600">
              <a:solidFill>
                <a:srgbClr val="000000"/>
              </a:solidFill>
              <a:latin typeface="Arial"/>
              <a:ea typeface="Arial"/>
              <a:cs typeface="Arial"/>
              <a:sym typeface="Arial"/>
            </a:endParaRPr>
          </a:p>
          <a:p>
            <a:pPr indent="-330200" lvl="1" marL="914400" rtl="0" algn="l">
              <a:spcBef>
                <a:spcPts val="0"/>
              </a:spcBef>
              <a:spcAft>
                <a:spcPts val="0"/>
              </a:spcAft>
              <a:buClr>
                <a:srgbClr val="000000"/>
              </a:buClr>
              <a:buSzPts val="1600"/>
              <a:buFont typeface="Arial"/>
              <a:buChar char="–"/>
            </a:pPr>
            <a:r>
              <a:rPr b="1" lang="en-US" sz="1600">
                <a:latin typeface="Arial"/>
                <a:ea typeface="Arial"/>
                <a:cs typeface="Arial"/>
                <a:sym typeface="Arial"/>
              </a:rPr>
              <a:t>Doss-Gollin, J., &amp; Keller, K. (2022). A subjective Bayesian framework for synthesizing deep uncertainties in climate risk management. Earth’s Future. https://doi.org/10.1029/2022ef003044</a:t>
            </a:r>
            <a:endParaRPr b="1" sz="1600">
              <a:latin typeface="Arial"/>
              <a:ea typeface="Arial"/>
              <a:cs typeface="Arial"/>
              <a:sym typeface="Arial"/>
            </a:endParaRPr>
          </a:p>
          <a:p>
            <a:pPr indent="-330200" lvl="1" marL="914400" rtl="0" algn="l">
              <a:spcBef>
                <a:spcPts val="0"/>
              </a:spcBef>
              <a:spcAft>
                <a:spcPts val="0"/>
              </a:spcAft>
              <a:buClr>
                <a:srgbClr val="000000"/>
              </a:buClr>
              <a:buSzPts val="1600"/>
              <a:buFont typeface="Arial"/>
              <a:buChar char="–"/>
            </a:pPr>
            <a:r>
              <a:rPr b="1" lang="en-US" sz="1600">
                <a:latin typeface="Arial"/>
                <a:ea typeface="Arial"/>
                <a:cs typeface="Arial"/>
                <a:sym typeface="Arial"/>
              </a:rPr>
              <a:t>Gelman, A., Vehtari, A., Simpson, D., Margossian, C. C., Carpenter, B., Yao, Y., et al. (2020, November 3). Bayesian Workflow. arXiv [stat.ME]. Retrieved from http://arxiv.org/abs/2011.01808</a:t>
            </a:r>
            <a:endParaRPr b="1" sz="1600">
              <a:latin typeface="Arial"/>
              <a:ea typeface="Arial"/>
              <a:cs typeface="Arial"/>
              <a:sym typeface="Arial"/>
            </a:endParaRPr>
          </a:p>
          <a:p>
            <a:pPr indent="-330200" lvl="1" marL="914400" rtl="0" algn="l">
              <a:spcBef>
                <a:spcPts val="0"/>
              </a:spcBef>
              <a:spcAft>
                <a:spcPts val="0"/>
              </a:spcAft>
              <a:buClr>
                <a:srgbClr val="000000"/>
              </a:buClr>
              <a:buSzPts val="1600"/>
              <a:buFont typeface="Arial"/>
              <a:buChar char="–"/>
            </a:pPr>
            <a:r>
              <a:rPr lang="en-US" sz="1600">
                <a:latin typeface="Arial"/>
                <a:ea typeface="Arial"/>
                <a:cs typeface="Arial"/>
                <a:sym typeface="Arial"/>
              </a:rPr>
              <a:t>Depaoli, S., &amp; van de Schoot, R. (2017). Improving transparency and replication in Bayesian statistics: The WAMBS-Checklist. Psychological Methods, 22(2), 240–261. </a:t>
            </a:r>
            <a:r>
              <a:rPr lang="en-US" sz="1600" u="sng">
                <a:solidFill>
                  <a:schemeClr val="hlink"/>
                </a:solidFill>
                <a:latin typeface="Arial"/>
                <a:ea typeface="Arial"/>
                <a:cs typeface="Arial"/>
                <a:sym typeface="Arial"/>
                <a:hlinkClick r:id="rId3"/>
              </a:rPr>
              <a:t>https://doi.org/10.1037/met0000065</a:t>
            </a:r>
            <a:endParaRPr sz="1600">
              <a:latin typeface="Arial"/>
              <a:ea typeface="Arial"/>
              <a:cs typeface="Arial"/>
              <a:sym typeface="Arial"/>
            </a:endParaRPr>
          </a:p>
          <a:p>
            <a:pPr indent="0" lvl="0" marL="0" rtl="0" algn="l">
              <a:spcBef>
                <a:spcPts val="400"/>
              </a:spcBef>
              <a:spcAft>
                <a:spcPts val="0"/>
              </a:spcAft>
              <a:buNone/>
            </a:pPr>
            <a:r>
              <a:t/>
            </a:r>
            <a:endParaRPr sz="1800">
              <a:solidFill>
                <a:srgbClr val="000000"/>
              </a:solidFill>
              <a:latin typeface="Arial"/>
              <a:ea typeface="Arial"/>
              <a:cs typeface="Arial"/>
              <a:sym typeface="Arial"/>
            </a:endParaRPr>
          </a:p>
        </p:txBody>
      </p:sp>
      <p:sp>
        <p:nvSpPr>
          <p:cNvPr id="2064" name="Google Shape;2064;p215"/>
          <p:cNvSpPr txBox="1"/>
          <p:nvPr>
            <p:ph idx="12" type="sldNum"/>
          </p:nvPr>
        </p:nvSpPr>
        <p:spPr>
          <a:xfrm>
            <a:off x="8367632" y="4893175"/>
            <a:ext cx="727200" cy="147300"/>
          </a:xfrm>
          <a:prstGeom prst="rect">
            <a:avLst/>
          </a:prstGeom>
        </p:spPr>
        <p:txBody>
          <a:bodyPr anchorCtr="0" anchor="t" bIns="29450" lIns="58925" spcFirstLastPara="1" rIns="58925" wrap="square" tIns="2945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1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A4C2F4"/>
        </a:solidFill>
      </p:bgPr>
    </p:bg>
    <p:spTree>
      <p:nvGrpSpPr>
        <p:cNvPr id="2069" name="Shape 2069"/>
        <p:cNvGrpSpPr/>
        <p:nvPr/>
      </p:nvGrpSpPr>
      <p:grpSpPr>
        <a:xfrm>
          <a:off x="0" y="0"/>
          <a:ext cx="0" cy="0"/>
          <a:chOff x="0" y="0"/>
          <a:chExt cx="0" cy="0"/>
        </a:xfrm>
      </p:grpSpPr>
      <p:sp>
        <p:nvSpPr>
          <p:cNvPr id="2070" name="Google Shape;2070;p216"/>
          <p:cNvSpPr txBox="1"/>
          <p:nvPr>
            <p:ph type="title"/>
          </p:nvPr>
        </p:nvSpPr>
        <p:spPr>
          <a:xfrm>
            <a:off x="687586" y="0"/>
            <a:ext cx="7768800" cy="971100"/>
          </a:xfrm>
          <a:prstGeom prst="rect">
            <a:avLst/>
          </a:prstGeom>
        </p:spPr>
        <p:txBody>
          <a:bodyPr anchorCtr="0" anchor="ctr" bIns="32750" lIns="32750" spcFirstLastPara="1" rIns="69975" wrap="square" tIns="32750">
            <a:noAutofit/>
          </a:bodyPr>
          <a:lstStyle/>
          <a:p>
            <a:pPr indent="0" lvl="0" marL="0" rtl="0" algn="ctr">
              <a:spcBef>
                <a:spcPts val="0"/>
              </a:spcBef>
              <a:spcAft>
                <a:spcPts val="0"/>
              </a:spcAft>
              <a:buNone/>
            </a:pPr>
            <a:r>
              <a:rPr lang="en-US"/>
              <a:t>Review - I</a:t>
            </a:r>
            <a:endParaRPr/>
          </a:p>
        </p:txBody>
      </p:sp>
      <p:sp>
        <p:nvSpPr>
          <p:cNvPr id="2071" name="Google Shape;2071;p216"/>
          <p:cNvSpPr txBox="1"/>
          <p:nvPr>
            <p:ph idx="1" type="body"/>
          </p:nvPr>
        </p:nvSpPr>
        <p:spPr>
          <a:xfrm>
            <a:off x="426825" y="894775"/>
            <a:ext cx="8392200" cy="3998400"/>
          </a:xfrm>
          <a:prstGeom prst="rect">
            <a:avLst/>
          </a:prstGeom>
        </p:spPr>
        <p:txBody>
          <a:bodyPr anchorCtr="0" anchor="t" bIns="32750" lIns="32750" spcFirstLastPara="1" rIns="69975" wrap="square" tIns="32750">
            <a:noAutofit/>
          </a:bodyPr>
          <a:lstStyle/>
          <a:p>
            <a:pPr indent="-406400" lvl="0" marL="457200" rtl="0" algn="l">
              <a:lnSpc>
                <a:spcPct val="115000"/>
              </a:lnSpc>
              <a:spcBef>
                <a:spcPts val="400"/>
              </a:spcBef>
              <a:spcAft>
                <a:spcPts val="0"/>
              </a:spcAft>
              <a:buSzPts val="2800"/>
              <a:buAutoNum type="arabicPeriod"/>
            </a:pPr>
            <a:r>
              <a:rPr lang="en-US" sz="2800"/>
              <a:t>What defines a Frequentist and a Bayesian approach?</a:t>
            </a:r>
            <a:endParaRPr sz="2800"/>
          </a:p>
          <a:p>
            <a:pPr indent="-406400" lvl="0" marL="457200" rtl="0" algn="l">
              <a:lnSpc>
                <a:spcPct val="115000"/>
              </a:lnSpc>
              <a:spcBef>
                <a:spcPts val="0"/>
              </a:spcBef>
              <a:spcAft>
                <a:spcPts val="0"/>
              </a:spcAft>
              <a:buSzPts val="2800"/>
              <a:buAutoNum type="arabicPeriod"/>
            </a:pPr>
            <a:r>
              <a:rPr lang="en-US" sz="2800"/>
              <a:t>What are common errors in statistical inference? </a:t>
            </a:r>
            <a:endParaRPr sz="2800"/>
          </a:p>
          <a:p>
            <a:pPr indent="-406400" lvl="0" marL="457200" rtl="0" algn="l">
              <a:lnSpc>
                <a:spcPct val="115000"/>
              </a:lnSpc>
              <a:spcBef>
                <a:spcPts val="0"/>
              </a:spcBef>
              <a:spcAft>
                <a:spcPts val="0"/>
              </a:spcAft>
              <a:buSzPts val="2800"/>
              <a:buAutoNum type="arabicPeriod"/>
            </a:pPr>
            <a:r>
              <a:rPr lang="en-US" sz="2800"/>
              <a:t>How may a Bayesian approach help you to avoid Type III errors?</a:t>
            </a:r>
            <a:endParaRPr sz="2800"/>
          </a:p>
          <a:p>
            <a:pPr indent="-406400" lvl="0" marL="457200" rtl="0" algn="l">
              <a:lnSpc>
                <a:spcPct val="115000"/>
              </a:lnSpc>
              <a:spcBef>
                <a:spcPts val="0"/>
              </a:spcBef>
              <a:spcAft>
                <a:spcPts val="0"/>
              </a:spcAft>
              <a:buSzPts val="2800"/>
              <a:buAutoNum type="arabicPeriod"/>
            </a:pPr>
            <a:r>
              <a:rPr lang="en-US" sz="2800"/>
              <a:t>What is a prior, likelihood function, and posterior?</a:t>
            </a:r>
            <a:endParaRPr sz="2800"/>
          </a:p>
          <a:p>
            <a:pPr indent="-406400" lvl="0" marL="457200" rtl="0" algn="l">
              <a:lnSpc>
                <a:spcPct val="115000"/>
              </a:lnSpc>
              <a:spcBef>
                <a:spcPts val="0"/>
              </a:spcBef>
              <a:spcAft>
                <a:spcPts val="0"/>
              </a:spcAft>
              <a:buSzPts val="2800"/>
              <a:buAutoNum type="arabicPeriod"/>
            </a:pPr>
            <a:r>
              <a:rPr lang="en-US" sz="2800"/>
              <a:t>Why may it be difficult to perform statistical inference for real-world models?</a:t>
            </a:r>
            <a:endParaRPr sz="2800"/>
          </a:p>
        </p:txBody>
      </p:sp>
      <p:sp>
        <p:nvSpPr>
          <p:cNvPr id="2072" name="Google Shape;2072;p216"/>
          <p:cNvSpPr txBox="1"/>
          <p:nvPr>
            <p:ph idx="12" type="sldNum"/>
          </p:nvPr>
        </p:nvSpPr>
        <p:spPr>
          <a:xfrm>
            <a:off x="8367632" y="4893175"/>
            <a:ext cx="727200" cy="147300"/>
          </a:xfrm>
          <a:prstGeom prst="rect">
            <a:avLst/>
          </a:prstGeom>
        </p:spPr>
        <p:txBody>
          <a:bodyPr anchorCtr="0" anchor="t" bIns="29450" lIns="58925" spcFirstLastPara="1" rIns="58925" wrap="square" tIns="2945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1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A4C2F4"/>
        </a:solidFill>
      </p:bgPr>
    </p:bg>
    <p:spTree>
      <p:nvGrpSpPr>
        <p:cNvPr id="2077" name="Shape 2077"/>
        <p:cNvGrpSpPr/>
        <p:nvPr/>
      </p:nvGrpSpPr>
      <p:grpSpPr>
        <a:xfrm>
          <a:off x="0" y="0"/>
          <a:ext cx="0" cy="0"/>
          <a:chOff x="0" y="0"/>
          <a:chExt cx="0" cy="0"/>
        </a:xfrm>
      </p:grpSpPr>
      <p:sp>
        <p:nvSpPr>
          <p:cNvPr id="2078" name="Google Shape;2078;p217"/>
          <p:cNvSpPr txBox="1"/>
          <p:nvPr>
            <p:ph type="title"/>
          </p:nvPr>
        </p:nvSpPr>
        <p:spPr>
          <a:xfrm>
            <a:off x="687586" y="0"/>
            <a:ext cx="7768800" cy="971100"/>
          </a:xfrm>
          <a:prstGeom prst="rect">
            <a:avLst/>
          </a:prstGeom>
        </p:spPr>
        <p:txBody>
          <a:bodyPr anchorCtr="0" anchor="ctr" bIns="32750" lIns="32750" spcFirstLastPara="1" rIns="69975" wrap="square" tIns="32750">
            <a:noAutofit/>
          </a:bodyPr>
          <a:lstStyle/>
          <a:p>
            <a:pPr indent="0" lvl="0" marL="0" rtl="0" algn="ctr">
              <a:spcBef>
                <a:spcPts val="0"/>
              </a:spcBef>
              <a:spcAft>
                <a:spcPts val="0"/>
              </a:spcAft>
              <a:buNone/>
            </a:pPr>
            <a:r>
              <a:rPr lang="en-US"/>
              <a:t>Review II</a:t>
            </a:r>
            <a:endParaRPr/>
          </a:p>
        </p:txBody>
      </p:sp>
      <p:sp>
        <p:nvSpPr>
          <p:cNvPr id="2079" name="Google Shape;2079;p217"/>
          <p:cNvSpPr txBox="1"/>
          <p:nvPr>
            <p:ph idx="1" type="body"/>
          </p:nvPr>
        </p:nvSpPr>
        <p:spPr>
          <a:xfrm>
            <a:off x="495581" y="757657"/>
            <a:ext cx="8152800" cy="3998400"/>
          </a:xfrm>
          <a:prstGeom prst="rect">
            <a:avLst/>
          </a:prstGeom>
        </p:spPr>
        <p:txBody>
          <a:bodyPr anchorCtr="0" anchor="t" bIns="32750" lIns="32750" spcFirstLastPara="1" rIns="69975" wrap="square" tIns="32750">
            <a:noAutofit/>
          </a:bodyPr>
          <a:lstStyle/>
          <a:p>
            <a:pPr indent="0" lvl="0" marL="0" rtl="0" algn="l">
              <a:spcBef>
                <a:spcPts val="400"/>
              </a:spcBef>
              <a:spcAft>
                <a:spcPts val="0"/>
              </a:spcAft>
              <a:buNone/>
            </a:pPr>
            <a:r>
              <a:rPr lang="en-US" sz="2800"/>
              <a:t>Do you know </a:t>
            </a:r>
            <a:endParaRPr sz="2800"/>
          </a:p>
          <a:p>
            <a:pPr indent="-381000" lvl="0" marL="457200" rtl="0" algn="l">
              <a:spcBef>
                <a:spcPts val="400"/>
              </a:spcBef>
              <a:spcAft>
                <a:spcPts val="0"/>
              </a:spcAft>
              <a:buSzPts val="2400"/>
              <a:buAutoNum type="arabicPeriod"/>
            </a:pPr>
            <a:r>
              <a:rPr lang="en-US" sz="2800"/>
              <a:t>how to interpret and define a prior </a:t>
            </a:r>
            <a:r>
              <a:rPr lang="en-US" sz="2800"/>
              <a:t>and</a:t>
            </a:r>
            <a:r>
              <a:rPr lang="en-US" sz="2800"/>
              <a:t> a simple likelihood function?</a:t>
            </a:r>
            <a:endParaRPr sz="2800"/>
          </a:p>
          <a:p>
            <a:pPr indent="-406400" lvl="0" marL="457200" rtl="0" algn="l">
              <a:spcBef>
                <a:spcPts val="0"/>
              </a:spcBef>
              <a:spcAft>
                <a:spcPts val="0"/>
              </a:spcAft>
              <a:buSzPts val="2800"/>
              <a:buAutoNum type="arabicPeriod"/>
            </a:pPr>
            <a:r>
              <a:rPr lang="en-US" sz="2800"/>
              <a:t>e</a:t>
            </a:r>
            <a:r>
              <a:rPr lang="en-US" sz="2800"/>
              <a:t>xamples</a:t>
            </a:r>
            <a:r>
              <a:rPr lang="en-US" sz="2800"/>
              <a:t> and advantages of analytical </a:t>
            </a:r>
            <a:r>
              <a:rPr lang="en-US" sz="2800"/>
              <a:t>solutions</a:t>
            </a:r>
            <a:r>
              <a:rPr lang="en-US" sz="2800"/>
              <a:t> to the Bayes equation?</a:t>
            </a:r>
            <a:endParaRPr sz="2800"/>
          </a:p>
          <a:p>
            <a:pPr indent="-406400" lvl="0" marL="457200" rtl="0" algn="l">
              <a:spcBef>
                <a:spcPts val="0"/>
              </a:spcBef>
              <a:spcAft>
                <a:spcPts val="0"/>
              </a:spcAft>
              <a:buSzPts val="2800"/>
              <a:buAutoNum type="arabicPeriod"/>
            </a:pPr>
            <a:r>
              <a:rPr lang="en-US" sz="2800"/>
              <a:t>reasons to </a:t>
            </a:r>
            <a:r>
              <a:rPr lang="en-US" sz="2800"/>
              <a:t>switch</a:t>
            </a:r>
            <a:r>
              <a:rPr lang="en-US" sz="2800"/>
              <a:t> to numerical </a:t>
            </a:r>
            <a:r>
              <a:rPr lang="en-US" sz="2800"/>
              <a:t>solutions</a:t>
            </a:r>
            <a:r>
              <a:rPr lang="en-US" sz="2800"/>
              <a:t> to Bayes </a:t>
            </a:r>
            <a:r>
              <a:rPr lang="en-US" sz="2800"/>
              <a:t>equation?</a:t>
            </a:r>
            <a:endParaRPr sz="2800"/>
          </a:p>
          <a:p>
            <a:pPr indent="-406400" lvl="0" marL="457200" rtl="0" algn="l">
              <a:spcBef>
                <a:spcPts val="0"/>
              </a:spcBef>
              <a:spcAft>
                <a:spcPts val="0"/>
              </a:spcAft>
              <a:buSzPts val="2800"/>
              <a:buAutoNum type="arabicPeriod"/>
            </a:pPr>
            <a:r>
              <a:rPr lang="en-US" sz="2800"/>
              <a:t>reasons why numerical solutions to Bayes equations may be hard to find?</a:t>
            </a:r>
            <a:endParaRPr sz="2800"/>
          </a:p>
        </p:txBody>
      </p:sp>
      <p:sp>
        <p:nvSpPr>
          <p:cNvPr id="2080" name="Google Shape;2080;p217"/>
          <p:cNvSpPr txBox="1"/>
          <p:nvPr>
            <p:ph idx="12" type="sldNum"/>
          </p:nvPr>
        </p:nvSpPr>
        <p:spPr>
          <a:xfrm>
            <a:off x="8367632" y="4893175"/>
            <a:ext cx="727200" cy="147300"/>
          </a:xfrm>
          <a:prstGeom prst="rect">
            <a:avLst/>
          </a:prstGeom>
        </p:spPr>
        <p:txBody>
          <a:bodyPr anchorCtr="0" anchor="t" bIns="29450" lIns="58925" spcFirstLastPara="1" rIns="58925" wrap="square" tIns="2945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CE5CD"/>
        </a:solidFill>
      </p:bgPr>
    </p:bg>
    <p:spTree>
      <p:nvGrpSpPr>
        <p:cNvPr id="111" name="Shape 111"/>
        <p:cNvGrpSpPr/>
        <p:nvPr/>
      </p:nvGrpSpPr>
      <p:grpSpPr>
        <a:xfrm>
          <a:off x="0" y="0"/>
          <a:ext cx="0" cy="0"/>
          <a:chOff x="0" y="0"/>
          <a:chExt cx="0" cy="0"/>
        </a:xfrm>
      </p:grpSpPr>
      <p:sp>
        <p:nvSpPr>
          <p:cNvPr id="112" name="Google Shape;112;p20"/>
          <p:cNvSpPr txBox="1"/>
          <p:nvPr>
            <p:ph type="title"/>
          </p:nvPr>
        </p:nvSpPr>
        <p:spPr>
          <a:xfrm>
            <a:off x="687586" y="0"/>
            <a:ext cx="7768800" cy="971100"/>
          </a:xfrm>
          <a:prstGeom prst="rect">
            <a:avLst/>
          </a:prstGeom>
          <a:noFill/>
          <a:ln>
            <a:noFill/>
          </a:ln>
        </p:spPr>
        <p:txBody>
          <a:bodyPr anchorCtr="0" anchor="ctr" bIns="32750" lIns="32750" spcFirstLastPara="1" rIns="69975" wrap="square" tIns="32750">
            <a:noAutofit/>
          </a:bodyPr>
          <a:lstStyle/>
          <a:p>
            <a:pPr indent="0" lvl="0" marL="0" rtl="0" algn="ctr">
              <a:spcBef>
                <a:spcPts val="0"/>
              </a:spcBef>
              <a:spcAft>
                <a:spcPts val="0"/>
              </a:spcAft>
              <a:buNone/>
            </a:pPr>
            <a:r>
              <a:rPr lang="en-US">
                <a:latin typeface="Calibri"/>
                <a:ea typeface="Calibri"/>
                <a:cs typeface="Calibri"/>
                <a:sym typeface="Calibri"/>
              </a:rPr>
              <a:t>Outline for today</a:t>
            </a:r>
            <a:endParaRPr>
              <a:latin typeface="Calibri"/>
              <a:ea typeface="Calibri"/>
              <a:cs typeface="Calibri"/>
              <a:sym typeface="Calibri"/>
            </a:endParaRPr>
          </a:p>
        </p:txBody>
      </p:sp>
      <p:sp>
        <p:nvSpPr>
          <p:cNvPr id="113" name="Google Shape;113;p20"/>
          <p:cNvSpPr txBox="1"/>
          <p:nvPr>
            <p:ph idx="1" type="body"/>
          </p:nvPr>
        </p:nvSpPr>
        <p:spPr>
          <a:xfrm>
            <a:off x="535781" y="1145232"/>
            <a:ext cx="8152800" cy="3998400"/>
          </a:xfrm>
          <a:prstGeom prst="rect">
            <a:avLst/>
          </a:prstGeom>
          <a:noFill/>
          <a:ln>
            <a:noFill/>
          </a:ln>
        </p:spPr>
        <p:txBody>
          <a:bodyPr anchorCtr="0" anchor="t" bIns="32750" lIns="32750" spcFirstLastPara="1" rIns="69975" wrap="square" tIns="32750">
            <a:noAutofit/>
          </a:bodyPr>
          <a:lstStyle/>
          <a:p>
            <a:pPr indent="-419100" lvl="0" marL="457200" rtl="0" algn="l">
              <a:spcBef>
                <a:spcPts val="400"/>
              </a:spcBef>
              <a:spcAft>
                <a:spcPts val="0"/>
              </a:spcAft>
              <a:buSzPts val="3000"/>
              <a:buAutoNum type="arabicPeriod"/>
            </a:pPr>
            <a:r>
              <a:rPr lang="en-US" sz="3000"/>
              <a:t>Motivation</a:t>
            </a:r>
            <a:endParaRPr sz="3000"/>
          </a:p>
          <a:p>
            <a:pPr indent="-419100" lvl="0" marL="457200" rtl="0" algn="l">
              <a:spcBef>
                <a:spcPts val="0"/>
              </a:spcBef>
              <a:spcAft>
                <a:spcPts val="0"/>
              </a:spcAft>
              <a:buSzPts val="3000"/>
              <a:buFont typeface="Calibri"/>
              <a:buAutoNum type="arabicPeriod"/>
            </a:pPr>
            <a:r>
              <a:rPr lang="en-US" sz="3000">
                <a:latin typeface="Calibri"/>
                <a:ea typeface="Calibri"/>
                <a:cs typeface="Calibri"/>
                <a:sym typeface="Calibri"/>
              </a:rPr>
              <a:t>Getting to know each other</a:t>
            </a:r>
            <a:endParaRPr sz="3000">
              <a:latin typeface="Calibri"/>
              <a:ea typeface="Calibri"/>
              <a:cs typeface="Calibri"/>
              <a:sym typeface="Calibri"/>
            </a:endParaRPr>
          </a:p>
          <a:p>
            <a:pPr indent="-419100" lvl="0" marL="457200" rtl="0" algn="l">
              <a:spcBef>
                <a:spcPts val="0"/>
              </a:spcBef>
              <a:spcAft>
                <a:spcPts val="0"/>
              </a:spcAft>
              <a:buSzPts val="3000"/>
              <a:buFont typeface="Calibri"/>
              <a:buAutoNum type="arabicPeriod"/>
            </a:pPr>
            <a:r>
              <a:rPr lang="en-US" sz="3000">
                <a:latin typeface="Calibri"/>
                <a:ea typeface="Calibri"/>
                <a:cs typeface="Calibri"/>
                <a:sym typeface="Calibri"/>
              </a:rPr>
              <a:t>Overview of the course</a:t>
            </a:r>
            <a:endParaRPr sz="3000">
              <a:latin typeface="Calibri"/>
              <a:ea typeface="Calibri"/>
              <a:cs typeface="Calibri"/>
              <a:sym typeface="Calibri"/>
            </a:endParaRPr>
          </a:p>
          <a:p>
            <a:pPr indent="-419100" lvl="0" marL="457200" rtl="0" algn="l">
              <a:spcBef>
                <a:spcPts val="0"/>
              </a:spcBef>
              <a:spcAft>
                <a:spcPts val="0"/>
              </a:spcAft>
              <a:buSzPts val="3000"/>
              <a:buFont typeface="Calibri"/>
              <a:buAutoNum type="arabicPeriod"/>
            </a:pPr>
            <a:r>
              <a:rPr lang="en-US" sz="3000">
                <a:latin typeface="Calibri"/>
                <a:ea typeface="Calibri"/>
                <a:cs typeface="Calibri"/>
                <a:sym typeface="Calibri"/>
              </a:rPr>
              <a:t>Logistics</a:t>
            </a:r>
            <a:endParaRPr sz="3000">
              <a:latin typeface="Calibri"/>
              <a:ea typeface="Calibri"/>
              <a:cs typeface="Calibri"/>
              <a:sym typeface="Calibri"/>
            </a:endParaRPr>
          </a:p>
          <a:p>
            <a:pPr indent="0" lvl="0" marL="0" rtl="0" algn="l">
              <a:spcBef>
                <a:spcPts val="400"/>
              </a:spcBef>
              <a:spcAft>
                <a:spcPts val="0"/>
              </a:spcAft>
              <a:buNone/>
            </a:pPr>
            <a:r>
              <a:t/>
            </a:r>
            <a:endParaRPr sz="3000">
              <a:latin typeface="Calibri"/>
              <a:ea typeface="Calibri"/>
              <a:cs typeface="Calibri"/>
              <a:sym typeface="Calibri"/>
            </a:endParaRPr>
          </a:p>
        </p:txBody>
      </p:sp>
      <p:sp>
        <p:nvSpPr>
          <p:cNvPr id="114" name="Google Shape;114;p20"/>
          <p:cNvSpPr txBox="1"/>
          <p:nvPr>
            <p:ph idx="12" type="sldNum"/>
          </p:nvPr>
        </p:nvSpPr>
        <p:spPr>
          <a:xfrm>
            <a:off x="8367632" y="4893175"/>
            <a:ext cx="727200" cy="147300"/>
          </a:xfrm>
          <a:prstGeom prst="rect">
            <a:avLst/>
          </a:prstGeom>
        </p:spPr>
        <p:txBody>
          <a:bodyPr anchorCtr="0" anchor="t" bIns="29450" lIns="58925" spcFirstLastPara="1" rIns="58925" wrap="square" tIns="2945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CE5CD"/>
        </a:solidFill>
      </p:bgPr>
    </p:bg>
    <p:spTree>
      <p:nvGrpSpPr>
        <p:cNvPr id="259" name="Shape 259"/>
        <p:cNvGrpSpPr/>
        <p:nvPr/>
      </p:nvGrpSpPr>
      <p:grpSpPr>
        <a:xfrm>
          <a:off x="0" y="0"/>
          <a:ext cx="0" cy="0"/>
          <a:chOff x="0" y="0"/>
          <a:chExt cx="0" cy="0"/>
        </a:xfrm>
      </p:grpSpPr>
      <p:sp>
        <p:nvSpPr>
          <p:cNvPr id="260" name="Google Shape;260;p38"/>
          <p:cNvSpPr txBox="1"/>
          <p:nvPr>
            <p:ph type="title"/>
          </p:nvPr>
        </p:nvSpPr>
        <p:spPr>
          <a:xfrm>
            <a:off x="687586" y="0"/>
            <a:ext cx="7768800" cy="971100"/>
          </a:xfrm>
          <a:prstGeom prst="rect">
            <a:avLst/>
          </a:prstGeom>
          <a:noFill/>
          <a:ln>
            <a:noFill/>
          </a:ln>
        </p:spPr>
        <p:txBody>
          <a:bodyPr anchorCtr="0" anchor="ctr" bIns="32750" lIns="32750" spcFirstLastPara="1" rIns="69975" wrap="square" tIns="32750">
            <a:noAutofit/>
          </a:bodyPr>
          <a:lstStyle/>
          <a:p>
            <a:pPr indent="0" lvl="0" marL="0" rtl="0" algn="ctr">
              <a:spcBef>
                <a:spcPts val="0"/>
              </a:spcBef>
              <a:spcAft>
                <a:spcPts val="0"/>
              </a:spcAft>
              <a:buNone/>
            </a:pPr>
            <a:r>
              <a:rPr lang="en-US">
                <a:latin typeface="Calibri"/>
                <a:ea typeface="Calibri"/>
                <a:cs typeface="Calibri"/>
                <a:sym typeface="Calibri"/>
              </a:rPr>
              <a:t>Outline for today</a:t>
            </a:r>
            <a:endParaRPr>
              <a:latin typeface="Calibri"/>
              <a:ea typeface="Calibri"/>
              <a:cs typeface="Calibri"/>
              <a:sym typeface="Calibri"/>
            </a:endParaRPr>
          </a:p>
        </p:txBody>
      </p:sp>
      <p:sp>
        <p:nvSpPr>
          <p:cNvPr id="261" name="Google Shape;261;p38"/>
          <p:cNvSpPr txBox="1"/>
          <p:nvPr>
            <p:ph idx="1" type="body"/>
          </p:nvPr>
        </p:nvSpPr>
        <p:spPr>
          <a:xfrm>
            <a:off x="535781" y="1145232"/>
            <a:ext cx="8152800" cy="3998400"/>
          </a:xfrm>
          <a:prstGeom prst="rect">
            <a:avLst/>
          </a:prstGeom>
          <a:noFill/>
          <a:ln>
            <a:noFill/>
          </a:ln>
        </p:spPr>
        <p:txBody>
          <a:bodyPr anchorCtr="0" anchor="t" bIns="32750" lIns="32750" spcFirstLastPara="1" rIns="69975" wrap="square" tIns="32750">
            <a:noAutofit/>
          </a:bodyPr>
          <a:lstStyle/>
          <a:p>
            <a:pPr indent="-419100" lvl="0" marL="457200" rtl="0" algn="l">
              <a:spcBef>
                <a:spcPts val="400"/>
              </a:spcBef>
              <a:spcAft>
                <a:spcPts val="0"/>
              </a:spcAft>
              <a:buSzPts val="3000"/>
              <a:buAutoNum type="arabicPeriod"/>
            </a:pPr>
            <a:r>
              <a:rPr lang="en-US" sz="3000"/>
              <a:t>Motivation</a:t>
            </a:r>
            <a:endParaRPr sz="3000"/>
          </a:p>
          <a:p>
            <a:pPr indent="-419100" lvl="0" marL="457200" rtl="0" algn="l">
              <a:spcBef>
                <a:spcPts val="0"/>
              </a:spcBef>
              <a:spcAft>
                <a:spcPts val="0"/>
              </a:spcAft>
              <a:buSzPts val="3000"/>
              <a:buFont typeface="Calibri"/>
              <a:buAutoNum type="arabicPeriod"/>
            </a:pPr>
            <a:r>
              <a:rPr lang="en-US" sz="3000">
                <a:latin typeface="Calibri"/>
                <a:ea typeface="Calibri"/>
                <a:cs typeface="Calibri"/>
                <a:sym typeface="Calibri"/>
              </a:rPr>
              <a:t>Getting to know each other</a:t>
            </a:r>
            <a:endParaRPr sz="3000">
              <a:latin typeface="Calibri"/>
              <a:ea typeface="Calibri"/>
              <a:cs typeface="Calibri"/>
              <a:sym typeface="Calibri"/>
            </a:endParaRPr>
          </a:p>
          <a:p>
            <a:pPr indent="-419100" lvl="0" marL="457200" rtl="0" algn="l">
              <a:spcBef>
                <a:spcPts val="0"/>
              </a:spcBef>
              <a:spcAft>
                <a:spcPts val="0"/>
              </a:spcAft>
              <a:buSzPts val="3000"/>
              <a:buFont typeface="Calibri"/>
              <a:buAutoNum type="arabicPeriod"/>
            </a:pPr>
            <a:r>
              <a:rPr lang="en-US" sz="3000">
                <a:latin typeface="Calibri"/>
                <a:ea typeface="Calibri"/>
                <a:cs typeface="Calibri"/>
                <a:sym typeface="Calibri"/>
              </a:rPr>
              <a:t>Overview of the course</a:t>
            </a:r>
            <a:endParaRPr sz="3000">
              <a:latin typeface="Calibri"/>
              <a:ea typeface="Calibri"/>
              <a:cs typeface="Calibri"/>
              <a:sym typeface="Calibri"/>
            </a:endParaRPr>
          </a:p>
          <a:p>
            <a:pPr indent="-419100" lvl="0" marL="457200" rtl="0" algn="l">
              <a:spcBef>
                <a:spcPts val="0"/>
              </a:spcBef>
              <a:spcAft>
                <a:spcPts val="0"/>
              </a:spcAft>
              <a:buClr>
                <a:srgbClr val="FF0000"/>
              </a:buClr>
              <a:buSzPts val="3000"/>
              <a:buFont typeface="Calibri"/>
              <a:buAutoNum type="arabicPeriod"/>
            </a:pPr>
            <a:r>
              <a:rPr lang="en-US" sz="3000">
                <a:solidFill>
                  <a:srgbClr val="FF0000"/>
                </a:solidFill>
                <a:latin typeface="Calibri"/>
                <a:ea typeface="Calibri"/>
                <a:cs typeface="Calibri"/>
                <a:sym typeface="Calibri"/>
              </a:rPr>
              <a:t>Logistics</a:t>
            </a:r>
            <a:endParaRPr sz="3000">
              <a:solidFill>
                <a:srgbClr val="FF0000"/>
              </a:solidFill>
              <a:latin typeface="Calibri"/>
              <a:ea typeface="Calibri"/>
              <a:cs typeface="Calibri"/>
              <a:sym typeface="Calibri"/>
            </a:endParaRPr>
          </a:p>
          <a:p>
            <a:pPr indent="0" lvl="0" marL="0" rtl="0" algn="l">
              <a:spcBef>
                <a:spcPts val="400"/>
              </a:spcBef>
              <a:spcAft>
                <a:spcPts val="0"/>
              </a:spcAft>
              <a:buNone/>
            </a:pPr>
            <a:r>
              <a:t/>
            </a:r>
            <a:endParaRPr sz="3000">
              <a:latin typeface="Calibri"/>
              <a:ea typeface="Calibri"/>
              <a:cs typeface="Calibri"/>
              <a:sym typeface="Calibri"/>
            </a:endParaRPr>
          </a:p>
        </p:txBody>
      </p:sp>
      <p:sp>
        <p:nvSpPr>
          <p:cNvPr id="262" name="Google Shape;262;p38"/>
          <p:cNvSpPr txBox="1"/>
          <p:nvPr>
            <p:ph idx="12" type="sldNum"/>
          </p:nvPr>
        </p:nvSpPr>
        <p:spPr>
          <a:xfrm>
            <a:off x="8367632" y="4893175"/>
            <a:ext cx="727200" cy="147300"/>
          </a:xfrm>
          <a:prstGeom prst="rect">
            <a:avLst/>
          </a:prstGeom>
        </p:spPr>
        <p:txBody>
          <a:bodyPr anchorCtr="0" anchor="t" bIns="29450" lIns="58925" spcFirstLastPara="1" rIns="58925" wrap="square" tIns="2945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2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5A6BD"/>
        </a:solidFill>
      </p:bgPr>
    </p:bg>
    <p:spTree>
      <p:nvGrpSpPr>
        <p:cNvPr id="2085" name="Shape 2085"/>
        <p:cNvGrpSpPr/>
        <p:nvPr/>
      </p:nvGrpSpPr>
      <p:grpSpPr>
        <a:xfrm>
          <a:off x="0" y="0"/>
          <a:ext cx="0" cy="0"/>
          <a:chOff x="0" y="0"/>
          <a:chExt cx="0" cy="0"/>
        </a:xfrm>
      </p:grpSpPr>
      <p:sp>
        <p:nvSpPr>
          <p:cNvPr id="2086" name="Google Shape;2086;p218"/>
          <p:cNvSpPr txBox="1"/>
          <p:nvPr>
            <p:ph type="title"/>
          </p:nvPr>
        </p:nvSpPr>
        <p:spPr>
          <a:xfrm>
            <a:off x="598836" y="2086200"/>
            <a:ext cx="7768800" cy="971100"/>
          </a:xfrm>
          <a:prstGeom prst="rect">
            <a:avLst/>
          </a:prstGeom>
        </p:spPr>
        <p:txBody>
          <a:bodyPr anchorCtr="0" anchor="ctr" bIns="32750" lIns="32750" spcFirstLastPara="1" rIns="69975" wrap="square" tIns="32750">
            <a:noAutofit/>
          </a:bodyPr>
          <a:lstStyle/>
          <a:p>
            <a:pPr indent="0" lvl="0" marL="0" rtl="0" algn="ctr">
              <a:spcBef>
                <a:spcPts val="0"/>
              </a:spcBef>
              <a:spcAft>
                <a:spcPts val="0"/>
              </a:spcAft>
              <a:buNone/>
            </a:pPr>
            <a:r>
              <a:rPr lang="en-US" sz="10200"/>
              <a:t>Reserve Materials </a:t>
            </a:r>
            <a:endParaRPr sz="10200"/>
          </a:p>
        </p:txBody>
      </p:sp>
      <p:sp>
        <p:nvSpPr>
          <p:cNvPr id="2087" name="Google Shape;2087;p218"/>
          <p:cNvSpPr txBox="1"/>
          <p:nvPr>
            <p:ph idx="12" type="sldNum"/>
          </p:nvPr>
        </p:nvSpPr>
        <p:spPr>
          <a:xfrm>
            <a:off x="8367632" y="4893175"/>
            <a:ext cx="727200" cy="147300"/>
          </a:xfrm>
          <a:prstGeom prst="rect">
            <a:avLst/>
          </a:prstGeom>
        </p:spPr>
        <p:txBody>
          <a:bodyPr anchorCtr="0" anchor="t" bIns="29450" lIns="58925" spcFirstLastPara="1" rIns="58925" wrap="square" tIns="29450">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2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00"/>
        </a:solidFill>
      </p:bgPr>
    </p:bg>
    <p:spTree>
      <p:nvGrpSpPr>
        <p:cNvPr id="2092" name="Shape 2092"/>
        <p:cNvGrpSpPr/>
        <p:nvPr/>
      </p:nvGrpSpPr>
      <p:grpSpPr>
        <a:xfrm>
          <a:off x="0" y="0"/>
          <a:ext cx="0" cy="0"/>
          <a:chOff x="0" y="0"/>
          <a:chExt cx="0" cy="0"/>
        </a:xfrm>
      </p:grpSpPr>
      <p:sp>
        <p:nvSpPr>
          <p:cNvPr id="2093" name="Google Shape;2093;p219"/>
          <p:cNvSpPr txBox="1"/>
          <p:nvPr>
            <p:ph type="title"/>
          </p:nvPr>
        </p:nvSpPr>
        <p:spPr>
          <a:xfrm>
            <a:off x="687611" y="2309950"/>
            <a:ext cx="7768800" cy="971100"/>
          </a:xfrm>
          <a:prstGeom prst="rect">
            <a:avLst/>
          </a:prstGeom>
        </p:spPr>
        <p:txBody>
          <a:bodyPr anchorCtr="0" anchor="ctr" bIns="32750" lIns="32750" spcFirstLastPara="1" rIns="69975" wrap="square" tIns="32750">
            <a:noAutofit/>
          </a:bodyPr>
          <a:lstStyle/>
          <a:p>
            <a:pPr indent="0" lvl="0" marL="0" rtl="0" algn="ctr">
              <a:spcBef>
                <a:spcPts val="0"/>
              </a:spcBef>
              <a:spcAft>
                <a:spcPts val="0"/>
              </a:spcAft>
              <a:buClr>
                <a:schemeClr val="dk1"/>
              </a:buClr>
              <a:buSzPts val="1100"/>
              <a:buFont typeface="Arial"/>
              <a:buNone/>
            </a:pPr>
            <a:r>
              <a:rPr lang="en-US" sz="6000">
                <a:solidFill>
                  <a:srgbClr val="0000FF"/>
                </a:solidFill>
              </a:rPr>
              <a:t>STOP LAST TIME</a:t>
            </a:r>
            <a:endParaRPr sz="6000">
              <a:solidFill>
                <a:srgbClr val="0000FF"/>
              </a:solidFill>
            </a:endParaRPr>
          </a:p>
        </p:txBody>
      </p:sp>
      <p:sp>
        <p:nvSpPr>
          <p:cNvPr id="2094" name="Google Shape;2094;p219"/>
          <p:cNvSpPr txBox="1"/>
          <p:nvPr>
            <p:ph idx="12" type="sldNum"/>
          </p:nvPr>
        </p:nvSpPr>
        <p:spPr>
          <a:xfrm>
            <a:off x="8367632" y="4893175"/>
            <a:ext cx="727200" cy="147300"/>
          </a:xfrm>
          <a:prstGeom prst="rect">
            <a:avLst/>
          </a:prstGeom>
        </p:spPr>
        <p:txBody>
          <a:bodyPr anchorCtr="0" anchor="t" bIns="29450" lIns="58925" spcFirstLastPara="1" rIns="58925" wrap="square" tIns="2945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
        <p:nvSpPr>
          <p:cNvPr id="2095" name="Google Shape;2095;p219"/>
          <p:cNvSpPr txBox="1"/>
          <p:nvPr/>
        </p:nvSpPr>
        <p:spPr>
          <a:xfrm>
            <a:off x="2320225" y="2012225"/>
            <a:ext cx="5913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alibri"/>
              <a:ea typeface="Calibri"/>
              <a:cs typeface="Calibri"/>
              <a:sym typeface="Calibri"/>
            </a:endParaRPr>
          </a:p>
        </p:txBody>
      </p:sp>
    </p:spTree>
  </p:cSld>
  <p:clrMapOvr>
    <a:masterClrMapping/>
  </p:clrMapOvr>
</p:sld>
</file>

<file path=ppt/slides/slide2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3C47D"/>
        </a:solidFill>
      </p:bgPr>
    </p:bg>
    <p:spTree>
      <p:nvGrpSpPr>
        <p:cNvPr id="2100" name="Shape 2100"/>
        <p:cNvGrpSpPr/>
        <p:nvPr/>
      </p:nvGrpSpPr>
      <p:grpSpPr>
        <a:xfrm>
          <a:off x="0" y="0"/>
          <a:ext cx="0" cy="0"/>
          <a:chOff x="0" y="0"/>
          <a:chExt cx="0" cy="0"/>
        </a:xfrm>
      </p:grpSpPr>
      <p:sp>
        <p:nvSpPr>
          <p:cNvPr id="2101" name="Google Shape;2101;p220"/>
          <p:cNvSpPr txBox="1"/>
          <p:nvPr>
            <p:ph type="title"/>
          </p:nvPr>
        </p:nvSpPr>
        <p:spPr>
          <a:xfrm>
            <a:off x="687586" y="0"/>
            <a:ext cx="7768800" cy="971100"/>
          </a:xfrm>
          <a:prstGeom prst="rect">
            <a:avLst/>
          </a:prstGeom>
          <a:noFill/>
          <a:ln>
            <a:noFill/>
          </a:ln>
        </p:spPr>
        <p:txBody>
          <a:bodyPr anchorCtr="0" anchor="ctr" bIns="32750" lIns="32750" spcFirstLastPara="1" rIns="69975" wrap="square" tIns="32750">
            <a:noAutofit/>
          </a:bodyPr>
          <a:lstStyle/>
          <a:p>
            <a:pPr indent="0" lvl="0" marL="0" rtl="0" algn="ctr">
              <a:spcBef>
                <a:spcPts val="0"/>
              </a:spcBef>
              <a:spcAft>
                <a:spcPts val="0"/>
              </a:spcAft>
              <a:buNone/>
            </a:pPr>
            <a:br>
              <a:rPr lang="en-US" sz="3000">
                <a:latin typeface="Calibri"/>
                <a:ea typeface="Calibri"/>
                <a:cs typeface="Calibri"/>
                <a:sym typeface="Calibri"/>
              </a:rPr>
            </a:br>
            <a:r>
              <a:rPr b="1" lang="en-US" sz="4400">
                <a:solidFill>
                  <a:schemeClr val="dk1"/>
                </a:solidFill>
                <a:latin typeface="Calibri"/>
                <a:ea typeface="Calibri"/>
                <a:cs typeface="Calibri"/>
                <a:sym typeface="Calibri"/>
              </a:rPr>
              <a:t> </a:t>
            </a:r>
            <a:r>
              <a:rPr lang="en-US" sz="2500">
                <a:solidFill>
                  <a:schemeClr val="dk1"/>
                </a:solidFill>
              </a:rPr>
              <a:t>ENGG 107: Bayesian Statistical Modeling and Computation</a:t>
            </a:r>
            <a:br>
              <a:rPr lang="en-US" sz="2500"/>
            </a:br>
            <a:endParaRPr sz="3100">
              <a:solidFill>
                <a:srgbClr val="FF0000"/>
              </a:solidFill>
            </a:endParaRPr>
          </a:p>
        </p:txBody>
      </p:sp>
      <p:sp>
        <p:nvSpPr>
          <p:cNvPr id="2102" name="Google Shape;2102;p220"/>
          <p:cNvSpPr txBox="1"/>
          <p:nvPr/>
        </p:nvSpPr>
        <p:spPr>
          <a:xfrm>
            <a:off x="214175" y="3355525"/>
            <a:ext cx="8715600" cy="1140600"/>
          </a:xfrm>
          <a:prstGeom prst="rect">
            <a:avLst/>
          </a:prstGeom>
          <a:noFill/>
          <a:ln>
            <a:noFill/>
          </a:ln>
        </p:spPr>
        <p:txBody>
          <a:bodyPr anchorCtr="0" anchor="t" bIns="41900" lIns="83800" spcFirstLastPara="1" rIns="83800" wrap="square" tIns="41900">
            <a:noAutofit/>
          </a:bodyPr>
          <a:lstStyle/>
          <a:p>
            <a:pPr indent="-152400" lvl="0" marL="152400" marR="0" rtl="0" algn="l">
              <a:spcBef>
                <a:spcPts val="800"/>
              </a:spcBef>
              <a:spcAft>
                <a:spcPts val="0"/>
              </a:spcAft>
              <a:buNone/>
            </a:pPr>
            <a:r>
              <a:rPr lang="en-US" sz="2400">
                <a:solidFill>
                  <a:schemeClr val="dk1"/>
                </a:solidFill>
                <a:latin typeface="Calibri"/>
                <a:ea typeface="Calibri"/>
                <a:cs typeface="Calibri"/>
                <a:sym typeface="Calibri"/>
              </a:rPr>
              <a:t>Objectives for today:</a:t>
            </a:r>
            <a:endParaRPr sz="2400">
              <a:solidFill>
                <a:schemeClr val="dk1"/>
              </a:solidFill>
              <a:latin typeface="Calibri"/>
              <a:ea typeface="Calibri"/>
              <a:cs typeface="Calibri"/>
              <a:sym typeface="Calibri"/>
            </a:endParaRPr>
          </a:p>
          <a:p>
            <a:pPr indent="-381000" lvl="0" marL="457200" marR="0" rtl="0" algn="l">
              <a:spcBef>
                <a:spcPts val="800"/>
              </a:spcBef>
              <a:spcAft>
                <a:spcPts val="0"/>
              </a:spcAft>
              <a:buClr>
                <a:schemeClr val="dk1"/>
              </a:buClr>
              <a:buSzPts val="2400"/>
              <a:buFont typeface="Calibri"/>
              <a:buAutoNum type="arabicPeriod"/>
            </a:pPr>
            <a:r>
              <a:rPr lang="en-US" sz="2400">
                <a:solidFill>
                  <a:schemeClr val="dk1"/>
                </a:solidFill>
                <a:latin typeface="Calibri"/>
                <a:ea typeface="Calibri"/>
                <a:cs typeface="Calibri"/>
                <a:sym typeface="Calibri"/>
              </a:rPr>
              <a:t>Recap and solidify </a:t>
            </a:r>
            <a:r>
              <a:rPr lang="en-US" sz="2400">
                <a:solidFill>
                  <a:schemeClr val="dk1"/>
                </a:solidFill>
                <a:latin typeface="Calibri"/>
                <a:ea typeface="Calibri"/>
                <a:cs typeface="Calibri"/>
                <a:sym typeface="Calibri"/>
              </a:rPr>
              <a:t>the</a:t>
            </a:r>
            <a:r>
              <a:rPr lang="en-US" sz="2400">
                <a:solidFill>
                  <a:schemeClr val="dk1"/>
                </a:solidFill>
                <a:latin typeface="Calibri"/>
                <a:ea typeface="Calibri"/>
                <a:cs typeface="Calibri"/>
                <a:sym typeface="Calibri"/>
              </a:rPr>
              <a:t> </a:t>
            </a:r>
            <a:r>
              <a:rPr lang="en-US" sz="2400">
                <a:solidFill>
                  <a:schemeClr val="dk1"/>
                </a:solidFill>
                <a:latin typeface="Calibri"/>
                <a:ea typeface="Calibri"/>
                <a:cs typeface="Calibri"/>
                <a:sym typeface="Calibri"/>
              </a:rPr>
              <a:t>first</a:t>
            </a:r>
            <a:r>
              <a:rPr lang="en-US" sz="2400">
                <a:solidFill>
                  <a:schemeClr val="dk1"/>
                </a:solidFill>
                <a:latin typeface="Calibri"/>
                <a:ea typeface="Calibri"/>
                <a:cs typeface="Calibri"/>
                <a:sym typeface="Calibri"/>
              </a:rPr>
              <a:t> pass on Bayesian inference</a:t>
            </a:r>
            <a:endParaRPr sz="2400">
              <a:solidFill>
                <a:schemeClr val="dk1"/>
              </a:solidFill>
              <a:latin typeface="Calibri"/>
              <a:ea typeface="Calibri"/>
              <a:cs typeface="Calibri"/>
              <a:sym typeface="Calibri"/>
            </a:endParaRPr>
          </a:p>
          <a:p>
            <a:pPr indent="-381000" lvl="0" marL="457200" marR="0" rtl="0" algn="l">
              <a:spcBef>
                <a:spcPts val="0"/>
              </a:spcBef>
              <a:spcAft>
                <a:spcPts val="0"/>
              </a:spcAft>
              <a:buClr>
                <a:schemeClr val="dk1"/>
              </a:buClr>
              <a:buSzPts val="2400"/>
              <a:buFont typeface="Calibri"/>
              <a:buAutoNum type="arabicPeriod"/>
            </a:pPr>
            <a:r>
              <a:rPr lang="en-US" sz="2400">
                <a:solidFill>
                  <a:schemeClr val="dk1"/>
                </a:solidFill>
                <a:latin typeface="Calibri"/>
                <a:ea typeface="Calibri"/>
                <a:cs typeface="Calibri"/>
                <a:sym typeface="Calibri"/>
              </a:rPr>
              <a:t>Learn about a (Bayesian) inference workflow</a:t>
            </a:r>
            <a:endParaRPr sz="2400">
              <a:solidFill>
                <a:schemeClr val="dk1"/>
              </a:solidFill>
              <a:latin typeface="Calibri"/>
              <a:ea typeface="Calibri"/>
              <a:cs typeface="Calibri"/>
              <a:sym typeface="Calibri"/>
            </a:endParaRPr>
          </a:p>
        </p:txBody>
      </p:sp>
      <p:sp>
        <p:nvSpPr>
          <p:cNvPr id="2103" name="Google Shape;2103;p220"/>
          <p:cNvSpPr txBox="1"/>
          <p:nvPr>
            <p:ph idx="12" type="sldNum"/>
          </p:nvPr>
        </p:nvSpPr>
        <p:spPr>
          <a:xfrm>
            <a:off x="8367632" y="4893175"/>
            <a:ext cx="727200" cy="147300"/>
          </a:xfrm>
          <a:prstGeom prst="rect">
            <a:avLst/>
          </a:prstGeom>
        </p:spPr>
        <p:txBody>
          <a:bodyPr anchorCtr="0" anchor="t" bIns="29450" lIns="58925" spcFirstLastPara="1" rIns="58925" wrap="square" tIns="29450">
            <a:noAutofit/>
          </a:bodyPr>
          <a:lstStyle/>
          <a:p>
            <a:pPr indent="0" lvl="0" marL="0" rtl="0" algn="ctr">
              <a:spcBef>
                <a:spcPts val="0"/>
              </a:spcBef>
              <a:spcAft>
                <a:spcPts val="0"/>
              </a:spcAft>
              <a:buNone/>
            </a:pPr>
            <a:fld id="{00000000-1234-1234-1234-123412341234}" type="slidenum">
              <a:rPr lang="en-US"/>
              <a:t>‹#›</a:t>
            </a:fld>
            <a:endParaRPr/>
          </a:p>
        </p:txBody>
      </p:sp>
      <p:sp>
        <p:nvSpPr>
          <p:cNvPr id="2104" name="Google Shape;2104;p220"/>
          <p:cNvSpPr txBox="1"/>
          <p:nvPr/>
        </p:nvSpPr>
        <p:spPr>
          <a:xfrm>
            <a:off x="110700" y="775450"/>
            <a:ext cx="9084900" cy="2816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5700">
                <a:solidFill>
                  <a:srgbClr val="FF0000"/>
                </a:solidFill>
                <a:latin typeface="Calibri"/>
                <a:ea typeface="Calibri"/>
                <a:cs typeface="Calibri"/>
                <a:sym typeface="Calibri"/>
              </a:rPr>
              <a:t>A Bayesian</a:t>
            </a:r>
            <a:br>
              <a:rPr lang="en-US" sz="5700">
                <a:solidFill>
                  <a:srgbClr val="FF0000"/>
                </a:solidFill>
                <a:latin typeface="Calibri"/>
                <a:ea typeface="Calibri"/>
                <a:cs typeface="Calibri"/>
                <a:sym typeface="Calibri"/>
              </a:rPr>
            </a:br>
            <a:r>
              <a:rPr lang="en-US" sz="5700">
                <a:solidFill>
                  <a:srgbClr val="FF0000"/>
                </a:solidFill>
                <a:latin typeface="Calibri"/>
                <a:ea typeface="Calibri"/>
                <a:cs typeface="Calibri"/>
                <a:sym typeface="Calibri"/>
              </a:rPr>
              <a:t>Inference Workflow - </a:t>
            </a:r>
            <a:br>
              <a:rPr lang="en-US" sz="5700">
                <a:solidFill>
                  <a:srgbClr val="FF0000"/>
                </a:solidFill>
                <a:latin typeface="Calibri"/>
                <a:ea typeface="Calibri"/>
                <a:cs typeface="Calibri"/>
                <a:sym typeface="Calibri"/>
              </a:rPr>
            </a:br>
            <a:r>
              <a:rPr lang="en-US" sz="5700">
                <a:solidFill>
                  <a:srgbClr val="FF0000"/>
                </a:solidFill>
                <a:latin typeface="Calibri"/>
                <a:ea typeface="Calibri"/>
                <a:cs typeface="Calibri"/>
                <a:sym typeface="Calibri"/>
              </a:rPr>
              <a:t>A First look</a:t>
            </a:r>
            <a:endParaRPr sz="5700">
              <a:latin typeface="Calibri"/>
              <a:ea typeface="Calibri"/>
              <a:cs typeface="Calibri"/>
              <a:sym typeface="Calibri"/>
            </a:endParaRPr>
          </a:p>
        </p:txBody>
      </p:sp>
    </p:spTree>
  </p:cSld>
  <p:clrMapOvr>
    <a:masterClrMapping/>
  </p:clrMapOvr>
</p:sld>
</file>

<file path=ppt/slides/slide2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9" name="Shape 2109"/>
        <p:cNvGrpSpPr/>
        <p:nvPr/>
      </p:nvGrpSpPr>
      <p:grpSpPr>
        <a:xfrm>
          <a:off x="0" y="0"/>
          <a:ext cx="0" cy="0"/>
          <a:chOff x="0" y="0"/>
          <a:chExt cx="0" cy="0"/>
        </a:xfrm>
      </p:grpSpPr>
      <p:sp>
        <p:nvSpPr>
          <p:cNvPr id="2110" name="Google Shape;2110;p221"/>
          <p:cNvSpPr txBox="1"/>
          <p:nvPr>
            <p:ph type="title"/>
          </p:nvPr>
        </p:nvSpPr>
        <p:spPr>
          <a:xfrm>
            <a:off x="680900" y="0"/>
            <a:ext cx="7775400" cy="513900"/>
          </a:xfrm>
          <a:prstGeom prst="rect">
            <a:avLst/>
          </a:prstGeom>
          <a:noFill/>
          <a:ln>
            <a:noFill/>
          </a:ln>
        </p:spPr>
        <p:txBody>
          <a:bodyPr anchorCtr="0" anchor="ctr" bIns="32750" lIns="32750" spcFirstLastPara="1" rIns="69975" wrap="square" tIns="32750">
            <a:noAutofit/>
          </a:bodyPr>
          <a:lstStyle/>
          <a:p>
            <a:pPr indent="0" lvl="0" marL="0" rtl="0" algn="ctr">
              <a:spcBef>
                <a:spcPts val="0"/>
              </a:spcBef>
              <a:spcAft>
                <a:spcPts val="0"/>
              </a:spcAft>
              <a:buNone/>
            </a:pPr>
            <a:r>
              <a:rPr lang="en-US" sz="2800"/>
              <a:t>Draft Schedule</a:t>
            </a:r>
            <a:endParaRPr sz="2800"/>
          </a:p>
        </p:txBody>
      </p:sp>
      <p:sp>
        <p:nvSpPr>
          <p:cNvPr id="2111" name="Google Shape;2111;p221"/>
          <p:cNvSpPr txBox="1"/>
          <p:nvPr>
            <p:ph idx="12" type="sldNum"/>
          </p:nvPr>
        </p:nvSpPr>
        <p:spPr>
          <a:xfrm>
            <a:off x="8367632" y="4893175"/>
            <a:ext cx="727200" cy="147300"/>
          </a:xfrm>
          <a:prstGeom prst="rect">
            <a:avLst/>
          </a:prstGeom>
        </p:spPr>
        <p:txBody>
          <a:bodyPr anchorCtr="0" anchor="t" bIns="29450" lIns="58925" spcFirstLastPara="1" rIns="58925" wrap="square" tIns="2945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graphicFrame>
        <p:nvGraphicFramePr>
          <p:cNvPr id="2112" name="Google Shape;2112;p221"/>
          <p:cNvGraphicFramePr/>
          <p:nvPr/>
        </p:nvGraphicFramePr>
        <p:xfrm>
          <a:off x="158713" y="558755"/>
          <a:ext cx="3000000" cy="3000000"/>
        </p:xfrm>
        <a:graphic>
          <a:graphicData uri="http://schemas.openxmlformats.org/drawingml/2006/table">
            <a:tbl>
              <a:tblPr>
                <a:noFill/>
                <a:tableStyleId>{91156BEC-950C-49C2-B26A-44FC01BE5C78}</a:tableStyleId>
              </a:tblPr>
              <a:tblGrid>
                <a:gridCol w="522175"/>
                <a:gridCol w="892250"/>
                <a:gridCol w="1422050"/>
                <a:gridCol w="1413550"/>
                <a:gridCol w="1441800"/>
                <a:gridCol w="998900"/>
                <a:gridCol w="650225"/>
                <a:gridCol w="650225"/>
              </a:tblGrid>
              <a:tr h="391575">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Week</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93C47D"/>
                    </a:solidFill>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Week starting</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93C47D"/>
                    </a:solidFill>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Class 1</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93C47D"/>
                    </a:solidFill>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Class 2</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93C47D"/>
                    </a:solidFill>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Class 3</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93C47D"/>
                    </a:solidFill>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Notes</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93C47D"/>
                    </a:solidFill>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Assignment out</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93C47D"/>
                    </a:solidFill>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Assignment due</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93C47D"/>
                    </a:solidFill>
                  </a:tcPr>
                </a:tc>
              </a:tr>
              <a:tr h="391575">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1</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January 2, 2023</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No Class</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00"/>
                    </a:solidFill>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Introduction to the class</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Bayesian Approach I</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none</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91575">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2</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January 9, 2023</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Bayesian Approach II</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Designing a project</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Setting up Computation</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1</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none</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91575">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3</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January 16, 2023</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No class (MLK day)</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00"/>
                    </a:solidFill>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Analytical Solutions / Intuition</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Bayesian Workflow Intro</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2</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1</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520625">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4</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January 23, 2023</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Precalibration /(Bayes) MC</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MCMC Part 1</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MCMC Part 2</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discuss student ideas</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3</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2</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91575">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5</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January 30, 2023</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Students pitch project ideas</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Writing a method section</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Catching up / review</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4</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3</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91575">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6</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February 6, 2023</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Convergence diagnostics</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Checking Assumptions</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Deep Uncertainty</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5</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4</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91575">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7</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February 13, 2023</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Getting Solid Priors</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Links to Decision-Making</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Links to Decision-Making</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6</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5</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91575">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8</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February 20, 2023</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Model Choice</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Emulation</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Sensitivity analysis</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7</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6</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91575">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9</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February 27, 2023</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Communication of results</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Student Presentations</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Student Presentations</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c>
                  <a:txBody>
                    <a:bodyPr/>
                    <a:lstStyle/>
                    <a:p>
                      <a:pPr indent="0" lvl="0" marL="0" rtl="0" algn="l">
                        <a:spcBef>
                          <a:spcPts val="0"/>
                        </a:spcBef>
                        <a:spcAft>
                          <a:spcPts val="0"/>
                        </a:spcAft>
                        <a:buNone/>
                      </a:pPr>
                      <a:r>
                        <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8</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7</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91575">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10</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March 6, 2023</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Class Debriefing / Resarch links</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No Class</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00"/>
                    </a:solidFill>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No Class</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00"/>
                    </a:solidFill>
                  </a:tcPr>
                </a:tc>
                <a:tc>
                  <a:txBody>
                    <a:bodyPr/>
                    <a:lstStyle/>
                    <a:p>
                      <a:pPr indent="0" lvl="0" marL="0" rtl="0" algn="l">
                        <a:spcBef>
                          <a:spcPts val="0"/>
                        </a:spcBef>
                        <a:spcAft>
                          <a:spcPts val="0"/>
                        </a:spcAft>
                        <a:buNone/>
                      </a:pPr>
                      <a:r>
                        <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none</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8</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
        <p:nvSpPr>
          <p:cNvPr id="2113" name="Google Shape;2113;p221"/>
          <p:cNvSpPr/>
          <p:nvPr/>
        </p:nvSpPr>
        <p:spPr>
          <a:xfrm>
            <a:off x="4402150" y="1746700"/>
            <a:ext cx="1448400" cy="513900"/>
          </a:xfrm>
          <a:prstGeom prst="rect">
            <a:avLst/>
          </a:prstGeom>
          <a:noFill/>
          <a:ln cap="flat" cmpd="sng" w="114300">
            <a:solidFill>
              <a:srgbClr val="FF0000"/>
            </a:solidFill>
            <a:prstDash val="solid"/>
            <a:round/>
            <a:headEnd len="sm" w="sm" type="none"/>
            <a:tailEnd len="sm" w="sm" type="none"/>
          </a:ln>
        </p:spPr>
        <p:txBody>
          <a:bodyPr anchorCtr="0" anchor="ctr" bIns="58925" lIns="58925" spcFirstLastPara="1" rIns="58925" wrap="square" tIns="58925">
            <a:noAutofit/>
          </a:bodyPr>
          <a:lstStyle/>
          <a:p>
            <a:pPr indent="0" lvl="0" marL="0" rtl="0" algn="l">
              <a:spcBef>
                <a:spcPts val="0"/>
              </a:spcBef>
              <a:spcAft>
                <a:spcPts val="0"/>
              </a:spcAft>
              <a:buNone/>
            </a:pPr>
            <a:r>
              <a:t/>
            </a:r>
            <a:endParaRPr/>
          </a:p>
        </p:txBody>
      </p:sp>
    </p:spTree>
  </p:cSld>
  <p:clrMapOvr>
    <a:masterClrMapping/>
  </p:clrMapOvr>
</p:sld>
</file>

<file path=ppt/slides/slide2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CE5CD"/>
        </a:solidFill>
      </p:bgPr>
    </p:bg>
    <p:spTree>
      <p:nvGrpSpPr>
        <p:cNvPr id="2118" name="Shape 2118"/>
        <p:cNvGrpSpPr/>
        <p:nvPr/>
      </p:nvGrpSpPr>
      <p:grpSpPr>
        <a:xfrm>
          <a:off x="0" y="0"/>
          <a:ext cx="0" cy="0"/>
          <a:chOff x="0" y="0"/>
          <a:chExt cx="0" cy="0"/>
        </a:xfrm>
      </p:grpSpPr>
      <p:sp>
        <p:nvSpPr>
          <p:cNvPr id="2119" name="Google Shape;2119;p222"/>
          <p:cNvSpPr txBox="1"/>
          <p:nvPr>
            <p:ph type="title"/>
          </p:nvPr>
        </p:nvSpPr>
        <p:spPr>
          <a:xfrm>
            <a:off x="687586" y="0"/>
            <a:ext cx="7768800" cy="971100"/>
          </a:xfrm>
          <a:prstGeom prst="rect">
            <a:avLst/>
          </a:prstGeom>
          <a:noFill/>
          <a:ln>
            <a:noFill/>
          </a:ln>
        </p:spPr>
        <p:txBody>
          <a:bodyPr anchorCtr="0" anchor="ctr" bIns="32750" lIns="32750" spcFirstLastPara="1" rIns="69975" wrap="square" tIns="32750">
            <a:noAutofit/>
          </a:bodyPr>
          <a:lstStyle/>
          <a:p>
            <a:pPr indent="0" lvl="0" marL="0" rtl="0" algn="ctr">
              <a:spcBef>
                <a:spcPts val="0"/>
              </a:spcBef>
              <a:spcAft>
                <a:spcPts val="0"/>
              </a:spcAft>
              <a:buNone/>
            </a:pPr>
            <a:r>
              <a:rPr lang="en-US">
                <a:latin typeface="Calibri"/>
                <a:ea typeface="Calibri"/>
                <a:cs typeface="Calibri"/>
                <a:sym typeface="Calibri"/>
              </a:rPr>
              <a:t>Outline for today</a:t>
            </a:r>
            <a:endParaRPr>
              <a:latin typeface="Calibri"/>
              <a:ea typeface="Calibri"/>
              <a:cs typeface="Calibri"/>
              <a:sym typeface="Calibri"/>
            </a:endParaRPr>
          </a:p>
        </p:txBody>
      </p:sp>
      <p:sp>
        <p:nvSpPr>
          <p:cNvPr id="2120" name="Google Shape;2120;p222"/>
          <p:cNvSpPr txBox="1"/>
          <p:nvPr>
            <p:ph idx="1" type="body"/>
          </p:nvPr>
        </p:nvSpPr>
        <p:spPr>
          <a:xfrm>
            <a:off x="393350" y="1286126"/>
            <a:ext cx="8152800" cy="3304500"/>
          </a:xfrm>
          <a:prstGeom prst="rect">
            <a:avLst/>
          </a:prstGeom>
          <a:noFill/>
          <a:ln>
            <a:noFill/>
          </a:ln>
        </p:spPr>
        <p:txBody>
          <a:bodyPr anchorCtr="0" anchor="t" bIns="32750" lIns="32750" spcFirstLastPara="1" rIns="69975" wrap="square" tIns="32750">
            <a:noAutofit/>
          </a:bodyPr>
          <a:lstStyle/>
          <a:p>
            <a:pPr indent="-419100" lvl="0" marL="457200" rtl="0" algn="l">
              <a:lnSpc>
                <a:spcPct val="150000"/>
              </a:lnSpc>
              <a:spcBef>
                <a:spcPts val="400"/>
              </a:spcBef>
              <a:spcAft>
                <a:spcPts val="0"/>
              </a:spcAft>
              <a:buSzPts val="3000"/>
              <a:buFont typeface="Calibri"/>
              <a:buAutoNum type="arabicPeriod"/>
            </a:pPr>
            <a:r>
              <a:rPr lang="en-US" sz="3000"/>
              <a:t>Recap from last meeting</a:t>
            </a:r>
            <a:endParaRPr sz="3000"/>
          </a:p>
          <a:p>
            <a:pPr indent="-419100" lvl="0" marL="457200" rtl="0" algn="l">
              <a:lnSpc>
                <a:spcPct val="150000"/>
              </a:lnSpc>
              <a:spcBef>
                <a:spcPts val="0"/>
              </a:spcBef>
              <a:spcAft>
                <a:spcPts val="0"/>
              </a:spcAft>
              <a:buSzPts val="3000"/>
              <a:buFont typeface="Calibri"/>
              <a:buAutoNum type="arabicPeriod"/>
            </a:pPr>
            <a:r>
              <a:rPr lang="en-US" sz="3000"/>
              <a:t>Why</a:t>
            </a:r>
            <a:r>
              <a:rPr lang="en-US" sz="3000"/>
              <a:t> use a Bayesian workflow?</a:t>
            </a:r>
            <a:endParaRPr sz="3000"/>
          </a:p>
          <a:p>
            <a:pPr indent="-419100" lvl="0" marL="457200" rtl="0" algn="l">
              <a:lnSpc>
                <a:spcPct val="150000"/>
              </a:lnSpc>
              <a:spcBef>
                <a:spcPts val="0"/>
              </a:spcBef>
              <a:spcAft>
                <a:spcPts val="0"/>
              </a:spcAft>
              <a:buSzPts val="3000"/>
              <a:buAutoNum type="arabicPeriod"/>
            </a:pPr>
            <a:r>
              <a:rPr lang="en-US" sz="3000"/>
              <a:t>Discussion of a (Bayesian) workflow checklist</a:t>
            </a:r>
            <a:endParaRPr sz="3000"/>
          </a:p>
          <a:p>
            <a:pPr indent="-419100" lvl="0" marL="457200" rtl="0" algn="l">
              <a:lnSpc>
                <a:spcPct val="150000"/>
              </a:lnSpc>
              <a:spcBef>
                <a:spcPts val="0"/>
              </a:spcBef>
              <a:spcAft>
                <a:spcPts val="0"/>
              </a:spcAft>
              <a:buSzPts val="3000"/>
              <a:buAutoNum type="arabicPeriod"/>
            </a:pPr>
            <a:r>
              <a:rPr lang="en-US" sz="3000"/>
              <a:t>Reading and problem set assignments</a:t>
            </a:r>
            <a:endParaRPr sz="3000"/>
          </a:p>
          <a:p>
            <a:pPr indent="0" lvl="0" marL="0" rtl="0" algn="l">
              <a:spcBef>
                <a:spcPts val="400"/>
              </a:spcBef>
              <a:spcAft>
                <a:spcPts val="0"/>
              </a:spcAft>
              <a:buNone/>
            </a:pPr>
            <a:r>
              <a:t/>
            </a:r>
            <a:endParaRPr sz="3000">
              <a:latin typeface="Calibri"/>
              <a:ea typeface="Calibri"/>
              <a:cs typeface="Calibri"/>
              <a:sym typeface="Calibri"/>
            </a:endParaRPr>
          </a:p>
        </p:txBody>
      </p:sp>
      <p:sp>
        <p:nvSpPr>
          <p:cNvPr id="2121" name="Google Shape;2121;p222"/>
          <p:cNvSpPr txBox="1"/>
          <p:nvPr>
            <p:ph idx="12" type="sldNum"/>
          </p:nvPr>
        </p:nvSpPr>
        <p:spPr>
          <a:xfrm>
            <a:off x="8367632" y="4893175"/>
            <a:ext cx="727200" cy="147300"/>
          </a:xfrm>
          <a:prstGeom prst="rect">
            <a:avLst/>
          </a:prstGeom>
        </p:spPr>
        <p:txBody>
          <a:bodyPr anchorCtr="0" anchor="t" bIns="29450" lIns="58925" spcFirstLastPara="1" rIns="58925" wrap="square" tIns="29450">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2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CE5CD"/>
        </a:solidFill>
      </p:bgPr>
    </p:bg>
    <p:spTree>
      <p:nvGrpSpPr>
        <p:cNvPr id="2126" name="Shape 2126"/>
        <p:cNvGrpSpPr/>
        <p:nvPr/>
      </p:nvGrpSpPr>
      <p:grpSpPr>
        <a:xfrm>
          <a:off x="0" y="0"/>
          <a:ext cx="0" cy="0"/>
          <a:chOff x="0" y="0"/>
          <a:chExt cx="0" cy="0"/>
        </a:xfrm>
      </p:grpSpPr>
      <p:sp>
        <p:nvSpPr>
          <p:cNvPr id="2127" name="Google Shape;2127;p223"/>
          <p:cNvSpPr txBox="1"/>
          <p:nvPr>
            <p:ph type="title"/>
          </p:nvPr>
        </p:nvSpPr>
        <p:spPr>
          <a:xfrm>
            <a:off x="687586" y="0"/>
            <a:ext cx="7768800" cy="971100"/>
          </a:xfrm>
          <a:prstGeom prst="rect">
            <a:avLst/>
          </a:prstGeom>
          <a:noFill/>
          <a:ln>
            <a:noFill/>
          </a:ln>
        </p:spPr>
        <p:txBody>
          <a:bodyPr anchorCtr="0" anchor="ctr" bIns="32750" lIns="32750" spcFirstLastPara="1" rIns="69975" wrap="square" tIns="32750">
            <a:noAutofit/>
          </a:bodyPr>
          <a:lstStyle/>
          <a:p>
            <a:pPr indent="0" lvl="0" marL="0" rtl="0" algn="ctr">
              <a:spcBef>
                <a:spcPts val="0"/>
              </a:spcBef>
              <a:spcAft>
                <a:spcPts val="0"/>
              </a:spcAft>
              <a:buNone/>
            </a:pPr>
            <a:r>
              <a:rPr lang="en-US">
                <a:latin typeface="Calibri"/>
                <a:ea typeface="Calibri"/>
                <a:cs typeface="Calibri"/>
                <a:sym typeface="Calibri"/>
              </a:rPr>
              <a:t>Outline for today</a:t>
            </a:r>
            <a:endParaRPr>
              <a:latin typeface="Calibri"/>
              <a:ea typeface="Calibri"/>
              <a:cs typeface="Calibri"/>
              <a:sym typeface="Calibri"/>
            </a:endParaRPr>
          </a:p>
        </p:txBody>
      </p:sp>
      <p:sp>
        <p:nvSpPr>
          <p:cNvPr id="2128" name="Google Shape;2128;p223"/>
          <p:cNvSpPr txBox="1"/>
          <p:nvPr>
            <p:ph idx="1" type="body"/>
          </p:nvPr>
        </p:nvSpPr>
        <p:spPr>
          <a:xfrm>
            <a:off x="393350" y="1286126"/>
            <a:ext cx="8152800" cy="3304500"/>
          </a:xfrm>
          <a:prstGeom prst="rect">
            <a:avLst/>
          </a:prstGeom>
          <a:noFill/>
          <a:ln>
            <a:noFill/>
          </a:ln>
        </p:spPr>
        <p:txBody>
          <a:bodyPr anchorCtr="0" anchor="t" bIns="32750" lIns="32750" spcFirstLastPara="1" rIns="69975" wrap="square" tIns="32750">
            <a:noAutofit/>
          </a:bodyPr>
          <a:lstStyle/>
          <a:p>
            <a:pPr indent="-419100" lvl="0" marL="457200" rtl="0" algn="l">
              <a:lnSpc>
                <a:spcPct val="150000"/>
              </a:lnSpc>
              <a:spcBef>
                <a:spcPts val="400"/>
              </a:spcBef>
              <a:spcAft>
                <a:spcPts val="0"/>
              </a:spcAft>
              <a:buClr>
                <a:srgbClr val="DC0000"/>
              </a:buClr>
              <a:buSzPts val="3000"/>
              <a:buFont typeface="Calibri"/>
              <a:buAutoNum type="arabicPeriod"/>
            </a:pPr>
            <a:r>
              <a:rPr lang="en-US" sz="3000">
                <a:solidFill>
                  <a:srgbClr val="DC0000"/>
                </a:solidFill>
              </a:rPr>
              <a:t>Recap from last meeting</a:t>
            </a:r>
            <a:endParaRPr sz="3000">
              <a:solidFill>
                <a:srgbClr val="DC0000"/>
              </a:solidFill>
            </a:endParaRPr>
          </a:p>
          <a:p>
            <a:pPr indent="-419100" lvl="0" marL="457200" rtl="0" algn="l">
              <a:lnSpc>
                <a:spcPct val="150000"/>
              </a:lnSpc>
              <a:spcBef>
                <a:spcPts val="0"/>
              </a:spcBef>
              <a:spcAft>
                <a:spcPts val="0"/>
              </a:spcAft>
              <a:buSzPts val="3000"/>
              <a:buFont typeface="Calibri"/>
              <a:buAutoNum type="arabicPeriod"/>
            </a:pPr>
            <a:r>
              <a:rPr lang="en-US" sz="3000"/>
              <a:t>Why use a Bayesian workflow?</a:t>
            </a:r>
            <a:endParaRPr sz="3000"/>
          </a:p>
          <a:p>
            <a:pPr indent="-419100" lvl="0" marL="457200" rtl="0" algn="l">
              <a:lnSpc>
                <a:spcPct val="150000"/>
              </a:lnSpc>
              <a:spcBef>
                <a:spcPts val="0"/>
              </a:spcBef>
              <a:spcAft>
                <a:spcPts val="0"/>
              </a:spcAft>
              <a:buSzPts val="3000"/>
              <a:buAutoNum type="arabicPeriod"/>
            </a:pPr>
            <a:r>
              <a:rPr lang="en-US" sz="3000"/>
              <a:t>Discussion of a (Bayesian) workflow checklist</a:t>
            </a:r>
            <a:endParaRPr sz="3000"/>
          </a:p>
          <a:p>
            <a:pPr indent="-419100" lvl="0" marL="457200" rtl="0" algn="l">
              <a:lnSpc>
                <a:spcPct val="150000"/>
              </a:lnSpc>
              <a:spcBef>
                <a:spcPts val="0"/>
              </a:spcBef>
              <a:spcAft>
                <a:spcPts val="0"/>
              </a:spcAft>
              <a:buSzPts val="3000"/>
              <a:buAutoNum type="arabicPeriod"/>
            </a:pPr>
            <a:r>
              <a:rPr lang="en-US" sz="3000"/>
              <a:t>Reading and problem set assignments</a:t>
            </a:r>
            <a:endParaRPr sz="3000"/>
          </a:p>
          <a:p>
            <a:pPr indent="0" lvl="0" marL="0" rtl="0" algn="l">
              <a:spcBef>
                <a:spcPts val="400"/>
              </a:spcBef>
              <a:spcAft>
                <a:spcPts val="0"/>
              </a:spcAft>
              <a:buNone/>
            </a:pPr>
            <a:r>
              <a:t/>
            </a:r>
            <a:endParaRPr sz="3000">
              <a:latin typeface="Calibri"/>
              <a:ea typeface="Calibri"/>
              <a:cs typeface="Calibri"/>
              <a:sym typeface="Calibri"/>
            </a:endParaRPr>
          </a:p>
        </p:txBody>
      </p:sp>
      <p:sp>
        <p:nvSpPr>
          <p:cNvPr id="2129" name="Google Shape;2129;p223"/>
          <p:cNvSpPr txBox="1"/>
          <p:nvPr>
            <p:ph idx="12" type="sldNum"/>
          </p:nvPr>
        </p:nvSpPr>
        <p:spPr>
          <a:xfrm>
            <a:off x="8367632" y="4893175"/>
            <a:ext cx="727200" cy="147300"/>
          </a:xfrm>
          <a:prstGeom prst="rect">
            <a:avLst/>
          </a:prstGeom>
        </p:spPr>
        <p:txBody>
          <a:bodyPr anchorCtr="0" anchor="t" bIns="29450" lIns="58925" spcFirstLastPara="1" rIns="58925" wrap="square" tIns="29450">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2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A4C2F4"/>
        </a:solidFill>
      </p:bgPr>
    </p:bg>
    <p:spTree>
      <p:nvGrpSpPr>
        <p:cNvPr id="2134" name="Shape 2134"/>
        <p:cNvGrpSpPr/>
        <p:nvPr/>
      </p:nvGrpSpPr>
      <p:grpSpPr>
        <a:xfrm>
          <a:off x="0" y="0"/>
          <a:ext cx="0" cy="0"/>
          <a:chOff x="0" y="0"/>
          <a:chExt cx="0" cy="0"/>
        </a:xfrm>
      </p:grpSpPr>
      <p:sp>
        <p:nvSpPr>
          <p:cNvPr id="2135" name="Google Shape;2135;p224"/>
          <p:cNvSpPr txBox="1"/>
          <p:nvPr>
            <p:ph type="title"/>
          </p:nvPr>
        </p:nvSpPr>
        <p:spPr>
          <a:xfrm>
            <a:off x="150825" y="0"/>
            <a:ext cx="8890800" cy="569700"/>
          </a:xfrm>
          <a:prstGeom prst="rect">
            <a:avLst/>
          </a:prstGeom>
        </p:spPr>
        <p:txBody>
          <a:bodyPr anchorCtr="0" anchor="ctr" bIns="32750" lIns="32750" spcFirstLastPara="1" rIns="69975" wrap="square" tIns="32750">
            <a:noAutofit/>
          </a:bodyPr>
          <a:lstStyle/>
          <a:p>
            <a:pPr indent="0" lvl="0" marL="0" rtl="0" algn="ctr">
              <a:spcBef>
                <a:spcPts val="0"/>
              </a:spcBef>
              <a:spcAft>
                <a:spcPts val="0"/>
              </a:spcAft>
              <a:buNone/>
            </a:pPr>
            <a:r>
              <a:rPr lang="en-US"/>
              <a:t>Reading Assignments from </a:t>
            </a:r>
            <a:r>
              <a:rPr lang="en-US"/>
              <a:t>the</a:t>
            </a:r>
            <a:r>
              <a:rPr lang="en-US"/>
              <a:t> last meeting</a:t>
            </a:r>
            <a:endParaRPr/>
          </a:p>
        </p:txBody>
      </p:sp>
      <p:sp>
        <p:nvSpPr>
          <p:cNvPr id="2136" name="Google Shape;2136;p224"/>
          <p:cNvSpPr txBox="1"/>
          <p:nvPr>
            <p:ph idx="1" type="body"/>
          </p:nvPr>
        </p:nvSpPr>
        <p:spPr>
          <a:xfrm>
            <a:off x="150825" y="724950"/>
            <a:ext cx="8680800" cy="3462000"/>
          </a:xfrm>
          <a:prstGeom prst="rect">
            <a:avLst/>
          </a:prstGeom>
        </p:spPr>
        <p:txBody>
          <a:bodyPr anchorCtr="0" anchor="t" bIns="32750" lIns="32750" spcFirstLastPara="1" rIns="69975" wrap="square" tIns="32750">
            <a:noAutofit/>
          </a:bodyPr>
          <a:lstStyle/>
          <a:p>
            <a:pPr indent="-330200" lvl="0" marL="457200" rtl="0" algn="l">
              <a:spcBef>
                <a:spcPts val="0"/>
              </a:spcBef>
              <a:spcAft>
                <a:spcPts val="0"/>
              </a:spcAft>
              <a:buClr>
                <a:srgbClr val="000000"/>
              </a:buClr>
              <a:buSzPts val="1600"/>
              <a:buFont typeface="Arial"/>
              <a:buChar char="•"/>
            </a:pPr>
            <a:r>
              <a:rPr lang="en-US" sz="1600">
                <a:solidFill>
                  <a:srgbClr val="000000"/>
                </a:solidFill>
                <a:latin typeface="Arial"/>
                <a:ea typeface="Arial"/>
                <a:cs typeface="Arial"/>
                <a:sym typeface="Arial"/>
              </a:rPr>
              <a:t>Core:</a:t>
            </a:r>
            <a:endParaRPr sz="1600">
              <a:solidFill>
                <a:srgbClr val="000000"/>
              </a:solidFill>
              <a:latin typeface="Arial"/>
              <a:ea typeface="Arial"/>
              <a:cs typeface="Arial"/>
              <a:sym typeface="Arial"/>
            </a:endParaRPr>
          </a:p>
          <a:p>
            <a:pPr indent="-330200" lvl="1" marL="914400" rtl="0" algn="l">
              <a:spcBef>
                <a:spcPts val="0"/>
              </a:spcBef>
              <a:spcAft>
                <a:spcPts val="0"/>
              </a:spcAft>
              <a:buClr>
                <a:srgbClr val="000000"/>
              </a:buClr>
              <a:buSzPts val="1600"/>
              <a:buFont typeface="Arial"/>
              <a:buChar char="–"/>
            </a:pPr>
            <a:r>
              <a:rPr lang="en-US" sz="1600">
                <a:solidFill>
                  <a:srgbClr val="000000"/>
                </a:solidFill>
                <a:latin typeface="Arial"/>
                <a:ea typeface="Arial"/>
                <a:cs typeface="Arial"/>
                <a:sym typeface="Arial"/>
              </a:rPr>
              <a:t>Please review carefully the </a:t>
            </a:r>
            <a:r>
              <a:rPr b="1" lang="en-US" sz="1600">
                <a:solidFill>
                  <a:srgbClr val="000000"/>
                </a:solidFill>
                <a:latin typeface="Arial"/>
                <a:ea typeface="Arial"/>
                <a:cs typeface="Arial"/>
                <a:sym typeface="Arial"/>
              </a:rPr>
              <a:t>data analysis checklist handout.</a:t>
            </a:r>
            <a:endParaRPr b="1" sz="1600">
              <a:solidFill>
                <a:srgbClr val="000000"/>
              </a:solidFill>
              <a:latin typeface="Arial"/>
              <a:ea typeface="Arial"/>
              <a:cs typeface="Arial"/>
              <a:sym typeface="Arial"/>
            </a:endParaRPr>
          </a:p>
          <a:p>
            <a:pPr indent="0" lvl="0" marL="914400" rtl="0" algn="l">
              <a:spcBef>
                <a:spcPts val="0"/>
              </a:spcBef>
              <a:spcAft>
                <a:spcPts val="0"/>
              </a:spcAft>
              <a:buNone/>
            </a:pPr>
            <a:r>
              <a:t/>
            </a:r>
            <a:endParaRPr sz="1600">
              <a:solidFill>
                <a:srgbClr val="000000"/>
              </a:solidFill>
              <a:latin typeface="Arial"/>
              <a:ea typeface="Arial"/>
              <a:cs typeface="Arial"/>
              <a:sym typeface="Arial"/>
            </a:endParaRPr>
          </a:p>
          <a:p>
            <a:pPr indent="-330200" lvl="0" marL="457200" rtl="0" algn="l">
              <a:spcBef>
                <a:spcPts val="0"/>
              </a:spcBef>
              <a:spcAft>
                <a:spcPts val="0"/>
              </a:spcAft>
              <a:buClr>
                <a:srgbClr val="000000"/>
              </a:buClr>
              <a:buSzPts val="1600"/>
              <a:buFont typeface="Arial"/>
              <a:buChar char="•"/>
            </a:pPr>
            <a:r>
              <a:rPr lang="en-US" sz="1600">
                <a:solidFill>
                  <a:srgbClr val="000000"/>
                </a:solidFill>
                <a:latin typeface="Arial"/>
                <a:ea typeface="Arial"/>
                <a:cs typeface="Arial"/>
                <a:sym typeface="Arial"/>
              </a:rPr>
              <a:t>Supplementary (if you are interested in background)</a:t>
            </a:r>
            <a:endParaRPr sz="1600">
              <a:solidFill>
                <a:srgbClr val="000000"/>
              </a:solidFill>
              <a:latin typeface="Arial"/>
              <a:ea typeface="Arial"/>
              <a:cs typeface="Arial"/>
              <a:sym typeface="Arial"/>
            </a:endParaRPr>
          </a:p>
          <a:p>
            <a:pPr indent="-330200" lvl="1" marL="914400" rtl="0" algn="l">
              <a:spcBef>
                <a:spcPts val="0"/>
              </a:spcBef>
              <a:spcAft>
                <a:spcPts val="0"/>
              </a:spcAft>
              <a:buClr>
                <a:srgbClr val="000000"/>
              </a:buClr>
              <a:buSzPts val="1600"/>
              <a:buFont typeface="Arial"/>
              <a:buChar char="–"/>
            </a:pPr>
            <a:r>
              <a:rPr b="1" lang="en-US" sz="1600">
                <a:latin typeface="Arial"/>
                <a:ea typeface="Arial"/>
                <a:cs typeface="Arial"/>
                <a:sym typeface="Arial"/>
              </a:rPr>
              <a:t>Doss-Gollin, J., &amp; Keller, K. (2022). A subjective Bayesian framework for synthesizing deep uncertainties in climate risk management. Earth’s Future. https://doi.org/10.1029/2022ef003044</a:t>
            </a:r>
            <a:endParaRPr b="1" sz="1600">
              <a:latin typeface="Arial"/>
              <a:ea typeface="Arial"/>
              <a:cs typeface="Arial"/>
              <a:sym typeface="Arial"/>
            </a:endParaRPr>
          </a:p>
          <a:p>
            <a:pPr indent="-330200" lvl="1" marL="914400" rtl="0" algn="l">
              <a:spcBef>
                <a:spcPts val="0"/>
              </a:spcBef>
              <a:spcAft>
                <a:spcPts val="0"/>
              </a:spcAft>
              <a:buClr>
                <a:srgbClr val="000000"/>
              </a:buClr>
              <a:buSzPts val="1600"/>
              <a:buFont typeface="Arial"/>
              <a:buChar char="–"/>
            </a:pPr>
            <a:r>
              <a:rPr b="1" lang="en-US" sz="1600">
                <a:latin typeface="Arial"/>
                <a:ea typeface="Arial"/>
                <a:cs typeface="Arial"/>
                <a:sym typeface="Arial"/>
              </a:rPr>
              <a:t>Gelman, A., Vehtari, A., Simpson, D., Margossian, C. C., Carpenter, B., Yao, Y., et al. (2020, November 3). Bayesian Workflow. arXiv [stat.ME]. Retrieved from http://arxiv.org/abs/2011.01808</a:t>
            </a:r>
            <a:endParaRPr b="1" sz="1600">
              <a:latin typeface="Arial"/>
              <a:ea typeface="Arial"/>
              <a:cs typeface="Arial"/>
              <a:sym typeface="Arial"/>
            </a:endParaRPr>
          </a:p>
          <a:p>
            <a:pPr indent="-330200" lvl="1" marL="914400" rtl="0" algn="l">
              <a:spcBef>
                <a:spcPts val="0"/>
              </a:spcBef>
              <a:spcAft>
                <a:spcPts val="0"/>
              </a:spcAft>
              <a:buClr>
                <a:srgbClr val="000000"/>
              </a:buClr>
              <a:buSzPts val="1600"/>
              <a:buFont typeface="Arial"/>
              <a:buChar char="–"/>
            </a:pPr>
            <a:r>
              <a:rPr lang="en-US" sz="1600">
                <a:latin typeface="Arial"/>
                <a:ea typeface="Arial"/>
                <a:cs typeface="Arial"/>
                <a:sym typeface="Arial"/>
              </a:rPr>
              <a:t>Depaoli, S., &amp; van de Schoot, R. (2017). Improving transparency and replication in Bayesian statistics: The WAMBS-Checklist. Psychological Methods, 22(2), 240–261. </a:t>
            </a:r>
            <a:r>
              <a:rPr lang="en-US" sz="1600" u="sng">
                <a:solidFill>
                  <a:schemeClr val="hlink"/>
                </a:solidFill>
                <a:latin typeface="Arial"/>
                <a:ea typeface="Arial"/>
                <a:cs typeface="Arial"/>
                <a:sym typeface="Arial"/>
                <a:hlinkClick r:id="rId3"/>
              </a:rPr>
              <a:t>https://doi.org/10.1037/met0000065</a:t>
            </a:r>
            <a:endParaRPr sz="1600">
              <a:latin typeface="Arial"/>
              <a:ea typeface="Arial"/>
              <a:cs typeface="Arial"/>
              <a:sym typeface="Arial"/>
            </a:endParaRPr>
          </a:p>
          <a:p>
            <a:pPr indent="0" lvl="0" marL="0" rtl="0" algn="l">
              <a:spcBef>
                <a:spcPts val="400"/>
              </a:spcBef>
              <a:spcAft>
                <a:spcPts val="0"/>
              </a:spcAft>
              <a:buNone/>
            </a:pPr>
            <a:r>
              <a:t/>
            </a:r>
            <a:endParaRPr sz="1800">
              <a:solidFill>
                <a:srgbClr val="000000"/>
              </a:solidFill>
              <a:latin typeface="Arial"/>
              <a:ea typeface="Arial"/>
              <a:cs typeface="Arial"/>
              <a:sym typeface="Arial"/>
            </a:endParaRPr>
          </a:p>
        </p:txBody>
      </p:sp>
      <p:sp>
        <p:nvSpPr>
          <p:cNvPr id="2137" name="Google Shape;2137;p224"/>
          <p:cNvSpPr txBox="1"/>
          <p:nvPr>
            <p:ph idx="12" type="sldNum"/>
          </p:nvPr>
        </p:nvSpPr>
        <p:spPr>
          <a:xfrm>
            <a:off x="8367632" y="4893175"/>
            <a:ext cx="727200" cy="147300"/>
          </a:xfrm>
          <a:prstGeom prst="rect">
            <a:avLst/>
          </a:prstGeom>
        </p:spPr>
        <p:txBody>
          <a:bodyPr anchorCtr="0" anchor="t" bIns="29450" lIns="58925" spcFirstLastPara="1" rIns="58925" wrap="square" tIns="2945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
        <p:nvSpPr>
          <p:cNvPr id="2138" name="Google Shape;2138;p224"/>
          <p:cNvSpPr txBox="1"/>
          <p:nvPr/>
        </p:nvSpPr>
        <p:spPr>
          <a:xfrm>
            <a:off x="392775" y="4061875"/>
            <a:ext cx="8196900" cy="1062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900">
                <a:solidFill>
                  <a:srgbClr val="FF0000"/>
                </a:solidFill>
                <a:latin typeface="Calibri"/>
                <a:ea typeface="Calibri"/>
                <a:cs typeface="Calibri"/>
                <a:sym typeface="Calibri"/>
              </a:rPr>
              <a:t>Who did which readings?</a:t>
            </a:r>
            <a:endParaRPr b="1" sz="1900">
              <a:solidFill>
                <a:srgbClr val="FF0000"/>
              </a:solidFill>
              <a:latin typeface="Calibri"/>
              <a:ea typeface="Calibri"/>
              <a:cs typeface="Calibri"/>
              <a:sym typeface="Calibri"/>
            </a:endParaRPr>
          </a:p>
          <a:p>
            <a:pPr indent="0" lvl="0" marL="0" rtl="0" algn="ctr">
              <a:spcBef>
                <a:spcPts val="0"/>
              </a:spcBef>
              <a:spcAft>
                <a:spcPts val="0"/>
              </a:spcAft>
              <a:buNone/>
            </a:pPr>
            <a:r>
              <a:rPr b="1" lang="en-US" sz="1900">
                <a:solidFill>
                  <a:srgbClr val="FF0000"/>
                </a:solidFill>
                <a:latin typeface="Calibri"/>
                <a:ea typeface="Calibri"/>
                <a:cs typeface="Calibri"/>
                <a:sym typeface="Calibri"/>
              </a:rPr>
              <a:t>Summary of the main points?</a:t>
            </a:r>
            <a:endParaRPr b="1" sz="1900">
              <a:solidFill>
                <a:srgbClr val="FF0000"/>
              </a:solidFill>
              <a:latin typeface="Calibri"/>
              <a:ea typeface="Calibri"/>
              <a:cs typeface="Calibri"/>
              <a:sym typeface="Calibri"/>
            </a:endParaRPr>
          </a:p>
          <a:p>
            <a:pPr indent="0" lvl="0" marL="0" rtl="0" algn="ctr">
              <a:spcBef>
                <a:spcPts val="0"/>
              </a:spcBef>
              <a:spcAft>
                <a:spcPts val="0"/>
              </a:spcAft>
              <a:buNone/>
            </a:pPr>
            <a:r>
              <a:rPr b="1" lang="en-US" sz="1900">
                <a:solidFill>
                  <a:srgbClr val="FF0000"/>
                </a:solidFill>
                <a:latin typeface="Calibri"/>
                <a:ea typeface="Calibri"/>
                <a:cs typeface="Calibri"/>
                <a:sym typeface="Calibri"/>
              </a:rPr>
              <a:t>Relevance to </a:t>
            </a:r>
            <a:r>
              <a:rPr b="1" lang="en-US" sz="1900">
                <a:solidFill>
                  <a:srgbClr val="FF0000"/>
                </a:solidFill>
                <a:latin typeface="Calibri"/>
                <a:ea typeface="Calibri"/>
                <a:cs typeface="Calibri"/>
                <a:sym typeface="Calibri"/>
              </a:rPr>
              <a:t>your</a:t>
            </a:r>
            <a:r>
              <a:rPr b="1" lang="en-US" sz="1900">
                <a:solidFill>
                  <a:srgbClr val="FF0000"/>
                </a:solidFill>
                <a:latin typeface="Calibri"/>
                <a:ea typeface="Calibri"/>
                <a:cs typeface="Calibri"/>
                <a:sym typeface="Calibri"/>
              </a:rPr>
              <a:t> own work?</a:t>
            </a:r>
            <a:endParaRPr b="1" sz="1900">
              <a:solidFill>
                <a:srgbClr val="FF0000"/>
              </a:solidFill>
              <a:latin typeface="Calibri"/>
              <a:ea typeface="Calibri"/>
              <a:cs typeface="Calibri"/>
              <a:sym typeface="Calibri"/>
            </a:endParaRPr>
          </a:p>
        </p:txBody>
      </p:sp>
    </p:spTree>
  </p:cSld>
  <p:clrMapOvr>
    <a:masterClrMapping/>
  </p:clrMapOvr>
</p:sld>
</file>

<file path=ppt/slides/slide2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2" name="Shape 2142"/>
        <p:cNvGrpSpPr/>
        <p:nvPr/>
      </p:nvGrpSpPr>
      <p:grpSpPr>
        <a:xfrm>
          <a:off x="0" y="0"/>
          <a:ext cx="0" cy="0"/>
          <a:chOff x="0" y="0"/>
          <a:chExt cx="0" cy="0"/>
        </a:xfrm>
      </p:grpSpPr>
      <p:sp>
        <p:nvSpPr>
          <p:cNvPr id="2143" name="Google Shape;2143;p225"/>
          <p:cNvSpPr txBox="1"/>
          <p:nvPr>
            <p:ph type="title"/>
          </p:nvPr>
        </p:nvSpPr>
        <p:spPr>
          <a:xfrm>
            <a:off x="172558" y="76425"/>
            <a:ext cx="1965900" cy="1717800"/>
          </a:xfrm>
          <a:prstGeom prst="rect">
            <a:avLst/>
          </a:prstGeom>
          <a:noFill/>
          <a:ln>
            <a:noFill/>
          </a:ln>
        </p:spPr>
        <p:txBody>
          <a:bodyPr anchorCtr="0" anchor="ctr" bIns="32750" lIns="32750" spcFirstLastPara="1" rIns="69975" wrap="square" tIns="32750">
            <a:noAutofit/>
          </a:bodyPr>
          <a:lstStyle/>
          <a:p>
            <a:pPr indent="0" lvl="0" marL="0" rtl="0" algn="l">
              <a:spcBef>
                <a:spcPts val="0"/>
              </a:spcBef>
              <a:spcAft>
                <a:spcPts val="0"/>
              </a:spcAft>
              <a:buNone/>
            </a:pPr>
            <a:br>
              <a:rPr lang="en-US" sz="2600"/>
            </a:br>
            <a:r>
              <a:rPr lang="en-US" sz="2300"/>
              <a:t>Can you safely make it an airport one flight hour away</a:t>
            </a:r>
            <a:r>
              <a:rPr lang="en-US" sz="2300">
                <a:latin typeface="Calibri"/>
                <a:ea typeface="Calibri"/>
                <a:cs typeface="Calibri"/>
                <a:sym typeface="Calibri"/>
              </a:rPr>
              <a:t>?</a:t>
            </a:r>
            <a:endParaRPr sz="2300">
              <a:latin typeface="Calibri"/>
              <a:ea typeface="Calibri"/>
              <a:cs typeface="Calibri"/>
              <a:sym typeface="Calibri"/>
            </a:endParaRPr>
          </a:p>
        </p:txBody>
      </p:sp>
      <p:sp>
        <p:nvSpPr>
          <p:cNvPr id="2144" name="Google Shape;2144;p225"/>
          <p:cNvSpPr txBox="1"/>
          <p:nvPr>
            <p:ph idx="12" type="sldNum"/>
          </p:nvPr>
        </p:nvSpPr>
        <p:spPr>
          <a:xfrm>
            <a:off x="8367632" y="4893175"/>
            <a:ext cx="727200" cy="147300"/>
          </a:xfrm>
          <a:prstGeom prst="rect">
            <a:avLst/>
          </a:prstGeom>
          <a:noFill/>
          <a:ln>
            <a:noFill/>
          </a:ln>
        </p:spPr>
        <p:txBody>
          <a:bodyPr anchorCtr="0" anchor="t" bIns="29450" lIns="58925" spcFirstLastPara="1" rIns="58925" wrap="square" tIns="2945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pic>
        <p:nvPicPr>
          <p:cNvPr id="2145" name="Google Shape;2145;p225"/>
          <p:cNvPicPr preferRelativeResize="0"/>
          <p:nvPr/>
        </p:nvPicPr>
        <p:blipFill>
          <a:blip r:embed="rId3">
            <a:alphaModFix/>
          </a:blip>
          <a:stretch>
            <a:fillRect/>
          </a:stretch>
        </p:blipFill>
        <p:spPr>
          <a:xfrm>
            <a:off x="2286000" y="0"/>
            <a:ext cx="6857999" cy="5143500"/>
          </a:xfrm>
          <a:prstGeom prst="rect">
            <a:avLst/>
          </a:prstGeom>
          <a:noFill/>
          <a:ln>
            <a:noFill/>
          </a:ln>
        </p:spPr>
      </p:pic>
      <p:sp>
        <p:nvSpPr>
          <p:cNvPr id="2146" name="Google Shape;2146;p225"/>
          <p:cNvSpPr txBox="1"/>
          <p:nvPr/>
        </p:nvSpPr>
        <p:spPr>
          <a:xfrm>
            <a:off x="89550" y="4640275"/>
            <a:ext cx="1808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Calibri"/>
                <a:ea typeface="Calibri"/>
                <a:cs typeface="Calibri"/>
                <a:sym typeface="Calibri"/>
              </a:rPr>
              <a:t>Picture: Klaus Keller</a:t>
            </a:r>
            <a:endParaRPr>
              <a:latin typeface="Calibri"/>
              <a:ea typeface="Calibri"/>
              <a:cs typeface="Calibri"/>
              <a:sym typeface="Calibri"/>
            </a:endParaRPr>
          </a:p>
        </p:txBody>
      </p:sp>
      <p:sp>
        <p:nvSpPr>
          <p:cNvPr id="2147" name="Google Shape;2147;p225"/>
          <p:cNvSpPr txBox="1"/>
          <p:nvPr/>
        </p:nvSpPr>
        <p:spPr>
          <a:xfrm>
            <a:off x="89550" y="2034350"/>
            <a:ext cx="2196600" cy="2770500"/>
          </a:xfrm>
          <a:prstGeom prst="rect">
            <a:avLst/>
          </a:prstGeom>
          <a:noFill/>
          <a:ln>
            <a:noFill/>
          </a:ln>
        </p:spPr>
        <p:txBody>
          <a:bodyPr anchorCtr="0" anchor="t" bIns="91425" lIns="91425" spcFirstLastPara="1" rIns="91425" wrap="square" tIns="91425">
            <a:spAutoFit/>
          </a:bodyPr>
          <a:lstStyle/>
          <a:p>
            <a:pPr indent="-260350" lvl="0" marL="228600" rtl="0" algn="l">
              <a:spcBef>
                <a:spcPts val="0"/>
              </a:spcBef>
              <a:spcAft>
                <a:spcPts val="0"/>
              </a:spcAft>
              <a:buSzPts val="1400"/>
              <a:buFont typeface="Calibri"/>
              <a:buChar char="●"/>
            </a:pPr>
            <a:r>
              <a:rPr b="1" lang="en-US">
                <a:latin typeface="Calibri"/>
                <a:ea typeface="Calibri"/>
                <a:cs typeface="Calibri"/>
                <a:sym typeface="Calibri"/>
              </a:rPr>
              <a:t>One key input: how much fuel do we have?</a:t>
            </a:r>
            <a:endParaRPr b="1">
              <a:latin typeface="Calibri"/>
              <a:ea typeface="Calibri"/>
              <a:cs typeface="Calibri"/>
              <a:sym typeface="Calibri"/>
            </a:endParaRPr>
          </a:p>
          <a:p>
            <a:pPr indent="-260350" lvl="0" marL="228600" rtl="0" algn="l">
              <a:spcBef>
                <a:spcPts val="0"/>
              </a:spcBef>
              <a:spcAft>
                <a:spcPts val="0"/>
              </a:spcAft>
              <a:buSzPts val="1400"/>
              <a:buFont typeface="Calibri"/>
              <a:buChar char="●"/>
            </a:pPr>
            <a:r>
              <a:rPr lang="en-US">
                <a:latin typeface="Calibri"/>
                <a:ea typeface="Calibri"/>
                <a:cs typeface="Calibri"/>
                <a:sym typeface="Calibri"/>
              </a:rPr>
              <a:t>Imperfect information with priors</a:t>
            </a:r>
            <a:endParaRPr>
              <a:latin typeface="Calibri"/>
              <a:ea typeface="Calibri"/>
              <a:cs typeface="Calibri"/>
              <a:sym typeface="Calibri"/>
            </a:endParaRPr>
          </a:p>
          <a:p>
            <a:pPr indent="-260350" lvl="0" marL="228600" rtl="0" algn="l">
              <a:spcBef>
                <a:spcPts val="0"/>
              </a:spcBef>
              <a:spcAft>
                <a:spcPts val="0"/>
              </a:spcAft>
              <a:buSzPts val="1400"/>
              <a:buFont typeface="Calibri"/>
              <a:buChar char="●"/>
            </a:pPr>
            <a:r>
              <a:rPr lang="en-US">
                <a:latin typeface="Calibri"/>
                <a:ea typeface="Calibri"/>
                <a:cs typeface="Calibri"/>
                <a:sym typeface="Calibri"/>
              </a:rPr>
              <a:t>Average fuel use=10 gal/hr</a:t>
            </a:r>
            <a:endParaRPr>
              <a:latin typeface="Calibri"/>
              <a:ea typeface="Calibri"/>
              <a:cs typeface="Calibri"/>
              <a:sym typeface="Calibri"/>
            </a:endParaRPr>
          </a:p>
          <a:p>
            <a:pPr indent="-260350" lvl="0" marL="228600" rtl="0" algn="l">
              <a:spcBef>
                <a:spcPts val="0"/>
              </a:spcBef>
              <a:spcAft>
                <a:spcPts val="0"/>
              </a:spcAft>
              <a:buSzPts val="1400"/>
              <a:buFont typeface="Calibri"/>
              <a:buChar char="●"/>
            </a:pPr>
            <a:r>
              <a:rPr lang="en-US">
                <a:latin typeface="Calibri"/>
                <a:ea typeface="Calibri"/>
                <a:cs typeface="Calibri"/>
                <a:sym typeface="Calibri"/>
              </a:rPr>
              <a:t>Required reserve: 45 minutes when you arrive.</a:t>
            </a:r>
            <a:endParaRPr>
              <a:latin typeface="Calibri"/>
              <a:ea typeface="Calibri"/>
              <a:cs typeface="Calibri"/>
              <a:sym typeface="Calibri"/>
            </a:endParaRPr>
          </a:p>
          <a:p>
            <a:pPr indent="-260350" lvl="0" marL="228600" rtl="0" algn="l">
              <a:spcBef>
                <a:spcPts val="0"/>
              </a:spcBef>
              <a:spcAft>
                <a:spcPts val="0"/>
              </a:spcAft>
              <a:buSzPts val="1400"/>
              <a:buFont typeface="Calibri"/>
              <a:buChar char="●"/>
            </a:pPr>
            <a:r>
              <a:rPr lang="en-US">
                <a:latin typeface="Calibri"/>
                <a:ea typeface="Calibri"/>
                <a:cs typeface="Calibri"/>
                <a:sym typeface="Calibri"/>
              </a:rPr>
              <a:t>Consider left tank only</a:t>
            </a:r>
            <a:endParaRPr>
              <a:latin typeface="Calibri"/>
              <a:ea typeface="Calibri"/>
              <a:cs typeface="Calibri"/>
              <a:sym typeface="Calibri"/>
            </a:endParaRPr>
          </a:p>
          <a:p>
            <a:pPr indent="-260350" lvl="0" marL="228600" rtl="0" algn="l">
              <a:spcBef>
                <a:spcPts val="0"/>
              </a:spcBef>
              <a:spcAft>
                <a:spcPts val="0"/>
              </a:spcAft>
              <a:buSzPts val="1400"/>
              <a:buFont typeface="Calibri"/>
              <a:buChar char="●"/>
            </a:pPr>
            <a:r>
              <a:rPr lang="en-US">
                <a:latin typeface="Calibri"/>
                <a:ea typeface="Calibri"/>
                <a:cs typeface="Calibri"/>
                <a:sym typeface="Calibri"/>
              </a:rPr>
              <a:t>Consider left and right tank.</a:t>
            </a:r>
            <a:endParaRPr>
              <a:latin typeface="Calibri"/>
              <a:ea typeface="Calibri"/>
              <a:cs typeface="Calibri"/>
              <a:sym typeface="Calibri"/>
            </a:endParaRPr>
          </a:p>
        </p:txBody>
      </p:sp>
    </p:spTree>
  </p:cSld>
  <p:clrMapOvr>
    <a:masterClrMapping/>
  </p:clrMapOvr>
</p:sld>
</file>

<file path=ppt/slides/slide2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2" name="Shape 2152"/>
        <p:cNvGrpSpPr/>
        <p:nvPr/>
      </p:nvGrpSpPr>
      <p:grpSpPr>
        <a:xfrm>
          <a:off x="0" y="0"/>
          <a:ext cx="0" cy="0"/>
          <a:chOff x="0" y="0"/>
          <a:chExt cx="0" cy="0"/>
        </a:xfrm>
      </p:grpSpPr>
      <p:sp>
        <p:nvSpPr>
          <p:cNvPr id="2153" name="Google Shape;2153;p226"/>
          <p:cNvSpPr txBox="1"/>
          <p:nvPr>
            <p:ph type="title"/>
          </p:nvPr>
        </p:nvSpPr>
        <p:spPr>
          <a:xfrm>
            <a:off x="-16350" y="224475"/>
            <a:ext cx="9176700" cy="561000"/>
          </a:xfrm>
          <a:prstGeom prst="rect">
            <a:avLst/>
          </a:prstGeom>
        </p:spPr>
        <p:txBody>
          <a:bodyPr anchorCtr="0" anchor="ctr" bIns="32750" lIns="32750" spcFirstLastPara="1" rIns="69975" wrap="square" tIns="32750">
            <a:noAutofit/>
          </a:bodyPr>
          <a:lstStyle/>
          <a:p>
            <a:pPr indent="0" lvl="0" marL="0" rtl="0" algn="ctr">
              <a:spcBef>
                <a:spcPts val="0"/>
              </a:spcBef>
              <a:spcAft>
                <a:spcPts val="0"/>
              </a:spcAft>
              <a:buNone/>
            </a:pPr>
            <a:r>
              <a:rPr lang="en-US" sz="2400"/>
              <a:t>Please sketch out your priors, likelihood functions, and posterior(s)</a:t>
            </a:r>
            <a:endParaRPr sz="2400"/>
          </a:p>
        </p:txBody>
      </p:sp>
      <p:sp>
        <p:nvSpPr>
          <p:cNvPr id="2154" name="Google Shape;2154;p226"/>
          <p:cNvSpPr txBox="1"/>
          <p:nvPr>
            <p:ph idx="1" type="body"/>
          </p:nvPr>
        </p:nvSpPr>
        <p:spPr>
          <a:xfrm>
            <a:off x="220650" y="732400"/>
            <a:ext cx="8702700" cy="3166500"/>
          </a:xfrm>
          <a:prstGeom prst="rect">
            <a:avLst/>
          </a:prstGeom>
        </p:spPr>
        <p:txBody>
          <a:bodyPr anchorCtr="0" anchor="t" bIns="32750" lIns="32750" spcFirstLastPara="1" rIns="69975" wrap="square" tIns="32750">
            <a:noAutofit/>
          </a:bodyPr>
          <a:lstStyle/>
          <a:p>
            <a:pPr indent="0" lvl="0" marL="0" rtl="0" algn="l">
              <a:spcBef>
                <a:spcPts val="400"/>
              </a:spcBef>
              <a:spcAft>
                <a:spcPts val="0"/>
              </a:spcAft>
              <a:buNone/>
            </a:pPr>
            <a:r>
              <a:rPr lang="en-US" sz="1700"/>
              <a:t>“Kalman”</a:t>
            </a:r>
            <a:endParaRPr sz="1700"/>
          </a:p>
          <a:p>
            <a:pPr indent="-336550" lvl="1" marL="914400" rtl="0" algn="l">
              <a:spcBef>
                <a:spcPts val="300"/>
              </a:spcBef>
              <a:spcAft>
                <a:spcPts val="0"/>
              </a:spcAft>
              <a:buSzPts val="1700"/>
              <a:buChar char="–"/>
            </a:pPr>
            <a:r>
              <a:rPr lang="en-US" sz="1700"/>
              <a:t>Observation at 18 gallons with Gaussian standard deviation of 10 gallons</a:t>
            </a:r>
            <a:endParaRPr sz="1700"/>
          </a:p>
          <a:p>
            <a:pPr indent="-336550" lvl="1" marL="914400" rtl="0" algn="l">
              <a:spcBef>
                <a:spcPts val="0"/>
              </a:spcBef>
              <a:spcAft>
                <a:spcPts val="0"/>
              </a:spcAft>
              <a:buSzPts val="1700"/>
              <a:buChar char="–"/>
            </a:pPr>
            <a:r>
              <a:rPr lang="en-US" sz="1700"/>
              <a:t>Gaussian prior at 15 gallons, standard deviation of 10 gallons.</a:t>
            </a:r>
            <a:endParaRPr sz="1700"/>
          </a:p>
          <a:p>
            <a:pPr indent="0" lvl="0" marL="0" rtl="0" algn="l">
              <a:spcBef>
                <a:spcPts val="400"/>
              </a:spcBef>
              <a:spcAft>
                <a:spcPts val="0"/>
              </a:spcAft>
              <a:buNone/>
            </a:pPr>
            <a:r>
              <a:rPr lang="en-US" sz="1700"/>
              <a:t>“Uniform”</a:t>
            </a:r>
            <a:endParaRPr sz="1700"/>
          </a:p>
          <a:p>
            <a:pPr indent="-336550" lvl="1" marL="914400" rtl="0" algn="l">
              <a:spcBef>
                <a:spcPts val="300"/>
              </a:spcBef>
              <a:spcAft>
                <a:spcPts val="0"/>
              </a:spcAft>
              <a:buSzPts val="1700"/>
              <a:buChar char="–"/>
            </a:pPr>
            <a:r>
              <a:rPr lang="en-US" sz="1700"/>
              <a:t>Same observation</a:t>
            </a:r>
            <a:endParaRPr sz="1700"/>
          </a:p>
          <a:p>
            <a:pPr indent="-336550" lvl="1" marL="914400" rtl="0" algn="l">
              <a:spcBef>
                <a:spcPts val="0"/>
              </a:spcBef>
              <a:spcAft>
                <a:spcPts val="0"/>
              </a:spcAft>
              <a:buSzPts val="1700"/>
              <a:buChar char="–"/>
            </a:pPr>
            <a:r>
              <a:rPr lang="en-US" sz="1700"/>
              <a:t>Uniform prior of 0 to 25 gallons (empty to full tank, capacity)</a:t>
            </a:r>
            <a:endParaRPr sz="1700"/>
          </a:p>
          <a:p>
            <a:pPr indent="0" lvl="0" marL="0" rtl="0" algn="l">
              <a:spcBef>
                <a:spcPts val="400"/>
              </a:spcBef>
              <a:spcAft>
                <a:spcPts val="0"/>
              </a:spcAft>
              <a:buNone/>
            </a:pPr>
            <a:r>
              <a:rPr lang="en-US" sz="1700"/>
              <a:t>“Deep Uncertainty”</a:t>
            </a:r>
            <a:endParaRPr sz="1700"/>
          </a:p>
          <a:p>
            <a:pPr indent="-336550" lvl="1" marL="914400" rtl="0" algn="l">
              <a:spcBef>
                <a:spcPts val="300"/>
              </a:spcBef>
              <a:spcAft>
                <a:spcPts val="0"/>
              </a:spcAft>
              <a:buSzPts val="1700"/>
              <a:buChar char="–"/>
            </a:pPr>
            <a:r>
              <a:rPr lang="en-US" sz="1700"/>
              <a:t>Same observation</a:t>
            </a:r>
            <a:endParaRPr sz="1700"/>
          </a:p>
          <a:p>
            <a:pPr indent="-336550" lvl="1" marL="914400" rtl="0" algn="l">
              <a:spcBef>
                <a:spcPts val="0"/>
              </a:spcBef>
              <a:spcAft>
                <a:spcPts val="0"/>
              </a:spcAft>
              <a:buSzPts val="1700"/>
              <a:buChar char="–"/>
            </a:pPr>
            <a:r>
              <a:rPr lang="en-US" sz="1700"/>
              <a:t>You and the passenger remember that the person who flew before you in the aircraft did add gas to the tank. Your passenger is certain that the prior pilot was in a hurry and only filled up the tank to ¼  of the capacity just before you take the observation. You, on the other hand, are certain that the previous pilot filled up the tank to the maximum of the capacity.</a:t>
            </a:r>
            <a:endParaRPr sz="1700"/>
          </a:p>
          <a:p>
            <a:pPr indent="-336550" lvl="1" marL="914400" rtl="0" algn="l">
              <a:spcBef>
                <a:spcPts val="0"/>
              </a:spcBef>
              <a:spcAft>
                <a:spcPts val="0"/>
              </a:spcAft>
              <a:buSzPts val="1700"/>
              <a:buChar char="–"/>
            </a:pPr>
            <a:r>
              <a:rPr lang="en-US" sz="1700"/>
              <a:t>What priors do you choose to approximate this situation?</a:t>
            </a:r>
            <a:endParaRPr sz="1700"/>
          </a:p>
          <a:p>
            <a:pPr indent="-336550" lvl="1" marL="914400" rtl="0" algn="l">
              <a:spcBef>
                <a:spcPts val="0"/>
              </a:spcBef>
              <a:spcAft>
                <a:spcPts val="0"/>
              </a:spcAft>
              <a:buSzPts val="1700"/>
              <a:buChar char="–"/>
            </a:pPr>
            <a:r>
              <a:rPr lang="en-US" sz="1700"/>
              <a:t>What are your posteriors?</a:t>
            </a:r>
            <a:endParaRPr sz="1700"/>
          </a:p>
        </p:txBody>
      </p:sp>
      <p:sp>
        <p:nvSpPr>
          <p:cNvPr id="2155" name="Google Shape;2155;p226"/>
          <p:cNvSpPr txBox="1"/>
          <p:nvPr>
            <p:ph idx="12" type="sldNum"/>
          </p:nvPr>
        </p:nvSpPr>
        <p:spPr>
          <a:xfrm>
            <a:off x="8367632" y="4893175"/>
            <a:ext cx="727200" cy="147300"/>
          </a:xfrm>
          <a:prstGeom prst="rect">
            <a:avLst/>
          </a:prstGeom>
        </p:spPr>
        <p:txBody>
          <a:bodyPr anchorCtr="0" anchor="t" bIns="29450" lIns="58925" spcFirstLastPara="1" rIns="58925" wrap="square" tIns="2945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2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0" name="Shape 2160"/>
        <p:cNvGrpSpPr/>
        <p:nvPr/>
      </p:nvGrpSpPr>
      <p:grpSpPr>
        <a:xfrm>
          <a:off x="0" y="0"/>
          <a:ext cx="0" cy="0"/>
          <a:chOff x="0" y="0"/>
          <a:chExt cx="0" cy="0"/>
        </a:xfrm>
      </p:grpSpPr>
      <p:sp>
        <p:nvSpPr>
          <p:cNvPr id="2161" name="Google Shape;2161;p227"/>
          <p:cNvSpPr txBox="1"/>
          <p:nvPr>
            <p:ph type="title"/>
          </p:nvPr>
        </p:nvSpPr>
        <p:spPr>
          <a:xfrm>
            <a:off x="598836" y="1805700"/>
            <a:ext cx="7768800" cy="971100"/>
          </a:xfrm>
          <a:prstGeom prst="rect">
            <a:avLst/>
          </a:prstGeom>
        </p:spPr>
        <p:txBody>
          <a:bodyPr anchorCtr="0" anchor="ctr" bIns="32750" lIns="32750" spcFirstLastPara="1" rIns="69975" wrap="square" tIns="32750">
            <a:noAutofit/>
          </a:bodyPr>
          <a:lstStyle/>
          <a:p>
            <a:pPr indent="0" lvl="0" marL="0" rtl="0" algn="ctr">
              <a:spcBef>
                <a:spcPts val="0"/>
              </a:spcBef>
              <a:spcAft>
                <a:spcPts val="0"/>
              </a:spcAft>
              <a:buNone/>
            </a:pPr>
            <a:r>
              <a:rPr lang="en-US" sz="5000"/>
              <a:t>What are example solutions from students?</a:t>
            </a:r>
            <a:endParaRPr sz="5000"/>
          </a:p>
        </p:txBody>
      </p:sp>
      <p:sp>
        <p:nvSpPr>
          <p:cNvPr id="2162" name="Google Shape;2162;p227"/>
          <p:cNvSpPr txBox="1"/>
          <p:nvPr>
            <p:ph idx="12" type="sldNum"/>
          </p:nvPr>
        </p:nvSpPr>
        <p:spPr>
          <a:xfrm>
            <a:off x="8367632" y="4893175"/>
            <a:ext cx="727200" cy="147300"/>
          </a:xfrm>
          <a:prstGeom prst="rect">
            <a:avLst/>
          </a:prstGeom>
        </p:spPr>
        <p:txBody>
          <a:bodyPr anchorCtr="0" anchor="t" bIns="29450" lIns="58925" spcFirstLastPara="1" rIns="58925" wrap="square" tIns="2945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39"/>
          <p:cNvSpPr txBox="1"/>
          <p:nvPr>
            <p:ph type="title"/>
          </p:nvPr>
        </p:nvSpPr>
        <p:spPr>
          <a:xfrm>
            <a:off x="687586" y="0"/>
            <a:ext cx="7768800" cy="971100"/>
          </a:xfrm>
          <a:prstGeom prst="rect">
            <a:avLst/>
          </a:prstGeom>
          <a:noFill/>
          <a:ln>
            <a:noFill/>
          </a:ln>
        </p:spPr>
        <p:txBody>
          <a:bodyPr anchorCtr="0" anchor="ctr" bIns="32750" lIns="32750" spcFirstLastPara="1" rIns="69975" wrap="square" tIns="32750">
            <a:noAutofit/>
          </a:bodyPr>
          <a:lstStyle/>
          <a:p>
            <a:pPr indent="0" lvl="0" marL="0" rtl="0" algn="ctr">
              <a:spcBef>
                <a:spcPts val="0"/>
              </a:spcBef>
              <a:spcAft>
                <a:spcPts val="0"/>
              </a:spcAft>
              <a:buNone/>
            </a:pPr>
            <a:r>
              <a:rPr lang="en-US">
                <a:latin typeface="Calibri"/>
                <a:ea typeface="Calibri"/>
                <a:cs typeface="Calibri"/>
                <a:sym typeface="Calibri"/>
              </a:rPr>
              <a:t>Logistics</a:t>
            </a:r>
            <a:endParaRPr>
              <a:latin typeface="Calibri"/>
              <a:ea typeface="Calibri"/>
              <a:cs typeface="Calibri"/>
              <a:sym typeface="Calibri"/>
            </a:endParaRPr>
          </a:p>
        </p:txBody>
      </p:sp>
      <p:sp>
        <p:nvSpPr>
          <p:cNvPr id="269" name="Google Shape;269;p39"/>
          <p:cNvSpPr txBox="1"/>
          <p:nvPr>
            <p:ph idx="12" type="sldNum"/>
          </p:nvPr>
        </p:nvSpPr>
        <p:spPr>
          <a:xfrm>
            <a:off x="8367632" y="4893175"/>
            <a:ext cx="727200" cy="147300"/>
          </a:xfrm>
          <a:prstGeom prst="rect">
            <a:avLst/>
          </a:prstGeom>
        </p:spPr>
        <p:txBody>
          <a:bodyPr anchorCtr="0" anchor="t" bIns="29450" lIns="58925" spcFirstLastPara="1" rIns="58925" wrap="square" tIns="2945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
        <p:nvSpPr>
          <p:cNvPr id="270" name="Google Shape;270;p39"/>
          <p:cNvSpPr txBox="1"/>
          <p:nvPr/>
        </p:nvSpPr>
        <p:spPr>
          <a:xfrm>
            <a:off x="139800" y="530038"/>
            <a:ext cx="8864400" cy="4358400"/>
          </a:xfrm>
          <a:prstGeom prst="rect">
            <a:avLst/>
          </a:prstGeom>
          <a:noFill/>
          <a:ln>
            <a:noFill/>
          </a:ln>
        </p:spPr>
        <p:txBody>
          <a:bodyPr anchorCtr="0" anchor="t" bIns="91425" lIns="91425" spcFirstLastPara="1" rIns="91425" wrap="square" tIns="91425">
            <a:spAutoFit/>
          </a:bodyPr>
          <a:lstStyle/>
          <a:p>
            <a:pPr indent="-336550" lvl="0" marL="457200" rtl="0" algn="l">
              <a:lnSpc>
                <a:spcPct val="115000"/>
              </a:lnSpc>
              <a:spcBef>
                <a:spcPts val="0"/>
              </a:spcBef>
              <a:spcAft>
                <a:spcPts val="0"/>
              </a:spcAft>
              <a:buSzPts val="1700"/>
              <a:buFont typeface="Calibri"/>
              <a:buChar char="●"/>
            </a:pPr>
            <a:r>
              <a:rPr lang="en-US" sz="1700">
                <a:latin typeface="Calibri"/>
                <a:ea typeface="Calibri"/>
                <a:cs typeface="Calibri"/>
                <a:sym typeface="Calibri"/>
              </a:rPr>
              <a:t>Weekly meetings:</a:t>
            </a:r>
            <a:endParaRPr sz="1700">
              <a:latin typeface="Calibri"/>
              <a:ea typeface="Calibri"/>
              <a:cs typeface="Calibri"/>
              <a:sym typeface="Calibri"/>
            </a:endParaRPr>
          </a:p>
          <a:p>
            <a:pPr indent="-336550" lvl="1" marL="914400" rtl="0" algn="l">
              <a:lnSpc>
                <a:spcPct val="115000"/>
              </a:lnSpc>
              <a:spcBef>
                <a:spcPts val="0"/>
              </a:spcBef>
              <a:spcAft>
                <a:spcPts val="0"/>
              </a:spcAft>
              <a:buSzPts val="1700"/>
              <a:buFont typeface="Calibri"/>
              <a:buChar char="○"/>
            </a:pPr>
            <a:r>
              <a:rPr lang="en-US" sz="1700">
                <a:latin typeface="Calibri"/>
                <a:ea typeface="Calibri"/>
                <a:cs typeface="Calibri"/>
                <a:sym typeface="Calibri"/>
              </a:rPr>
              <a:t>Lectures: Classes: MWF 11:30 – 12:35 (009 ESCS)</a:t>
            </a:r>
            <a:endParaRPr sz="1700">
              <a:latin typeface="Calibri"/>
              <a:ea typeface="Calibri"/>
              <a:cs typeface="Calibri"/>
              <a:sym typeface="Calibri"/>
            </a:endParaRPr>
          </a:p>
          <a:p>
            <a:pPr indent="-336550" lvl="1" marL="914400" rtl="0" algn="l">
              <a:lnSpc>
                <a:spcPct val="115000"/>
              </a:lnSpc>
              <a:spcBef>
                <a:spcPts val="0"/>
              </a:spcBef>
              <a:spcAft>
                <a:spcPts val="0"/>
              </a:spcAft>
              <a:buSzPts val="1700"/>
              <a:buFont typeface="Calibri"/>
              <a:buChar char="○"/>
            </a:pPr>
            <a:r>
              <a:rPr lang="en-US" sz="1700">
                <a:latin typeface="Calibri"/>
                <a:ea typeface="Calibri"/>
                <a:cs typeface="Calibri"/>
                <a:sym typeface="Calibri"/>
              </a:rPr>
              <a:t>X times on Tu 12:15 – 1:05 PM (</a:t>
            </a:r>
            <a:r>
              <a:rPr b="1" lang="en-US" sz="1700">
                <a:latin typeface="Calibri"/>
                <a:ea typeface="Calibri"/>
                <a:cs typeface="Calibri"/>
                <a:sym typeface="Calibri"/>
              </a:rPr>
              <a:t>on demand, announced</a:t>
            </a:r>
            <a:r>
              <a:rPr lang="en-US" sz="1700">
                <a:latin typeface="Calibri"/>
                <a:ea typeface="Calibri"/>
                <a:cs typeface="Calibri"/>
                <a:sym typeface="Calibri"/>
              </a:rPr>
              <a:t>)</a:t>
            </a:r>
            <a:endParaRPr sz="1700">
              <a:latin typeface="Calibri"/>
              <a:ea typeface="Calibri"/>
              <a:cs typeface="Calibri"/>
              <a:sym typeface="Calibri"/>
            </a:endParaRPr>
          </a:p>
          <a:p>
            <a:pPr indent="-336550" lvl="1" marL="914400" rtl="0" algn="l">
              <a:lnSpc>
                <a:spcPct val="115000"/>
              </a:lnSpc>
              <a:spcBef>
                <a:spcPts val="0"/>
              </a:spcBef>
              <a:spcAft>
                <a:spcPts val="0"/>
              </a:spcAft>
              <a:buSzPts val="1700"/>
              <a:buFont typeface="Calibri"/>
              <a:buChar char="○"/>
            </a:pPr>
            <a:r>
              <a:rPr lang="en-US" sz="1700">
                <a:latin typeface="Calibri"/>
                <a:ea typeface="Calibri"/>
                <a:cs typeface="Calibri"/>
                <a:sym typeface="Calibri"/>
              </a:rPr>
              <a:t>Problem sets discussions: Fridays 14:00-15:00 </a:t>
            </a:r>
            <a:br>
              <a:rPr lang="en-US" sz="1700">
                <a:latin typeface="Calibri"/>
                <a:ea typeface="Calibri"/>
                <a:cs typeface="Calibri"/>
                <a:sym typeface="Calibri"/>
              </a:rPr>
            </a:br>
            <a:r>
              <a:rPr lang="en-US" sz="1700">
                <a:latin typeface="Calibri"/>
                <a:ea typeface="Calibri"/>
                <a:cs typeface="Calibri"/>
                <a:sym typeface="Calibri"/>
              </a:rPr>
              <a:t>(meet in my office and </a:t>
            </a:r>
            <a:r>
              <a:rPr lang="en-US" sz="1700">
                <a:latin typeface="Calibri"/>
                <a:ea typeface="Calibri"/>
                <a:cs typeface="Calibri"/>
                <a:sym typeface="Calibri"/>
              </a:rPr>
              <a:t>outside</a:t>
            </a:r>
            <a:r>
              <a:rPr lang="en-US" sz="1700">
                <a:latin typeface="Calibri"/>
                <a:ea typeface="Calibri"/>
                <a:cs typeface="Calibri"/>
                <a:sym typeface="Calibri"/>
              </a:rPr>
              <a:t> my office in a work area)   </a:t>
            </a:r>
            <a:endParaRPr sz="1700">
              <a:latin typeface="Calibri"/>
              <a:ea typeface="Calibri"/>
              <a:cs typeface="Calibri"/>
              <a:sym typeface="Calibri"/>
            </a:endParaRPr>
          </a:p>
          <a:p>
            <a:pPr indent="-336550" lvl="1" marL="914400" rtl="0" algn="l">
              <a:lnSpc>
                <a:spcPct val="115000"/>
              </a:lnSpc>
              <a:spcBef>
                <a:spcPts val="0"/>
              </a:spcBef>
              <a:spcAft>
                <a:spcPts val="0"/>
              </a:spcAft>
              <a:buSzPts val="1700"/>
              <a:buFont typeface="Calibri"/>
              <a:buChar char="○"/>
            </a:pPr>
            <a:r>
              <a:rPr lang="en-US" sz="1700">
                <a:latin typeface="Calibri"/>
                <a:ea typeface="Calibri"/>
                <a:cs typeface="Calibri"/>
                <a:sym typeface="Calibri"/>
              </a:rPr>
              <a:t>Office hours: Fridays 15:00-16:30 (in my office IR 385)</a:t>
            </a:r>
            <a:endParaRPr sz="1700">
              <a:latin typeface="Calibri"/>
              <a:ea typeface="Calibri"/>
              <a:cs typeface="Calibri"/>
              <a:sym typeface="Calibri"/>
            </a:endParaRPr>
          </a:p>
          <a:p>
            <a:pPr indent="-336550" lvl="0" marL="457200" rtl="0" algn="l">
              <a:lnSpc>
                <a:spcPct val="115000"/>
              </a:lnSpc>
              <a:spcBef>
                <a:spcPts val="0"/>
              </a:spcBef>
              <a:spcAft>
                <a:spcPts val="0"/>
              </a:spcAft>
              <a:buSzPts val="1700"/>
              <a:buFont typeface="Calibri"/>
              <a:buChar char="●"/>
            </a:pPr>
            <a:r>
              <a:rPr lang="en-US" sz="1700">
                <a:latin typeface="Calibri"/>
                <a:ea typeface="Calibri"/>
                <a:cs typeface="Calibri"/>
                <a:sym typeface="Calibri"/>
              </a:rPr>
              <a:t>A mixture of </a:t>
            </a:r>
            <a:endParaRPr sz="1700">
              <a:latin typeface="Calibri"/>
              <a:ea typeface="Calibri"/>
              <a:cs typeface="Calibri"/>
              <a:sym typeface="Calibri"/>
            </a:endParaRPr>
          </a:p>
          <a:p>
            <a:pPr indent="-336550" lvl="1" marL="914400" rtl="0" algn="l">
              <a:lnSpc>
                <a:spcPct val="115000"/>
              </a:lnSpc>
              <a:spcBef>
                <a:spcPts val="0"/>
              </a:spcBef>
              <a:spcAft>
                <a:spcPts val="0"/>
              </a:spcAft>
              <a:buSzPts val="1700"/>
              <a:buFont typeface="Calibri"/>
              <a:buChar char="○"/>
            </a:pPr>
            <a:r>
              <a:rPr lang="en-US" sz="1700">
                <a:latin typeface="Calibri"/>
                <a:ea typeface="Calibri"/>
                <a:cs typeface="Calibri"/>
                <a:sym typeface="Calibri"/>
              </a:rPr>
              <a:t>lectures to introduce the example problem, the theoretical background, and the possible approaches to solving the problem and </a:t>
            </a:r>
            <a:endParaRPr sz="1700">
              <a:latin typeface="Calibri"/>
              <a:ea typeface="Calibri"/>
              <a:cs typeface="Calibri"/>
              <a:sym typeface="Calibri"/>
            </a:endParaRPr>
          </a:p>
          <a:p>
            <a:pPr indent="-336550" lvl="1" marL="914400" rtl="0" algn="l">
              <a:lnSpc>
                <a:spcPct val="115000"/>
              </a:lnSpc>
              <a:spcBef>
                <a:spcPts val="0"/>
              </a:spcBef>
              <a:spcAft>
                <a:spcPts val="0"/>
              </a:spcAft>
              <a:buSzPts val="1700"/>
              <a:buFont typeface="Calibri"/>
              <a:buChar char="○"/>
            </a:pPr>
            <a:r>
              <a:rPr lang="en-US" sz="1700">
                <a:latin typeface="Calibri"/>
                <a:ea typeface="Calibri"/>
                <a:cs typeface="Calibri"/>
                <a:sym typeface="Calibri"/>
              </a:rPr>
              <a:t>problem centered sessions where we tackle example problems in class exercises and code discussions.</a:t>
            </a:r>
            <a:endParaRPr sz="1700">
              <a:latin typeface="Calibri"/>
              <a:ea typeface="Calibri"/>
              <a:cs typeface="Calibri"/>
              <a:sym typeface="Calibri"/>
            </a:endParaRPr>
          </a:p>
          <a:p>
            <a:pPr indent="-336550" lvl="0" marL="457200" rtl="0" algn="l">
              <a:lnSpc>
                <a:spcPct val="115000"/>
              </a:lnSpc>
              <a:spcBef>
                <a:spcPts val="0"/>
              </a:spcBef>
              <a:spcAft>
                <a:spcPts val="0"/>
              </a:spcAft>
              <a:buSzPts val="1700"/>
              <a:buFont typeface="Calibri"/>
              <a:buChar char="●"/>
            </a:pPr>
            <a:r>
              <a:rPr lang="en-US" sz="1700">
                <a:latin typeface="Calibri"/>
                <a:ea typeface="Calibri"/>
                <a:cs typeface="Calibri"/>
                <a:sym typeface="Calibri"/>
              </a:rPr>
              <a:t>Does everybody have access to a computer? </a:t>
            </a:r>
            <a:endParaRPr sz="1700">
              <a:latin typeface="Calibri"/>
              <a:ea typeface="Calibri"/>
              <a:cs typeface="Calibri"/>
              <a:sym typeface="Calibri"/>
            </a:endParaRPr>
          </a:p>
          <a:p>
            <a:pPr indent="-336550" lvl="0" marL="457200" rtl="0" algn="l">
              <a:lnSpc>
                <a:spcPct val="115000"/>
              </a:lnSpc>
              <a:spcBef>
                <a:spcPts val="0"/>
              </a:spcBef>
              <a:spcAft>
                <a:spcPts val="0"/>
              </a:spcAft>
              <a:buSzPts val="1700"/>
              <a:buFont typeface="Calibri"/>
              <a:buChar char="●"/>
            </a:pPr>
            <a:r>
              <a:rPr lang="en-US" sz="1700">
                <a:latin typeface="Calibri"/>
                <a:ea typeface="Calibri"/>
                <a:cs typeface="Calibri"/>
                <a:sym typeface="Calibri"/>
              </a:rPr>
              <a:t>What are your experiences with data analysis programs? </a:t>
            </a:r>
            <a:endParaRPr sz="1700">
              <a:latin typeface="Calibri"/>
              <a:ea typeface="Calibri"/>
              <a:cs typeface="Calibri"/>
              <a:sym typeface="Calibri"/>
            </a:endParaRPr>
          </a:p>
          <a:p>
            <a:pPr indent="-336550" lvl="0" marL="457200" rtl="0" algn="l">
              <a:lnSpc>
                <a:spcPct val="115000"/>
              </a:lnSpc>
              <a:spcBef>
                <a:spcPts val="0"/>
              </a:spcBef>
              <a:spcAft>
                <a:spcPts val="0"/>
              </a:spcAft>
              <a:buSzPts val="1700"/>
              <a:buFont typeface="Calibri"/>
              <a:buChar char="●"/>
            </a:pPr>
            <a:r>
              <a:rPr lang="en-US" sz="1700">
                <a:latin typeface="Calibri"/>
                <a:ea typeface="Calibri"/>
                <a:cs typeface="Calibri"/>
                <a:sym typeface="Calibri"/>
              </a:rPr>
              <a:t>Materials and assignments via CANVAS</a:t>
            </a:r>
            <a:endParaRPr sz="1700">
              <a:latin typeface="Calibri"/>
              <a:ea typeface="Calibri"/>
              <a:cs typeface="Calibri"/>
              <a:sym typeface="Calibri"/>
            </a:endParaRPr>
          </a:p>
        </p:txBody>
      </p:sp>
    </p:spTree>
  </p:cSld>
  <p:clrMapOvr>
    <a:masterClrMapping/>
  </p:clrMapOvr>
</p:sld>
</file>

<file path=ppt/slides/slide2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CE5CD"/>
        </a:solidFill>
      </p:bgPr>
    </p:bg>
    <p:spTree>
      <p:nvGrpSpPr>
        <p:cNvPr id="2167" name="Shape 2167"/>
        <p:cNvGrpSpPr/>
        <p:nvPr/>
      </p:nvGrpSpPr>
      <p:grpSpPr>
        <a:xfrm>
          <a:off x="0" y="0"/>
          <a:ext cx="0" cy="0"/>
          <a:chOff x="0" y="0"/>
          <a:chExt cx="0" cy="0"/>
        </a:xfrm>
      </p:grpSpPr>
      <p:sp>
        <p:nvSpPr>
          <p:cNvPr id="2168" name="Google Shape;2168;p228"/>
          <p:cNvSpPr txBox="1"/>
          <p:nvPr>
            <p:ph type="title"/>
          </p:nvPr>
        </p:nvSpPr>
        <p:spPr>
          <a:xfrm>
            <a:off x="687586" y="0"/>
            <a:ext cx="7768800" cy="971100"/>
          </a:xfrm>
          <a:prstGeom prst="rect">
            <a:avLst/>
          </a:prstGeom>
          <a:noFill/>
          <a:ln>
            <a:noFill/>
          </a:ln>
        </p:spPr>
        <p:txBody>
          <a:bodyPr anchorCtr="0" anchor="ctr" bIns="32750" lIns="32750" spcFirstLastPara="1" rIns="69975" wrap="square" tIns="32750">
            <a:noAutofit/>
          </a:bodyPr>
          <a:lstStyle/>
          <a:p>
            <a:pPr indent="0" lvl="0" marL="0" rtl="0" algn="ctr">
              <a:spcBef>
                <a:spcPts val="0"/>
              </a:spcBef>
              <a:spcAft>
                <a:spcPts val="0"/>
              </a:spcAft>
              <a:buNone/>
            </a:pPr>
            <a:r>
              <a:rPr lang="en-US">
                <a:latin typeface="Calibri"/>
                <a:ea typeface="Calibri"/>
                <a:cs typeface="Calibri"/>
                <a:sym typeface="Calibri"/>
              </a:rPr>
              <a:t>Outline for today</a:t>
            </a:r>
            <a:endParaRPr>
              <a:latin typeface="Calibri"/>
              <a:ea typeface="Calibri"/>
              <a:cs typeface="Calibri"/>
              <a:sym typeface="Calibri"/>
            </a:endParaRPr>
          </a:p>
        </p:txBody>
      </p:sp>
      <p:sp>
        <p:nvSpPr>
          <p:cNvPr id="2169" name="Google Shape;2169;p228"/>
          <p:cNvSpPr txBox="1"/>
          <p:nvPr>
            <p:ph idx="1" type="body"/>
          </p:nvPr>
        </p:nvSpPr>
        <p:spPr>
          <a:xfrm>
            <a:off x="393350" y="1286126"/>
            <a:ext cx="8152800" cy="3304500"/>
          </a:xfrm>
          <a:prstGeom prst="rect">
            <a:avLst/>
          </a:prstGeom>
          <a:noFill/>
          <a:ln>
            <a:noFill/>
          </a:ln>
        </p:spPr>
        <p:txBody>
          <a:bodyPr anchorCtr="0" anchor="t" bIns="32750" lIns="32750" spcFirstLastPara="1" rIns="69975" wrap="square" tIns="32750">
            <a:noAutofit/>
          </a:bodyPr>
          <a:lstStyle/>
          <a:p>
            <a:pPr indent="-419100" lvl="0" marL="457200" rtl="0" algn="l">
              <a:lnSpc>
                <a:spcPct val="150000"/>
              </a:lnSpc>
              <a:spcBef>
                <a:spcPts val="400"/>
              </a:spcBef>
              <a:spcAft>
                <a:spcPts val="0"/>
              </a:spcAft>
              <a:buSzPts val="3000"/>
              <a:buFont typeface="Calibri"/>
              <a:buAutoNum type="arabicPeriod"/>
            </a:pPr>
            <a:r>
              <a:rPr lang="en-US" sz="3000"/>
              <a:t>Recap from last meeting</a:t>
            </a:r>
            <a:endParaRPr sz="3000"/>
          </a:p>
          <a:p>
            <a:pPr indent="-419100" lvl="0" marL="457200" rtl="0" algn="l">
              <a:lnSpc>
                <a:spcPct val="150000"/>
              </a:lnSpc>
              <a:spcBef>
                <a:spcPts val="0"/>
              </a:spcBef>
              <a:spcAft>
                <a:spcPts val="0"/>
              </a:spcAft>
              <a:buClr>
                <a:srgbClr val="DC0000"/>
              </a:buClr>
              <a:buSzPts val="3000"/>
              <a:buFont typeface="Calibri"/>
              <a:buAutoNum type="arabicPeriod"/>
            </a:pPr>
            <a:r>
              <a:rPr lang="en-US" sz="3000">
                <a:solidFill>
                  <a:srgbClr val="DC0000"/>
                </a:solidFill>
              </a:rPr>
              <a:t>Why use a Bayesian workflow?</a:t>
            </a:r>
            <a:endParaRPr sz="3000">
              <a:solidFill>
                <a:srgbClr val="DC0000"/>
              </a:solidFill>
            </a:endParaRPr>
          </a:p>
          <a:p>
            <a:pPr indent="-419100" lvl="0" marL="457200" rtl="0" algn="l">
              <a:lnSpc>
                <a:spcPct val="150000"/>
              </a:lnSpc>
              <a:spcBef>
                <a:spcPts val="0"/>
              </a:spcBef>
              <a:spcAft>
                <a:spcPts val="0"/>
              </a:spcAft>
              <a:buSzPts val="3000"/>
              <a:buAutoNum type="arabicPeriod"/>
            </a:pPr>
            <a:r>
              <a:rPr lang="en-US" sz="3000"/>
              <a:t>Discussion of a (Bayesian) workflow checklist</a:t>
            </a:r>
            <a:endParaRPr sz="3000"/>
          </a:p>
          <a:p>
            <a:pPr indent="-419100" lvl="0" marL="457200" rtl="0" algn="l">
              <a:lnSpc>
                <a:spcPct val="150000"/>
              </a:lnSpc>
              <a:spcBef>
                <a:spcPts val="0"/>
              </a:spcBef>
              <a:spcAft>
                <a:spcPts val="0"/>
              </a:spcAft>
              <a:buSzPts val="3000"/>
              <a:buAutoNum type="arabicPeriod"/>
            </a:pPr>
            <a:r>
              <a:rPr lang="en-US" sz="3000"/>
              <a:t>Reading and problem set assignments</a:t>
            </a:r>
            <a:endParaRPr sz="3000"/>
          </a:p>
          <a:p>
            <a:pPr indent="0" lvl="0" marL="0" rtl="0" algn="l">
              <a:spcBef>
                <a:spcPts val="400"/>
              </a:spcBef>
              <a:spcAft>
                <a:spcPts val="0"/>
              </a:spcAft>
              <a:buNone/>
            </a:pPr>
            <a:r>
              <a:t/>
            </a:r>
            <a:endParaRPr sz="3000">
              <a:latin typeface="Calibri"/>
              <a:ea typeface="Calibri"/>
              <a:cs typeface="Calibri"/>
              <a:sym typeface="Calibri"/>
            </a:endParaRPr>
          </a:p>
        </p:txBody>
      </p:sp>
      <p:sp>
        <p:nvSpPr>
          <p:cNvPr id="2170" name="Google Shape;2170;p228"/>
          <p:cNvSpPr txBox="1"/>
          <p:nvPr>
            <p:ph idx="12" type="sldNum"/>
          </p:nvPr>
        </p:nvSpPr>
        <p:spPr>
          <a:xfrm>
            <a:off x="8367632" y="4893175"/>
            <a:ext cx="727200" cy="147300"/>
          </a:xfrm>
          <a:prstGeom prst="rect">
            <a:avLst/>
          </a:prstGeom>
        </p:spPr>
        <p:txBody>
          <a:bodyPr anchorCtr="0" anchor="t" bIns="29450" lIns="58925" spcFirstLastPara="1" rIns="58925" wrap="square" tIns="29450">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2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5" name="Shape 2175"/>
        <p:cNvGrpSpPr/>
        <p:nvPr/>
      </p:nvGrpSpPr>
      <p:grpSpPr>
        <a:xfrm>
          <a:off x="0" y="0"/>
          <a:ext cx="0" cy="0"/>
          <a:chOff x="0" y="0"/>
          <a:chExt cx="0" cy="0"/>
        </a:xfrm>
      </p:grpSpPr>
      <p:sp>
        <p:nvSpPr>
          <p:cNvPr id="2176" name="Google Shape;2176;p229"/>
          <p:cNvSpPr txBox="1"/>
          <p:nvPr>
            <p:ph type="title"/>
          </p:nvPr>
        </p:nvSpPr>
        <p:spPr>
          <a:xfrm>
            <a:off x="687586" y="0"/>
            <a:ext cx="7768800" cy="971100"/>
          </a:xfrm>
          <a:prstGeom prst="rect">
            <a:avLst/>
          </a:prstGeom>
        </p:spPr>
        <p:txBody>
          <a:bodyPr anchorCtr="0" anchor="ctr" bIns="32750" lIns="32750" spcFirstLastPara="1" rIns="69975" wrap="square" tIns="32750">
            <a:noAutofit/>
          </a:bodyPr>
          <a:lstStyle/>
          <a:p>
            <a:pPr indent="0" lvl="0" marL="0" rtl="0" algn="ctr">
              <a:spcBef>
                <a:spcPts val="0"/>
              </a:spcBef>
              <a:spcAft>
                <a:spcPts val="0"/>
              </a:spcAft>
              <a:buNone/>
            </a:pPr>
            <a:r>
              <a:rPr lang="en-US"/>
              <a:t>Why use a checklist?</a:t>
            </a:r>
            <a:endParaRPr/>
          </a:p>
        </p:txBody>
      </p:sp>
      <p:sp>
        <p:nvSpPr>
          <p:cNvPr id="2177" name="Google Shape;2177;p229"/>
          <p:cNvSpPr txBox="1"/>
          <p:nvPr>
            <p:ph idx="1" type="body"/>
          </p:nvPr>
        </p:nvSpPr>
        <p:spPr>
          <a:xfrm>
            <a:off x="394050" y="3870475"/>
            <a:ext cx="8355900" cy="1022700"/>
          </a:xfrm>
          <a:prstGeom prst="rect">
            <a:avLst/>
          </a:prstGeom>
        </p:spPr>
        <p:txBody>
          <a:bodyPr anchorCtr="0" anchor="t" bIns="32750" lIns="32750" spcFirstLastPara="1" rIns="69975" wrap="square" tIns="32750">
            <a:noAutofit/>
          </a:bodyPr>
          <a:lstStyle/>
          <a:p>
            <a:pPr indent="0" lvl="0" marL="0" rtl="0" algn="l">
              <a:spcBef>
                <a:spcPts val="400"/>
              </a:spcBef>
              <a:spcAft>
                <a:spcPts val="0"/>
              </a:spcAft>
              <a:buNone/>
            </a:pPr>
            <a:r>
              <a:rPr lang="en-US" sz="1700"/>
              <a:t>Thomassen, Ø., Storesund, A., Søfteland, E., &amp; Brattebø, G. (2014). The effects of safety checklists in medicine: a systematic review. Acta Anaesthesiologica Scandinavica, 58(1), 5–18. https://doi.org/10.1111/aas.12207</a:t>
            </a:r>
            <a:endParaRPr sz="1700"/>
          </a:p>
        </p:txBody>
      </p:sp>
      <p:sp>
        <p:nvSpPr>
          <p:cNvPr id="2178" name="Google Shape;2178;p229"/>
          <p:cNvSpPr txBox="1"/>
          <p:nvPr>
            <p:ph idx="12" type="sldNum"/>
          </p:nvPr>
        </p:nvSpPr>
        <p:spPr>
          <a:xfrm>
            <a:off x="8367632" y="4893175"/>
            <a:ext cx="727200" cy="147300"/>
          </a:xfrm>
          <a:prstGeom prst="rect">
            <a:avLst/>
          </a:prstGeom>
        </p:spPr>
        <p:txBody>
          <a:bodyPr anchorCtr="0" anchor="t" bIns="29450" lIns="58925" spcFirstLastPara="1" rIns="58925" wrap="square" tIns="2945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
        <p:nvSpPr>
          <p:cNvPr id="2179" name="Google Shape;2179;p229"/>
          <p:cNvSpPr txBox="1"/>
          <p:nvPr/>
        </p:nvSpPr>
        <p:spPr>
          <a:xfrm>
            <a:off x="1420200" y="2053050"/>
            <a:ext cx="63036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2400">
                <a:latin typeface="Calibri"/>
                <a:ea typeface="Calibri"/>
                <a:cs typeface="Calibri"/>
                <a:sym typeface="Calibri"/>
              </a:rPr>
              <a:t>It can </a:t>
            </a:r>
            <a:r>
              <a:rPr lang="en-US" sz="2400">
                <a:latin typeface="Calibri"/>
                <a:ea typeface="Calibri"/>
                <a:cs typeface="Calibri"/>
                <a:sym typeface="Calibri"/>
              </a:rPr>
              <a:t>improve</a:t>
            </a:r>
            <a:r>
              <a:rPr lang="en-US" sz="2400">
                <a:latin typeface="Calibri"/>
                <a:ea typeface="Calibri"/>
                <a:cs typeface="Calibri"/>
                <a:sym typeface="Calibri"/>
              </a:rPr>
              <a:t> decisions and outcome…</a:t>
            </a:r>
            <a:endParaRPr b="1" sz="2400">
              <a:latin typeface="Calibri"/>
              <a:ea typeface="Calibri"/>
              <a:cs typeface="Calibri"/>
              <a:sym typeface="Calibri"/>
            </a:endParaRPr>
          </a:p>
        </p:txBody>
      </p:sp>
    </p:spTree>
  </p:cSld>
  <p:clrMapOvr>
    <a:masterClrMapping/>
  </p:clrMapOvr>
</p:sld>
</file>

<file path=ppt/slides/slide2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CE5CD"/>
        </a:solidFill>
      </p:bgPr>
    </p:bg>
    <p:spTree>
      <p:nvGrpSpPr>
        <p:cNvPr id="2184" name="Shape 2184"/>
        <p:cNvGrpSpPr/>
        <p:nvPr/>
      </p:nvGrpSpPr>
      <p:grpSpPr>
        <a:xfrm>
          <a:off x="0" y="0"/>
          <a:ext cx="0" cy="0"/>
          <a:chOff x="0" y="0"/>
          <a:chExt cx="0" cy="0"/>
        </a:xfrm>
      </p:grpSpPr>
      <p:sp>
        <p:nvSpPr>
          <p:cNvPr id="2185" name="Google Shape;2185;p230"/>
          <p:cNvSpPr txBox="1"/>
          <p:nvPr>
            <p:ph type="title"/>
          </p:nvPr>
        </p:nvSpPr>
        <p:spPr>
          <a:xfrm>
            <a:off x="687586" y="0"/>
            <a:ext cx="7768800" cy="971100"/>
          </a:xfrm>
          <a:prstGeom prst="rect">
            <a:avLst/>
          </a:prstGeom>
          <a:noFill/>
          <a:ln>
            <a:noFill/>
          </a:ln>
        </p:spPr>
        <p:txBody>
          <a:bodyPr anchorCtr="0" anchor="ctr" bIns="32750" lIns="32750" spcFirstLastPara="1" rIns="69975" wrap="square" tIns="32750">
            <a:noAutofit/>
          </a:bodyPr>
          <a:lstStyle/>
          <a:p>
            <a:pPr indent="0" lvl="0" marL="0" rtl="0" algn="ctr">
              <a:spcBef>
                <a:spcPts val="0"/>
              </a:spcBef>
              <a:spcAft>
                <a:spcPts val="0"/>
              </a:spcAft>
              <a:buNone/>
            </a:pPr>
            <a:r>
              <a:rPr lang="en-US">
                <a:latin typeface="Calibri"/>
                <a:ea typeface="Calibri"/>
                <a:cs typeface="Calibri"/>
                <a:sym typeface="Calibri"/>
              </a:rPr>
              <a:t>Outline for today</a:t>
            </a:r>
            <a:endParaRPr>
              <a:latin typeface="Calibri"/>
              <a:ea typeface="Calibri"/>
              <a:cs typeface="Calibri"/>
              <a:sym typeface="Calibri"/>
            </a:endParaRPr>
          </a:p>
        </p:txBody>
      </p:sp>
      <p:sp>
        <p:nvSpPr>
          <p:cNvPr id="2186" name="Google Shape;2186;p230"/>
          <p:cNvSpPr txBox="1"/>
          <p:nvPr>
            <p:ph idx="1" type="body"/>
          </p:nvPr>
        </p:nvSpPr>
        <p:spPr>
          <a:xfrm>
            <a:off x="393350" y="1286126"/>
            <a:ext cx="8152800" cy="3304500"/>
          </a:xfrm>
          <a:prstGeom prst="rect">
            <a:avLst/>
          </a:prstGeom>
          <a:noFill/>
          <a:ln>
            <a:noFill/>
          </a:ln>
        </p:spPr>
        <p:txBody>
          <a:bodyPr anchorCtr="0" anchor="t" bIns="32750" lIns="32750" spcFirstLastPara="1" rIns="69975" wrap="square" tIns="32750">
            <a:noAutofit/>
          </a:bodyPr>
          <a:lstStyle/>
          <a:p>
            <a:pPr indent="-419100" lvl="0" marL="457200" rtl="0" algn="l">
              <a:lnSpc>
                <a:spcPct val="150000"/>
              </a:lnSpc>
              <a:spcBef>
                <a:spcPts val="400"/>
              </a:spcBef>
              <a:spcAft>
                <a:spcPts val="0"/>
              </a:spcAft>
              <a:buSzPts val="3000"/>
              <a:buFont typeface="Calibri"/>
              <a:buAutoNum type="arabicPeriod"/>
            </a:pPr>
            <a:r>
              <a:rPr lang="en-US" sz="3000"/>
              <a:t>Recap from last meeting</a:t>
            </a:r>
            <a:endParaRPr sz="3000"/>
          </a:p>
          <a:p>
            <a:pPr indent="-419100" lvl="0" marL="457200" rtl="0" algn="l">
              <a:lnSpc>
                <a:spcPct val="150000"/>
              </a:lnSpc>
              <a:spcBef>
                <a:spcPts val="0"/>
              </a:spcBef>
              <a:spcAft>
                <a:spcPts val="0"/>
              </a:spcAft>
              <a:buSzPts val="3000"/>
              <a:buFont typeface="Calibri"/>
              <a:buAutoNum type="arabicPeriod"/>
            </a:pPr>
            <a:r>
              <a:rPr lang="en-US" sz="3000"/>
              <a:t>Why use a Bayesian workflow?</a:t>
            </a:r>
            <a:endParaRPr sz="3000"/>
          </a:p>
          <a:p>
            <a:pPr indent="-419100" lvl="0" marL="457200" rtl="0" algn="l">
              <a:lnSpc>
                <a:spcPct val="150000"/>
              </a:lnSpc>
              <a:spcBef>
                <a:spcPts val="0"/>
              </a:spcBef>
              <a:spcAft>
                <a:spcPts val="0"/>
              </a:spcAft>
              <a:buClr>
                <a:srgbClr val="DC0000"/>
              </a:buClr>
              <a:buSzPts val="3000"/>
              <a:buAutoNum type="arabicPeriod"/>
            </a:pPr>
            <a:r>
              <a:rPr lang="en-US" sz="3000">
                <a:solidFill>
                  <a:srgbClr val="DC0000"/>
                </a:solidFill>
              </a:rPr>
              <a:t>Discussion of a (Bayesian) workflow checklist</a:t>
            </a:r>
            <a:endParaRPr sz="3000">
              <a:solidFill>
                <a:srgbClr val="DC0000"/>
              </a:solidFill>
            </a:endParaRPr>
          </a:p>
          <a:p>
            <a:pPr indent="-419100" lvl="0" marL="457200" rtl="0" algn="l">
              <a:lnSpc>
                <a:spcPct val="150000"/>
              </a:lnSpc>
              <a:spcBef>
                <a:spcPts val="0"/>
              </a:spcBef>
              <a:spcAft>
                <a:spcPts val="0"/>
              </a:spcAft>
              <a:buSzPts val="3000"/>
              <a:buAutoNum type="arabicPeriod"/>
            </a:pPr>
            <a:r>
              <a:rPr lang="en-US" sz="3000"/>
              <a:t>Reading and problem set assignments</a:t>
            </a:r>
            <a:endParaRPr sz="3000"/>
          </a:p>
          <a:p>
            <a:pPr indent="0" lvl="0" marL="0" rtl="0" algn="l">
              <a:spcBef>
                <a:spcPts val="400"/>
              </a:spcBef>
              <a:spcAft>
                <a:spcPts val="0"/>
              </a:spcAft>
              <a:buNone/>
            </a:pPr>
            <a:r>
              <a:t/>
            </a:r>
            <a:endParaRPr sz="3000">
              <a:latin typeface="Calibri"/>
              <a:ea typeface="Calibri"/>
              <a:cs typeface="Calibri"/>
              <a:sym typeface="Calibri"/>
            </a:endParaRPr>
          </a:p>
        </p:txBody>
      </p:sp>
      <p:sp>
        <p:nvSpPr>
          <p:cNvPr id="2187" name="Google Shape;2187;p230"/>
          <p:cNvSpPr txBox="1"/>
          <p:nvPr>
            <p:ph idx="12" type="sldNum"/>
          </p:nvPr>
        </p:nvSpPr>
        <p:spPr>
          <a:xfrm>
            <a:off x="8367632" y="4893175"/>
            <a:ext cx="727200" cy="147300"/>
          </a:xfrm>
          <a:prstGeom prst="rect">
            <a:avLst/>
          </a:prstGeom>
        </p:spPr>
        <p:txBody>
          <a:bodyPr anchorCtr="0" anchor="t" bIns="29450" lIns="58925" spcFirstLastPara="1" rIns="58925" wrap="square" tIns="29450">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2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192" name="Shape 2192"/>
        <p:cNvGrpSpPr/>
        <p:nvPr/>
      </p:nvGrpSpPr>
      <p:grpSpPr>
        <a:xfrm>
          <a:off x="0" y="0"/>
          <a:ext cx="0" cy="0"/>
          <a:chOff x="0" y="0"/>
          <a:chExt cx="0" cy="0"/>
        </a:xfrm>
      </p:grpSpPr>
      <p:sp>
        <p:nvSpPr>
          <p:cNvPr id="2193" name="Google Shape;2193;p231"/>
          <p:cNvSpPr txBox="1"/>
          <p:nvPr>
            <p:ph type="title"/>
          </p:nvPr>
        </p:nvSpPr>
        <p:spPr>
          <a:xfrm>
            <a:off x="687575" y="0"/>
            <a:ext cx="7768800" cy="776100"/>
          </a:xfrm>
          <a:prstGeom prst="rect">
            <a:avLst/>
          </a:prstGeom>
        </p:spPr>
        <p:txBody>
          <a:bodyPr anchorCtr="0" anchor="ctr" bIns="32750" lIns="32750" spcFirstLastPara="1" rIns="69975" wrap="square" tIns="32750">
            <a:noAutofit/>
          </a:bodyPr>
          <a:lstStyle/>
          <a:p>
            <a:pPr indent="0" lvl="0" marL="0" rtl="0" algn="ctr">
              <a:spcBef>
                <a:spcPts val="0"/>
              </a:spcBef>
              <a:spcAft>
                <a:spcPts val="0"/>
              </a:spcAft>
              <a:buNone/>
            </a:pPr>
            <a:r>
              <a:rPr b="1" lang="en-US" u="sng">
                <a:solidFill>
                  <a:srgbClr val="0000CC"/>
                </a:solidFill>
              </a:rPr>
              <a:t>Example </a:t>
            </a:r>
            <a:r>
              <a:rPr b="1" lang="en-US" u="sng">
                <a:solidFill>
                  <a:srgbClr val="0000CC"/>
                </a:solidFill>
                <a:hlinkClick r:id="rId3">
                  <a:extLst>
                    <a:ext uri="{A12FA001-AC4F-418D-AE19-62706E023703}">
                      <ahyp:hlinkClr val="tx"/>
                    </a:ext>
                  </a:extLst>
                </a:hlinkClick>
              </a:rPr>
              <a:t>analysis workflow checklist</a:t>
            </a:r>
            <a:r>
              <a:rPr lang="en-US">
                <a:solidFill>
                  <a:srgbClr val="0000CC"/>
                </a:solidFill>
              </a:rPr>
              <a:t> </a:t>
            </a:r>
            <a:endParaRPr>
              <a:solidFill>
                <a:srgbClr val="0000CC"/>
              </a:solidFill>
            </a:endParaRPr>
          </a:p>
        </p:txBody>
      </p:sp>
      <p:sp>
        <p:nvSpPr>
          <p:cNvPr id="2194" name="Google Shape;2194;p231"/>
          <p:cNvSpPr txBox="1"/>
          <p:nvPr>
            <p:ph idx="12" type="sldNum"/>
          </p:nvPr>
        </p:nvSpPr>
        <p:spPr>
          <a:xfrm>
            <a:off x="8367632" y="4893175"/>
            <a:ext cx="727200" cy="147300"/>
          </a:xfrm>
          <a:prstGeom prst="rect">
            <a:avLst/>
          </a:prstGeom>
        </p:spPr>
        <p:txBody>
          <a:bodyPr anchorCtr="0" anchor="t" bIns="29450" lIns="58925" spcFirstLastPara="1" rIns="58925" wrap="square" tIns="2945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
        <p:nvSpPr>
          <p:cNvPr id="2195" name="Google Shape;2195;p231"/>
          <p:cNvSpPr txBox="1"/>
          <p:nvPr>
            <p:ph idx="1" type="body"/>
          </p:nvPr>
        </p:nvSpPr>
        <p:spPr>
          <a:xfrm>
            <a:off x="495575" y="843175"/>
            <a:ext cx="8152800" cy="2319000"/>
          </a:xfrm>
          <a:prstGeom prst="rect">
            <a:avLst/>
          </a:prstGeom>
          <a:noFill/>
          <a:ln>
            <a:noFill/>
          </a:ln>
        </p:spPr>
        <p:txBody>
          <a:bodyPr anchorCtr="0" anchor="t" bIns="34925" lIns="69825" spcFirstLastPara="1" rIns="69825" wrap="square" tIns="34925">
            <a:noAutofit/>
          </a:bodyPr>
          <a:lstStyle/>
          <a:p>
            <a:pPr indent="0" lvl="0" marL="0" rtl="0" algn="l">
              <a:lnSpc>
                <a:spcPct val="150000"/>
              </a:lnSpc>
              <a:spcBef>
                <a:spcPts val="0"/>
              </a:spcBef>
              <a:spcAft>
                <a:spcPts val="0"/>
              </a:spcAft>
              <a:buNone/>
            </a:pPr>
            <a:r>
              <a:t/>
            </a:r>
            <a:endParaRPr sz="2300"/>
          </a:p>
          <a:p>
            <a:pPr indent="-374650" lvl="0" marL="457200" rtl="0" algn="l">
              <a:lnSpc>
                <a:spcPct val="150000"/>
              </a:lnSpc>
              <a:spcBef>
                <a:spcPts val="0"/>
              </a:spcBef>
              <a:spcAft>
                <a:spcPts val="0"/>
              </a:spcAft>
              <a:buSzPts val="2300"/>
              <a:buChar char="•"/>
            </a:pPr>
            <a:r>
              <a:rPr lang="en-US" sz="2300"/>
              <a:t>This is a working document</a:t>
            </a:r>
            <a:endParaRPr sz="2300"/>
          </a:p>
          <a:p>
            <a:pPr indent="-374650" lvl="0" marL="457200" rtl="0" algn="l">
              <a:lnSpc>
                <a:spcPct val="150000"/>
              </a:lnSpc>
              <a:spcBef>
                <a:spcPts val="0"/>
              </a:spcBef>
              <a:spcAft>
                <a:spcPts val="0"/>
              </a:spcAft>
              <a:buSzPts val="2300"/>
              <a:buChar char="•"/>
            </a:pPr>
            <a:r>
              <a:rPr lang="en-US" sz="2300"/>
              <a:t>Write your own</a:t>
            </a:r>
            <a:endParaRPr sz="2300"/>
          </a:p>
          <a:p>
            <a:pPr indent="-374650" lvl="1" marL="914400" rtl="0" algn="l">
              <a:lnSpc>
                <a:spcPct val="150000"/>
              </a:lnSpc>
              <a:spcBef>
                <a:spcPts val="0"/>
              </a:spcBef>
              <a:spcAft>
                <a:spcPts val="0"/>
              </a:spcAft>
              <a:buSzPts val="2300"/>
              <a:buChar char="–"/>
            </a:pPr>
            <a:r>
              <a:rPr lang="en-US" sz="2300"/>
              <a:t>adapt what you like</a:t>
            </a:r>
            <a:endParaRPr sz="2300"/>
          </a:p>
          <a:p>
            <a:pPr indent="-374650" lvl="1" marL="914400" rtl="0" algn="l">
              <a:lnSpc>
                <a:spcPct val="150000"/>
              </a:lnSpc>
              <a:spcBef>
                <a:spcPts val="0"/>
              </a:spcBef>
              <a:spcAft>
                <a:spcPts val="0"/>
              </a:spcAft>
              <a:buSzPts val="2300"/>
              <a:buChar char="–"/>
            </a:pPr>
            <a:r>
              <a:rPr lang="en-US" sz="2300"/>
              <a:t>add what you need</a:t>
            </a:r>
            <a:endParaRPr sz="2300"/>
          </a:p>
          <a:p>
            <a:pPr indent="-374650" lvl="1" marL="914400" rtl="0" algn="l">
              <a:lnSpc>
                <a:spcPct val="150000"/>
              </a:lnSpc>
              <a:spcBef>
                <a:spcPts val="0"/>
              </a:spcBef>
              <a:spcAft>
                <a:spcPts val="0"/>
              </a:spcAft>
              <a:buSzPts val="2300"/>
              <a:buChar char="–"/>
            </a:pPr>
            <a:r>
              <a:rPr lang="en-US" sz="2300"/>
              <a:t>delete irrelevant or distracting elements</a:t>
            </a:r>
            <a:endParaRPr sz="2300"/>
          </a:p>
          <a:p>
            <a:pPr indent="0" lvl="0" marL="0" rtl="0" algn="l">
              <a:lnSpc>
                <a:spcPct val="150000"/>
              </a:lnSpc>
              <a:spcBef>
                <a:spcPts val="0"/>
              </a:spcBef>
              <a:spcAft>
                <a:spcPts val="0"/>
              </a:spcAft>
              <a:buNone/>
            </a:pPr>
            <a:r>
              <a:t/>
            </a:r>
            <a:endParaRPr sz="2300"/>
          </a:p>
        </p:txBody>
      </p:sp>
      <p:sp>
        <p:nvSpPr>
          <p:cNvPr id="2196" name="Google Shape;2196;p231"/>
          <p:cNvSpPr txBox="1"/>
          <p:nvPr/>
        </p:nvSpPr>
        <p:spPr>
          <a:xfrm>
            <a:off x="1420175" y="4492975"/>
            <a:ext cx="6303600" cy="585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2600">
                <a:solidFill>
                  <a:srgbClr val="006600"/>
                </a:solidFill>
                <a:latin typeface="Calibri"/>
                <a:ea typeface="Calibri"/>
                <a:cs typeface="Calibri"/>
                <a:sym typeface="Calibri"/>
              </a:rPr>
              <a:t>Let’s go through the checklist</a:t>
            </a:r>
            <a:endParaRPr sz="2600">
              <a:solidFill>
                <a:srgbClr val="006600"/>
              </a:solidFill>
              <a:latin typeface="Calibri"/>
              <a:ea typeface="Calibri"/>
              <a:cs typeface="Calibri"/>
              <a:sym typeface="Calibri"/>
            </a:endParaRPr>
          </a:p>
        </p:txBody>
      </p:sp>
    </p:spTree>
  </p:cSld>
  <p:clrMapOvr>
    <a:masterClrMapping/>
  </p:clrMapOvr>
</p:sld>
</file>

<file path=ppt/slides/slide2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1" name="Shape 2201"/>
        <p:cNvGrpSpPr/>
        <p:nvPr/>
      </p:nvGrpSpPr>
      <p:grpSpPr>
        <a:xfrm>
          <a:off x="0" y="0"/>
          <a:ext cx="0" cy="0"/>
          <a:chOff x="0" y="0"/>
          <a:chExt cx="0" cy="0"/>
        </a:xfrm>
      </p:grpSpPr>
      <p:sp>
        <p:nvSpPr>
          <p:cNvPr id="2202" name="Google Shape;2202;p232"/>
          <p:cNvSpPr txBox="1"/>
          <p:nvPr>
            <p:ph type="title"/>
          </p:nvPr>
        </p:nvSpPr>
        <p:spPr>
          <a:xfrm>
            <a:off x="687586" y="0"/>
            <a:ext cx="7768800" cy="971100"/>
          </a:xfrm>
          <a:prstGeom prst="rect">
            <a:avLst/>
          </a:prstGeom>
        </p:spPr>
        <p:txBody>
          <a:bodyPr anchorCtr="0" anchor="ctr" bIns="32750" lIns="32750" spcFirstLastPara="1" rIns="69975" wrap="square" tIns="32750">
            <a:noAutofit/>
          </a:bodyPr>
          <a:lstStyle/>
          <a:p>
            <a:pPr indent="0" lvl="0" marL="0" rtl="0" algn="ctr">
              <a:spcBef>
                <a:spcPts val="0"/>
              </a:spcBef>
              <a:spcAft>
                <a:spcPts val="0"/>
              </a:spcAft>
              <a:buNone/>
            </a:pPr>
            <a:r>
              <a:rPr lang="en-US"/>
              <a:t>1) Setting</a:t>
            </a:r>
            <a:r>
              <a:rPr lang="en-US"/>
              <a:t> up the analysis</a:t>
            </a:r>
            <a:endParaRPr/>
          </a:p>
        </p:txBody>
      </p:sp>
      <p:sp>
        <p:nvSpPr>
          <p:cNvPr id="2203" name="Google Shape;2203;p232"/>
          <p:cNvSpPr txBox="1"/>
          <p:nvPr>
            <p:ph idx="1" type="body"/>
          </p:nvPr>
        </p:nvSpPr>
        <p:spPr>
          <a:xfrm>
            <a:off x="535781" y="1145232"/>
            <a:ext cx="8152800" cy="3998400"/>
          </a:xfrm>
          <a:prstGeom prst="rect">
            <a:avLst/>
          </a:prstGeom>
        </p:spPr>
        <p:txBody>
          <a:bodyPr anchorCtr="0" anchor="t" bIns="32750" lIns="32750" spcFirstLastPara="1" rIns="69975" wrap="square" tIns="32750">
            <a:noAutofit/>
          </a:bodyPr>
          <a:lstStyle/>
          <a:p>
            <a:pPr indent="0" lvl="0" marL="0" rtl="0" algn="l">
              <a:lnSpc>
                <a:spcPct val="115000"/>
              </a:lnSpc>
              <a:spcBef>
                <a:spcPts val="0"/>
              </a:spcBef>
              <a:spcAft>
                <a:spcPts val="0"/>
              </a:spcAft>
              <a:buNone/>
            </a:pPr>
            <a:r>
              <a:t/>
            </a:r>
            <a:endParaRPr b="1" sz="1100"/>
          </a:p>
          <a:p>
            <a:pPr indent="-387350" lvl="1" marL="914400" rtl="0" algn="l">
              <a:lnSpc>
                <a:spcPct val="115000"/>
              </a:lnSpc>
              <a:spcBef>
                <a:spcPts val="0"/>
              </a:spcBef>
              <a:spcAft>
                <a:spcPts val="0"/>
              </a:spcAft>
              <a:buSzPts val="2500"/>
              <a:buAutoNum type="alphaLcPeriod"/>
            </a:pPr>
            <a:r>
              <a:rPr lang="en-US" sz="2500"/>
              <a:t>Legal and ethical questions assessed</a:t>
            </a:r>
            <a:endParaRPr sz="2500"/>
          </a:p>
          <a:p>
            <a:pPr indent="-387350" lvl="1" marL="914400" rtl="0" algn="l">
              <a:lnSpc>
                <a:spcPct val="115000"/>
              </a:lnSpc>
              <a:spcBef>
                <a:spcPts val="0"/>
              </a:spcBef>
              <a:spcAft>
                <a:spcPts val="0"/>
              </a:spcAft>
              <a:buSzPts val="2500"/>
              <a:buAutoNum type="alphaLcPeriod"/>
            </a:pPr>
            <a:r>
              <a:rPr lang="en-US" sz="2500"/>
              <a:t>Clearly defined question</a:t>
            </a:r>
            <a:endParaRPr sz="2500"/>
          </a:p>
          <a:p>
            <a:pPr indent="-387350" lvl="1" marL="914400" rtl="0" algn="l">
              <a:lnSpc>
                <a:spcPct val="115000"/>
              </a:lnSpc>
              <a:spcBef>
                <a:spcPts val="0"/>
              </a:spcBef>
              <a:spcAft>
                <a:spcPts val="0"/>
              </a:spcAft>
              <a:buSzPts val="2500"/>
              <a:buAutoNum type="alphaLcPeriod"/>
            </a:pPr>
            <a:r>
              <a:rPr lang="en-US" sz="2500"/>
              <a:t>Link to decision-making established</a:t>
            </a:r>
            <a:endParaRPr sz="2500"/>
          </a:p>
          <a:p>
            <a:pPr indent="-387350" lvl="1" marL="914400" rtl="0" algn="l">
              <a:lnSpc>
                <a:spcPct val="115000"/>
              </a:lnSpc>
              <a:spcBef>
                <a:spcPts val="0"/>
              </a:spcBef>
              <a:spcAft>
                <a:spcPts val="0"/>
              </a:spcAft>
              <a:buSzPts val="2500"/>
              <a:buAutoNum type="alphaLcPeriod"/>
            </a:pPr>
            <a:r>
              <a:rPr lang="en-US" sz="2500"/>
              <a:t>Possible design errors discussed (types I, II, III, IV)</a:t>
            </a:r>
            <a:endParaRPr sz="2500"/>
          </a:p>
          <a:p>
            <a:pPr indent="-387350" lvl="1" marL="914400" rtl="0" algn="l">
              <a:lnSpc>
                <a:spcPct val="115000"/>
              </a:lnSpc>
              <a:spcBef>
                <a:spcPts val="0"/>
              </a:spcBef>
              <a:spcAft>
                <a:spcPts val="0"/>
              </a:spcAft>
              <a:buSzPts val="2500"/>
              <a:buAutoNum type="alphaLcPeriod"/>
            </a:pPr>
            <a:r>
              <a:rPr lang="en-US" sz="2500"/>
              <a:t>License defined</a:t>
            </a:r>
            <a:endParaRPr sz="2500"/>
          </a:p>
          <a:p>
            <a:pPr indent="-387350" lvl="1" marL="914400" rtl="0" algn="l">
              <a:lnSpc>
                <a:spcPct val="115000"/>
              </a:lnSpc>
              <a:spcBef>
                <a:spcPts val="0"/>
              </a:spcBef>
              <a:spcAft>
                <a:spcPts val="0"/>
              </a:spcAft>
              <a:buSzPts val="2500"/>
              <a:buAutoNum type="alphaLcPeriod"/>
            </a:pPr>
            <a:r>
              <a:rPr lang="en-US" sz="2500"/>
              <a:t>Copyright defined</a:t>
            </a:r>
            <a:endParaRPr sz="2500"/>
          </a:p>
          <a:p>
            <a:pPr indent="-387350" lvl="1" marL="914400" rtl="0" algn="l">
              <a:lnSpc>
                <a:spcPct val="115000"/>
              </a:lnSpc>
              <a:spcBef>
                <a:spcPts val="0"/>
              </a:spcBef>
              <a:spcAft>
                <a:spcPts val="0"/>
              </a:spcAft>
              <a:buSzPts val="2500"/>
              <a:buAutoNum type="alphaLcPeriod"/>
            </a:pPr>
            <a:r>
              <a:rPr lang="en-US" sz="2500"/>
              <a:t>Authors defined</a:t>
            </a:r>
            <a:endParaRPr sz="2500"/>
          </a:p>
          <a:p>
            <a:pPr indent="0" lvl="0" marL="0" rtl="0" algn="l">
              <a:lnSpc>
                <a:spcPct val="115000"/>
              </a:lnSpc>
              <a:spcBef>
                <a:spcPts val="0"/>
              </a:spcBef>
              <a:spcAft>
                <a:spcPts val="0"/>
              </a:spcAft>
              <a:buNone/>
            </a:pPr>
            <a:r>
              <a:t/>
            </a:r>
            <a:endParaRPr/>
          </a:p>
        </p:txBody>
      </p:sp>
      <p:sp>
        <p:nvSpPr>
          <p:cNvPr id="2204" name="Google Shape;2204;p232"/>
          <p:cNvSpPr txBox="1"/>
          <p:nvPr>
            <p:ph idx="12" type="sldNum"/>
          </p:nvPr>
        </p:nvSpPr>
        <p:spPr>
          <a:xfrm>
            <a:off x="8367632" y="4893175"/>
            <a:ext cx="727200" cy="147300"/>
          </a:xfrm>
          <a:prstGeom prst="rect">
            <a:avLst/>
          </a:prstGeom>
        </p:spPr>
        <p:txBody>
          <a:bodyPr anchorCtr="0" anchor="t" bIns="29450" lIns="58925" spcFirstLastPara="1" rIns="58925" wrap="square" tIns="2945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2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9" name="Shape 2209"/>
        <p:cNvGrpSpPr/>
        <p:nvPr/>
      </p:nvGrpSpPr>
      <p:grpSpPr>
        <a:xfrm>
          <a:off x="0" y="0"/>
          <a:ext cx="0" cy="0"/>
          <a:chOff x="0" y="0"/>
          <a:chExt cx="0" cy="0"/>
        </a:xfrm>
      </p:grpSpPr>
      <p:sp>
        <p:nvSpPr>
          <p:cNvPr id="2210" name="Google Shape;2210;p233"/>
          <p:cNvSpPr txBox="1"/>
          <p:nvPr>
            <p:ph type="title"/>
          </p:nvPr>
        </p:nvSpPr>
        <p:spPr>
          <a:xfrm>
            <a:off x="687575" y="-36400"/>
            <a:ext cx="7768800" cy="855000"/>
          </a:xfrm>
          <a:prstGeom prst="rect">
            <a:avLst/>
          </a:prstGeom>
        </p:spPr>
        <p:txBody>
          <a:bodyPr anchorCtr="0" anchor="ctr" bIns="32750" lIns="32750" spcFirstLastPara="1" rIns="69975" wrap="square" tIns="32750">
            <a:noAutofit/>
          </a:bodyPr>
          <a:lstStyle/>
          <a:p>
            <a:pPr indent="0" lvl="0" marL="0" rtl="0" algn="ctr">
              <a:spcBef>
                <a:spcPts val="0"/>
              </a:spcBef>
              <a:spcAft>
                <a:spcPts val="0"/>
              </a:spcAft>
              <a:buNone/>
            </a:pPr>
            <a:r>
              <a:rPr lang="en-US"/>
              <a:t>2) </a:t>
            </a:r>
            <a:r>
              <a:rPr lang="en-US"/>
              <a:t>Choosing a methods portfolio</a:t>
            </a:r>
            <a:endParaRPr/>
          </a:p>
        </p:txBody>
      </p:sp>
      <p:sp>
        <p:nvSpPr>
          <p:cNvPr id="2211" name="Google Shape;2211;p233"/>
          <p:cNvSpPr txBox="1"/>
          <p:nvPr>
            <p:ph idx="1" type="body"/>
          </p:nvPr>
        </p:nvSpPr>
        <p:spPr>
          <a:xfrm>
            <a:off x="166350" y="740325"/>
            <a:ext cx="8787600" cy="3998400"/>
          </a:xfrm>
          <a:prstGeom prst="rect">
            <a:avLst/>
          </a:prstGeom>
        </p:spPr>
        <p:txBody>
          <a:bodyPr anchorCtr="0" anchor="t" bIns="32750" lIns="32750" spcFirstLastPara="1" rIns="69975" wrap="square" tIns="32750">
            <a:noAutofit/>
          </a:bodyPr>
          <a:lstStyle/>
          <a:p>
            <a:pPr indent="0" lvl="0" marL="0" rtl="0" algn="l">
              <a:lnSpc>
                <a:spcPct val="115000"/>
              </a:lnSpc>
              <a:spcBef>
                <a:spcPts val="0"/>
              </a:spcBef>
              <a:spcAft>
                <a:spcPts val="0"/>
              </a:spcAft>
              <a:buNone/>
            </a:pPr>
            <a:r>
              <a:t/>
            </a:r>
            <a:endParaRPr sz="1100"/>
          </a:p>
          <a:p>
            <a:pPr indent="-361950" lvl="1" marL="914400" rtl="0" algn="l">
              <a:lnSpc>
                <a:spcPct val="115000"/>
              </a:lnSpc>
              <a:spcBef>
                <a:spcPts val="0"/>
              </a:spcBef>
              <a:spcAft>
                <a:spcPts val="0"/>
              </a:spcAft>
              <a:buSzPts val="2100"/>
              <a:buAutoNum type="alphaLcPeriod"/>
            </a:pPr>
            <a:r>
              <a:rPr lang="en-US" sz="2100"/>
              <a:t>Bayesian vs Frequentist chosen</a:t>
            </a:r>
            <a:endParaRPr sz="2100"/>
          </a:p>
          <a:p>
            <a:pPr indent="-361950" lvl="1" marL="914400" rtl="0" algn="l">
              <a:lnSpc>
                <a:spcPct val="115000"/>
              </a:lnSpc>
              <a:spcBef>
                <a:spcPts val="0"/>
              </a:spcBef>
              <a:spcAft>
                <a:spcPts val="0"/>
              </a:spcAft>
              <a:buSzPts val="2100"/>
              <a:buAutoNum type="alphaLcPeriod"/>
            </a:pPr>
            <a:r>
              <a:rPr lang="en-US" sz="2100"/>
              <a:t>Analytical vs computational approach chosen</a:t>
            </a:r>
            <a:endParaRPr sz="2100"/>
          </a:p>
          <a:p>
            <a:pPr indent="-361950" lvl="1" marL="914400" rtl="0" algn="l">
              <a:lnSpc>
                <a:spcPct val="115000"/>
              </a:lnSpc>
              <a:spcBef>
                <a:spcPts val="0"/>
              </a:spcBef>
              <a:spcAft>
                <a:spcPts val="0"/>
              </a:spcAft>
              <a:buSzPts val="2100"/>
              <a:buAutoNum type="alphaLcPeriod"/>
            </a:pPr>
            <a:r>
              <a:rPr lang="en-US" sz="2100"/>
              <a:t>Data generating model defined</a:t>
            </a:r>
            <a:endParaRPr sz="2100"/>
          </a:p>
          <a:p>
            <a:pPr indent="-361950" lvl="1" marL="914400" rtl="0" algn="l">
              <a:lnSpc>
                <a:spcPct val="115000"/>
              </a:lnSpc>
              <a:spcBef>
                <a:spcPts val="0"/>
              </a:spcBef>
              <a:spcAft>
                <a:spcPts val="0"/>
              </a:spcAft>
              <a:buSzPts val="2100"/>
              <a:buAutoNum type="alphaLcPeriod"/>
            </a:pPr>
            <a:r>
              <a:rPr lang="en-US" sz="2100"/>
              <a:t>Likelihood function defined</a:t>
            </a:r>
            <a:endParaRPr sz="2100"/>
          </a:p>
          <a:p>
            <a:pPr indent="-361950" lvl="1" marL="914400" rtl="0" algn="l">
              <a:lnSpc>
                <a:spcPct val="115000"/>
              </a:lnSpc>
              <a:spcBef>
                <a:spcPts val="0"/>
              </a:spcBef>
              <a:spcAft>
                <a:spcPts val="0"/>
              </a:spcAft>
              <a:buSzPts val="2100"/>
              <a:buAutoNum type="alphaLcPeriod"/>
            </a:pPr>
            <a:r>
              <a:rPr lang="en-US" sz="2100"/>
              <a:t>(Implicit) prior (with correlations) defined</a:t>
            </a:r>
            <a:endParaRPr sz="2100"/>
          </a:p>
          <a:p>
            <a:pPr indent="-361950" lvl="1" marL="914400" rtl="0" algn="l">
              <a:lnSpc>
                <a:spcPct val="115000"/>
              </a:lnSpc>
              <a:spcBef>
                <a:spcPts val="0"/>
              </a:spcBef>
              <a:spcAft>
                <a:spcPts val="0"/>
              </a:spcAft>
              <a:buSzPts val="2100"/>
              <a:buAutoNum type="alphaLcPeriod"/>
            </a:pPr>
            <a:r>
              <a:rPr lang="en-US" sz="2100"/>
              <a:t>Required approximations defined </a:t>
            </a:r>
            <a:br>
              <a:rPr lang="en-US" sz="2100"/>
            </a:br>
            <a:r>
              <a:rPr lang="en-US" sz="2100"/>
              <a:t>(Likelihood function, model structure, uncertainties, …)</a:t>
            </a:r>
            <a:endParaRPr sz="2100"/>
          </a:p>
          <a:p>
            <a:pPr indent="-361950" lvl="1" marL="914400" rtl="0" algn="l">
              <a:lnSpc>
                <a:spcPct val="115000"/>
              </a:lnSpc>
              <a:spcBef>
                <a:spcPts val="0"/>
              </a:spcBef>
              <a:spcAft>
                <a:spcPts val="0"/>
              </a:spcAft>
              <a:buSzPts val="2100"/>
              <a:buAutoNum type="alphaLcPeriod"/>
            </a:pPr>
            <a:r>
              <a:rPr lang="en-US" sz="2100"/>
              <a:t>Assumptions spelled out</a:t>
            </a:r>
            <a:endParaRPr sz="2100"/>
          </a:p>
          <a:p>
            <a:pPr indent="-361950" lvl="1" marL="914400" rtl="0" algn="l">
              <a:lnSpc>
                <a:spcPct val="115000"/>
              </a:lnSpc>
              <a:spcBef>
                <a:spcPts val="0"/>
              </a:spcBef>
              <a:spcAft>
                <a:spcPts val="0"/>
              </a:spcAft>
              <a:buSzPts val="2100"/>
              <a:buAutoNum type="alphaLcPeriod"/>
            </a:pPr>
            <a:r>
              <a:rPr lang="en-US" sz="2100"/>
              <a:t>Positive controls (across key methods and assumptions) performed</a:t>
            </a:r>
            <a:endParaRPr sz="2100"/>
          </a:p>
          <a:p>
            <a:pPr indent="-361950" lvl="1" marL="914400" rtl="0" algn="l">
              <a:lnSpc>
                <a:spcPct val="115000"/>
              </a:lnSpc>
              <a:spcBef>
                <a:spcPts val="0"/>
              </a:spcBef>
              <a:spcAft>
                <a:spcPts val="0"/>
              </a:spcAft>
              <a:buSzPts val="2100"/>
              <a:buAutoNum type="alphaLcPeriod"/>
            </a:pPr>
            <a:r>
              <a:rPr lang="en-US" sz="2100"/>
              <a:t>Negative control (across key methods and assumptions) performed</a:t>
            </a:r>
            <a:endParaRPr sz="2100"/>
          </a:p>
          <a:p>
            <a:pPr indent="-361950" lvl="1" marL="914400" rtl="0" algn="l">
              <a:lnSpc>
                <a:spcPct val="115000"/>
              </a:lnSpc>
              <a:spcBef>
                <a:spcPts val="0"/>
              </a:spcBef>
              <a:spcAft>
                <a:spcPts val="0"/>
              </a:spcAft>
              <a:buSzPts val="2100"/>
              <a:buAutoNum type="alphaLcPeriod"/>
            </a:pPr>
            <a:r>
              <a:rPr lang="en-US" sz="2100"/>
              <a:t>Expected results (with time-stamp) documented</a:t>
            </a:r>
            <a:endParaRPr sz="2100"/>
          </a:p>
          <a:p>
            <a:pPr indent="0" lvl="0" marL="0" rtl="0" algn="l">
              <a:lnSpc>
                <a:spcPct val="115000"/>
              </a:lnSpc>
              <a:spcBef>
                <a:spcPts val="0"/>
              </a:spcBef>
              <a:spcAft>
                <a:spcPts val="0"/>
              </a:spcAft>
              <a:buNone/>
            </a:pPr>
            <a:r>
              <a:t/>
            </a:r>
            <a:endParaRPr/>
          </a:p>
        </p:txBody>
      </p:sp>
      <p:sp>
        <p:nvSpPr>
          <p:cNvPr id="2212" name="Google Shape;2212;p233"/>
          <p:cNvSpPr txBox="1"/>
          <p:nvPr>
            <p:ph idx="12" type="sldNum"/>
          </p:nvPr>
        </p:nvSpPr>
        <p:spPr>
          <a:xfrm>
            <a:off x="8367632" y="4893175"/>
            <a:ext cx="727200" cy="147300"/>
          </a:xfrm>
          <a:prstGeom prst="rect">
            <a:avLst/>
          </a:prstGeom>
        </p:spPr>
        <p:txBody>
          <a:bodyPr anchorCtr="0" anchor="t" bIns="29450" lIns="58925" spcFirstLastPara="1" rIns="58925" wrap="square" tIns="29450">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2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7" name="Shape 2217"/>
        <p:cNvGrpSpPr/>
        <p:nvPr/>
      </p:nvGrpSpPr>
      <p:grpSpPr>
        <a:xfrm>
          <a:off x="0" y="0"/>
          <a:ext cx="0" cy="0"/>
          <a:chOff x="0" y="0"/>
          <a:chExt cx="0" cy="0"/>
        </a:xfrm>
      </p:grpSpPr>
      <p:sp>
        <p:nvSpPr>
          <p:cNvPr id="2218" name="Google Shape;2218;p234"/>
          <p:cNvSpPr txBox="1"/>
          <p:nvPr>
            <p:ph type="title"/>
          </p:nvPr>
        </p:nvSpPr>
        <p:spPr>
          <a:xfrm>
            <a:off x="687586" y="0"/>
            <a:ext cx="7768800" cy="971100"/>
          </a:xfrm>
          <a:prstGeom prst="rect">
            <a:avLst/>
          </a:prstGeom>
        </p:spPr>
        <p:txBody>
          <a:bodyPr anchorCtr="0" anchor="ctr" bIns="32750" lIns="32750" spcFirstLastPara="1" rIns="69975" wrap="square" tIns="32750">
            <a:noAutofit/>
          </a:bodyPr>
          <a:lstStyle/>
          <a:p>
            <a:pPr indent="0" lvl="0" marL="0" rtl="0" algn="ctr">
              <a:spcBef>
                <a:spcPts val="0"/>
              </a:spcBef>
              <a:spcAft>
                <a:spcPts val="0"/>
              </a:spcAft>
              <a:buNone/>
            </a:pPr>
            <a:r>
              <a:rPr lang="en-US"/>
              <a:t>3) Performing</a:t>
            </a:r>
            <a:r>
              <a:rPr lang="en-US"/>
              <a:t> the Analysis</a:t>
            </a:r>
            <a:endParaRPr/>
          </a:p>
        </p:txBody>
      </p:sp>
      <p:sp>
        <p:nvSpPr>
          <p:cNvPr id="2219" name="Google Shape;2219;p234"/>
          <p:cNvSpPr txBox="1"/>
          <p:nvPr>
            <p:ph idx="1" type="body"/>
          </p:nvPr>
        </p:nvSpPr>
        <p:spPr>
          <a:xfrm>
            <a:off x="495606" y="971107"/>
            <a:ext cx="8152800" cy="3998400"/>
          </a:xfrm>
          <a:prstGeom prst="rect">
            <a:avLst/>
          </a:prstGeom>
        </p:spPr>
        <p:txBody>
          <a:bodyPr anchorCtr="0" anchor="t" bIns="32750" lIns="32750" spcFirstLastPara="1" rIns="69975" wrap="square" tIns="32750">
            <a:noAutofit/>
          </a:bodyPr>
          <a:lstStyle/>
          <a:p>
            <a:pPr indent="0" lvl="0" marL="0" rtl="0" algn="l">
              <a:lnSpc>
                <a:spcPct val="115000"/>
              </a:lnSpc>
              <a:spcBef>
                <a:spcPts val="0"/>
              </a:spcBef>
              <a:spcAft>
                <a:spcPts val="0"/>
              </a:spcAft>
              <a:buNone/>
            </a:pPr>
            <a:r>
              <a:t/>
            </a:r>
            <a:endParaRPr sz="2700"/>
          </a:p>
          <a:p>
            <a:pPr indent="-400050" lvl="1" marL="914400" rtl="0" algn="l">
              <a:lnSpc>
                <a:spcPct val="115000"/>
              </a:lnSpc>
              <a:spcBef>
                <a:spcPts val="0"/>
              </a:spcBef>
              <a:spcAft>
                <a:spcPts val="0"/>
              </a:spcAft>
              <a:buSzPts val="2700"/>
              <a:buAutoNum type="alphaLcPeriod"/>
            </a:pPr>
            <a:r>
              <a:rPr lang="en-US" sz="2700"/>
              <a:t>Convergence tested (if using numerical methods)</a:t>
            </a:r>
            <a:endParaRPr sz="2700"/>
          </a:p>
          <a:p>
            <a:pPr indent="-400050" lvl="1" marL="914400" rtl="0" algn="l">
              <a:lnSpc>
                <a:spcPct val="115000"/>
              </a:lnSpc>
              <a:spcBef>
                <a:spcPts val="0"/>
              </a:spcBef>
              <a:spcAft>
                <a:spcPts val="0"/>
              </a:spcAft>
              <a:buSzPts val="2700"/>
              <a:buAutoNum type="alphaLcPeriod"/>
            </a:pPr>
            <a:r>
              <a:rPr lang="en-US" sz="2700"/>
              <a:t>Assumptions tested (e.g., residuals consistent with likelihood function)</a:t>
            </a:r>
            <a:endParaRPr sz="2700"/>
          </a:p>
          <a:p>
            <a:pPr indent="-400050" lvl="1" marL="914400" rtl="0" algn="l">
              <a:lnSpc>
                <a:spcPct val="115000"/>
              </a:lnSpc>
              <a:spcBef>
                <a:spcPts val="0"/>
              </a:spcBef>
              <a:spcAft>
                <a:spcPts val="0"/>
              </a:spcAft>
              <a:buSzPts val="2700"/>
              <a:buAutoNum type="alphaLcPeriod"/>
            </a:pPr>
            <a:r>
              <a:rPr lang="en-US" sz="2700"/>
              <a:t>Prior prediction checks passed</a:t>
            </a:r>
            <a:endParaRPr sz="2700"/>
          </a:p>
          <a:p>
            <a:pPr indent="-400050" lvl="1" marL="914400" rtl="0" algn="l">
              <a:lnSpc>
                <a:spcPct val="115000"/>
              </a:lnSpc>
              <a:spcBef>
                <a:spcPts val="0"/>
              </a:spcBef>
              <a:spcAft>
                <a:spcPts val="0"/>
              </a:spcAft>
              <a:buSzPts val="2700"/>
              <a:buAutoNum type="alphaLcPeriod"/>
            </a:pPr>
            <a:r>
              <a:rPr lang="en-US" sz="2700"/>
              <a:t>Posterior predictive checks passed</a:t>
            </a:r>
            <a:endParaRPr sz="2700"/>
          </a:p>
          <a:p>
            <a:pPr indent="-400050" lvl="1" marL="914400" rtl="0" algn="l">
              <a:lnSpc>
                <a:spcPct val="115000"/>
              </a:lnSpc>
              <a:spcBef>
                <a:spcPts val="0"/>
              </a:spcBef>
              <a:spcAft>
                <a:spcPts val="0"/>
              </a:spcAft>
              <a:buSzPts val="2700"/>
              <a:buAutoNum type="alphaLcPeriod"/>
            </a:pPr>
            <a:r>
              <a:rPr lang="en-US" sz="2700"/>
              <a:t>Size and effects of (deep uncertainties / forking paths) characterized</a:t>
            </a:r>
            <a:endParaRPr sz="2700"/>
          </a:p>
          <a:p>
            <a:pPr indent="0" lvl="0" marL="0" rtl="0" algn="l">
              <a:lnSpc>
                <a:spcPct val="115000"/>
              </a:lnSpc>
              <a:spcBef>
                <a:spcPts val="0"/>
              </a:spcBef>
              <a:spcAft>
                <a:spcPts val="0"/>
              </a:spcAft>
              <a:buNone/>
            </a:pPr>
            <a:r>
              <a:t/>
            </a:r>
            <a:endParaRPr/>
          </a:p>
        </p:txBody>
      </p:sp>
      <p:sp>
        <p:nvSpPr>
          <p:cNvPr id="2220" name="Google Shape;2220;p234"/>
          <p:cNvSpPr txBox="1"/>
          <p:nvPr>
            <p:ph idx="12" type="sldNum"/>
          </p:nvPr>
        </p:nvSpPr>
        <p:spPr>
          <a:xfrm>
            <a:off x="8367632" y="4893175"/>
            <a:ext cx="727200" cy="147300"/>
          </a:xfrm>
          <a:prstGeom prst="rect">
            <a:avLst/>
          </a:prstGeom>
        </p:spPr>
        <p:txBody>
          <a:bodyPr anchorCtr="0" anchor="t" bIns="29450" lIns="58925" spcFirstLastPara="1" rIns="58925" wrap="square" tIns="29450">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2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5" name="Shape 2225"/>
        <p:cNvGrpSpPr/>
        <p:nvPr/>
      </p:nvGrpSpPr>
      <p:grpSpPr>
        <a:xfrm>
          <a:off x="0" y="0"/>
          <a:ext cx="0" cy="0"/>
          <a:chOff x="0" y="0"/>
          <a:chExt cx="0" cy="0"/>
        </a:xfrm>
      </p:grpSpPr>
      <p:sp>
        <p:nvSpPr>
          <p:cNvPr id="2226" name="Google Shape;2226;p235"/>
          <p:cNvSpPr txBox="1"/>
          <p:nvPr>
            <p:ph type="title"/>
          </p:nvPr>
        </p:nvSpPr>
        <p:spPr>
          <a:xfrm>
            <a:off x="687575" y="0"/>
            <a:ext cx="7768800" cy="761700"/>
          </a:xfrm>
          <a:prstGeom prst="rect">
            <a:avLst/>
          </a:prstGeom>
        </p:spPr>
        <p:txBody>
          <a:bodyPr anchorCtr="0" anchor="ctr" bIns="32750" lIns="32750" spcFirstLastPara="1" rIns="69975" wrap="square" tIns="32750">
            <a:noAutofit/>
          </a:bodyPr>
          <a:lstStyle/>
          <a:p>
            <a:pPr indent="0" lvl="0" marL="0" rtl="0" algn="ctr">
              <a:spcBef>
                <a:spcPts val="0"/>
              </a:spcBef>
              <a:spcAft>
                <a:spcPts val="0"/>
              </a:spcAft>
              <a:buNone/>
            </a:pPr>
            <a:r>
              <a:rPr lang="en-US"/>
              <a:t>4) Documenting</a:t>
            </a:r>
            <a:r>
              <a:rPr lang="en-US"/>
              <a:t> the Analysis</a:t>
            </a:r>
            <a:endParaRPr/>
          </a:p>
        </p:txBody>
      </p:sp>
      <p:sp>
        <p:nvSpPr>
          <p:cNvPr id="2227" name="Google Shape;2227;p235"/>
          <p:cNvSpPr txBox="1"/>
          <p:nvPr>
            <p:ph idx="1" type="body"/>
          </p:nvPr>
        </p:nvSpPr>
        <p:spPr>
          <a:xfrm>
            <a:off x="535781" y="688032"/>
            <a:ext cx="8152800" cy="3998400"/>
          </a:xfrm>
          <a:prstGeom prst="rect">
            <a:avLst/>
          </a:prstGeom>
        </p:spPr>
        <p:txBody>
          <a:bodyPr anchorCtr="0" anchor="t" bIns="32750" lIns="32750" spcFirstLastPara="1" rIns="69975" wrap="square" tIns="32750">
            <a:noAutofit/>
          </a:bodyPr>
          <a:lstStyle/>
          <a:p>
            <a:pPr indent="0" lvl="0" marL="0" rtl="0" algn="l">
              <a:lnSpc>
                <a:spcPct val="115000"/>
              </a:lnSpc>
              <a:spcBef>
                <a:spcPts val="0"/>
              </a:spcBef>
              <a:spcAft>
                <a:spcPts val="0"/>
              </a:spcAft>
              <a:buNone/>
            </a:pPr>
            <a:r>
              <a:t/>
            </a:r>
            <a:endParaRPr sz="1100"/>
          </a:p>
          <a:p>
            <a:pPr indent="-361950" lvl="1" marL="914400" rtl="0" algn="l">
              <a:lnSpc>
                <a:spcPct val="115000"/>
              </a:lnSpc>
              <a:spcBef>
                <a:spcPts val="0"/>
              </a:spcBef>
              <a:spcAft>
                <a:spcPts val="0"/>
              </a:spcAft>
              <a:buSzPts val="2100"/>
              <a:buAutoNum type="alphaLcPeriod"/>
            </a:pPr>
            <a:r>
              <a:rPr lang="en-US" sz="2100"/>
              <a:t>Authors named and reachable</a:t>
            </a:r>
            <a:endParaRPr sz="2100"/>
          </a:p>
          <a:p>
            <a:pPr indent="-361950" lvl="1" marL="914400" rtl="0" algn="l">
              <a:lnSpc>
                <a:spcPct val="115000"/>
              </a:lnSpc>
              <a:spcBef>
                <a:spcPts val="0"/>
              </a:spcBef>
              <a:spcAft>
                <a:spcPts val="0"/>
              </a:spcAft>
              <a:buSzPts val="2100"/>
              <a:buAutoNum type="alphaLcPeriod"/>
            </a:pPr>
            <a:r>
              <a:rPr lang="en-US" sz="2100"/>
              <a:t>Environment variables documented</a:t>
            </a:r>
            <a:endParaRPr sz="2100"/>
          </a:p>
          <a:p>
            <a:pPr indent="-361950" lvl="1" marL="914400" rtl="0" algn="l">
              <a:lnSpc>
                <a:spcPct val="115000"/>
              </a:lnSpc>
              <a:spcBef>
                <a:spcPts val="0"/>
              </a:spcBef>
              <a:spcAft>
                <a:spcPts val="0"/>
              </a:spcAft>
              <a:buSzPts val="2100"/>
              <a:buAutoNum type="alphaLcPeriod"/>
            </a:pPr>
            <a:r>
              <a:rPr lang="en-US" sz="2100"/>
              <a:t>Assumptions and robustness discussed</a:t>
            </a:r>
            <a:endParaRPr sz="2100"/>
          </a:p>
          <a:p>
            <a:pPr indent="-361950" lvl="1" marL="914400" rtl="0" algn="l">
              <a:lnSpc>
                <a:spcPct val="115000"/>
              </a:lnSpc>
              <a:spcBef>
                <a:spcPts val="0"/>
              </a:spcBef>
              <a:spcAft>
                <a:spcPts val="0"/>
              </a:spcAft>
              <a:buSzPts val="2100"/>
              <a:buAutoNum type="alphaLcPeriod"/>
            </a:pPr>
            <a:r>
              <a:rPr lang="en-US" sz="2100"/>
              <a:t>Code reviewed for logic and consistency with documentation</a:t>
            </a:r>
            <a:endParaRPr sz="2100"/>
          </a:p>
          <a:p>
            <a:pPr indent="-361950" lvl="1" marL="914400" rtl="0" algn="l">
              <a:lnSpc>
                <a:spcPct val="115000"/>
              </a:lnSpc>
              <a:spcBef>
                <a:spcPts val="0"/>
              </a:spcBef>
              <a:spcAft>
                <a:spcPts val="0"/>
              </a:spcAft>
              <a:buSzPts val="2100"/>
              <a:buAutoNum type="alphaLcPeriod"/>
            </a:pPr>
            <a:r>
              <a:rPr lang="en-US" sz="2100"/>
              <a:t>Figures publication ready</a:t>
            </a:r>
            <a:endParaRPr sz="2100"/>
          </a:p>
          <a:p>
            <a:pPr indent="-361950" lvl="1" marL="914400" rtl="0" algn="l">
              <a:lnSpc>
                <a:spcPct val="115000"/>
              </a:lnSpc>
              <a:spcBef>
                <a:spcPts val="0"/>
              </a:spcBef>
              <a:spcAft>
                <a:spcPts val="0"/>
              </a:spcAft>
              <a:buSzPts val="2100"/>
              <a:buAutoNum type="alphaLcPeriod"/>
            </a:pPr>
            <a:r>
              <a:rPr lang="en-US" sz="2100"/>
              <a:t>Documentation accessible to intended / target audience(s)</a:t>
            </a:r>
            <a:endParaRPr sz="2100"/>
          </a:p>
          <a:p>
            <a:pPr indent="-361950" lvl="1" marL="914400" rtl="0" algn="l">
              <a:lnSpc>
                <a:spcPct val="115000"/>
              </a:lnSpc>
              <a:spcBef>
                <a:spcPts val="0"/>
              </a:spcBef>
              <a:spcAft>
                <a:spcPts val="0"/>
              </a:spcAft>
              <a:buSzPts val="2100"/>
              <a:buAutoNum type="alphaLcPeriod"/>
            </a:pPr>
            <a:r>
              <a:rPr lang="en-US" sz="2100"/>
              <a:t>All sources cited</a:t>
            </a:r>
            <a:endParaRPr sz="2100"/>
          </a:p>
          <a:p>
            <a:pPr indent="-361950" lvl="1" marL="914400" rtl="0" algn="l">
              <a:lnSpc>
                <a:spcPct val="115000"/>
              </a:lnSpc>
              <a:spcBef>
                <a:spcPts val="0"/>
              </a:spcBef>
              <a:spcAft>
                <a:spcPts val="0"/>
              </a:spcAft>
              <a:buSzPts val="2100"/>
              <a:buAutoNum type="alphaLcPeriod"/>
            </a:pPr>
            <a:r>
              <a:rPr lang="en-US" sz="2100"/>
              <a:t>Non-author contributors acknowledged</a:t>
            </a:r>
            <a:endParaRPr sz="2100"/>
          </a:p>
          <a:p>
            <a:pPr indent="-361950" lvl="1" marL="914400" rtl="0" algn="l">
              <a:lnSpc>
                <a:spcPct val="115000"/>
              </a:lnSpc>
              <a:spcBef>
                <a:spcPts val="0"/>
              </a:spcBef>
              <a:spcAft>
                <a:spcPts val="0"/>
              </a:spcAft>
              <a:buSzPts val="2100"/>
              <a:buAutoNum type="alphaLcPeriod"/>
            </a:pPr>
            <a:r>
              <a:rPr lang="en-US" sz="2100"/>
              <a:t>Funding acknowledged </a:t>
            </a:r>
            <a:endParaRPr sz="2100"/>
          </a:p>
          <a:p>
            <a:pPr indent="-361950" lvl="1" marL="914400" rtl="0" algn="l">
              <a:lnSpc>
                <a:spcPct val="115000"/>
              </a:lnSpc>
              <a:spcBef>
                <a:spcPts val="0"/>
              </a:spcBef>
              <a:spcAft>
                <a:spcPts val="0"/>
              </a:spcAft>
              <a:buSzPts val="2100"/>
              <a:buAutoNum type="alphaLcPeriod"/>
            </a:pPr>
            <a:r>
              <a:rPr lang="en-US" sz="2100"/>
              <a:t>Conflict of interest declared </a:t>
            </a:r>
            <a:endParaRPr sz="2100"/>
          </a:p>
          <a:p>
            <a:pPr indent="-361950" lvl="1" marL="914400" rtl="0" algn="l">
              <a:lnSpc>
                <a:spcPct val="115000"/>
              </a:lnSpc>
              <a:spcBef>
                <a:spcPts val="0"/>
              </a:spcBef>
              <a:spcAft>
                <a:spcPts val="0"/>
              </a:spcAft>
              <a:buSzPts val="2100"/>
              <a:buAutoNum type="alphaLcPeriod"/>
            </a:pPr>
            <a:r>
              <a:rPr lang="en-US" sz="2100"/>
              <a:t>Materials uploaded to repository</a:t>
            </a:r>
            <a:endParaRPr sz="2100"/>
          </a:p>
        </p:txBody>
      </p:sp>
      <p:sp>
        <p:nvSpPr>
          <p:cNvPr id="2228" name="Google Shape;2228;p235"/>
          <p:cNvSpPr txBox="1"/>
          <p:nvPr>
            <p:ph idx="12" type="sldNum"/>
          </p:nvPr>
        </p:nvSpPr>
        <p:spPr>
          <a:xfrm>
            <a:off x="8367632" y="4893175"/>
            <a:ext cx="727200" cy="147300"/>
          </a:xfrm>
          <a:prstGeom prst="rect">
            <a:avLst/>
          </a:prstGeom>
        </p:spPr>
        <p:txBody>
          <a:bodyPr anchorCtr="0" anchor="t" bIns="29450" lIns="58925" spcFirstLastPara="1" rIns="58925" wrap="square" tIns="29450">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2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CE5CD"/>
        </a:solidFill>
      </p:bgPr>
    </p:bg>
    <p:spTree>
      <p:nvGrpSpPr>
        <p:cNvPr id="2233" name="Shape 2233"/>
        <p:cNvGrpSpPr/>
        <p:nvPr/>
      </p:nvGrpSpPr>
      <p:grpSpPr>
        <a:xfrm>
          <a:off x="0" y="0"/>
          <a:ext cx="0" cy="0"/>
          <a:chOff x="0" y="0"/>
          <a:chExt cx="0" cy="0"/>
        </a:xfrm>
      </p:grpSpPr>
      <p:sp>
        <p:nvSpPr>
          <p:cNvPr id="2234" name="Google Shape;2234;p236"/>
          <p:cNvSpPr txBox="1"/>
          <p:nvPr>
            <p:ph type="title"/>
          </p:nvPr>
        </p:nvSpPr>
        <p:spPr>
          <a:xfrm>
            <a:off x="687586" y="0"/>
            <a:ext cx="7768800" cy="971100"/>
          </a:xfrm>
          <a:prstGeom prst="rect">
            <a:avLst/>
          </a:prstGeom>
          <a:noFill/>
          <a:ln>
            <a:noFill/>
          </a:ln>
        </p:spPr>
        <p:txBody>
          <a:bodyPr anchorCtr="0" anchor="ctr" bIns="32750" lIns="32750" spcFirstLastPara="1" rIns="69975" wrap="square" tIns="32750">
            <a:noAutofit/>
          </a:bodyPr>
          <a:lstStyle/>
          <a:p>
            <a:pPr indent="0" lvl="0" marL="0" rtl="0" algn="ctr">
              <a:spcBef>
                <a:spcPts val="0"/>
              </a:spcBef>
              <a:spcAft>
                <a:spcPts val="0"/>
              </a:spcAft>
              <a:buNone/>
            </a:pPr>
            <a:r>
              <a:rPr lang="en-US">
                <a:latin typeface="Calibri"/>
                <a:ea typeface="Calibri"/>
                <a:cs typeface="Calibri"/>
                <a:sym typeface="Calibri"/>
              </a:rPr>
              <a:t>Outline for today</a:t>
            </a:r>
            <a:endParaRPr>
              <a:latin typeface="Calibri"/>
              <a:ea typeface="Calibri"/>
              <a:cs typeface="Calibri"/>
              <a:sym typeface="Calibri"/>
            </a:endParaRPr>
          </a:p>
        </p:txBody>
      </p:sp>
      <p:sp>
        <p:nvSpPr>
          <p:cNvPr id="2235" name="Google Shape;2235;p236"/>
          <p:cNvSpPr txBox="1"/>
          <p:nvPr>
            <p:ph idx="1" type="body"/>
          </p:nvPr>
        </p:nvSpPr>
        <p:spPr>
          <a:xfrm>
            <a:off x="393350" y="1286126"/>
            <a:ext cx="8152800" cy="3304500"/>
          </a:xfrm>
          <a:prstGeom prst="rect">
            <a:avLst/>
          </a:prstGeom>
          <a:noFill/>
          <a:ln>
            <a:noFill/>
          </a:ln>
        </p:spPr>
        <p:txBody>
          <a:bodyPr anchorCtr="0" anchor="t" bIns="32750" lIns="32750" spcFirstLastPara="1" rIns="69975" wrap="square" tIns="32750">
            <a:noAutofit/>
          </a:bodyPr>
          <a:lstStyle/>
          <a:p>
            <a:pPr indent="-419100" lvl="0" marL="457200" rtl="0" algn="l">
              <a:lnSpc>
                <a:spcPct val="150000"/>
              </a:lnSpc>
              <a:spcBef>
                <a:spcPts val="400"/>
              </a:spcBef>
              <a:spcAft>
                <a:spcPts val="0"/>
              </a:spcAft>
              <a:buSzPts val="3000"/>
              <a:buFont typeface="Calibri"/>
              <a:buAutoNum type="arabicPeriod"/>
            </a:pPr>
            <a:r>
              <a:rPr lang="en-US" sz="3000"/>
              <a:t>Recap from last meeting</a:t>
            </a:r>
            <a:endParaRPr sz="3000"/>
          </a:p>
          <a:p>
            <a:pPr indent="-419100" lvl="0" marL="457200" rtl="0" algn="l">
              <a:lnSpc>
                <a:spcPct val="150000"/>
              </a:lnSpc>
              <a:spcBef>
                <a:spcPts val="0"/>
              </a:spcBef>
              <a:spcAft>
                <a:spcPts val="0"/>
              </a:spcAft>
              <a:buSzPts val="3000"/>
              <a:buFont typeface="Calibri"/>
              <a:buAutoNum type="arabicPeriod"/>
            </a:pPr>
            <a:r>
              <a:rPr lang="en-US" sz="3000"/>
              <a:t>Why use a Bayesian workflow?</a:t>
            </a:r>
            <a:endParaRPr sz="3000"/>
          </a:p>
          <a:p>
            <a:pPr indent="-419100" lvl="0" marL="457200" rtl="0" algn="l">
              <a:lnSpc>
                <a:spcPct val="150000"/>
              </a:lnSpc>
              <a:spcBef>
                <a:spcPts val="0"/>
              </a:spcBef>
              <a:spcAft>
                <a:spcPts val="0"/>
              </a:spcAft>
              <a:buSzPts val="3000"/>
              <a:buAutoNum type="arabicPeriod"/>
            </a:pPr>
            <a:r>
              <a:rPr lang="en-US" sz="3000"/>
              <a:t>Discussion of a (Bayesian) workflow checklist</a:t>
            </a:r>
            <a:endParaRPr sz="3000"/>
          </a:p>
          <a:p>
            <a:pPr indent="-419100" lvl="0" marL="457200" rtl="0" algn="l">
              <a:lnSpc>
                <a:spcPct val="150000"/>
              </a:lnSpc>
              <a:spcBef>
                <a:spcPts val="0"/>
              </a:spcBef>
              <a:spcAft>
                <a:spcPts val="0"/>
              </a:spcAft>
              <a:buClr>
                <a:srgbClr val="FF0000"/>
              </a:buClr>
              <a:buSzPts val="3000"/>
              <a:buAutoNum type="arabicPeriod"/>
            </a:pPr>
            <a:r>
              <a:rPr lang="en-US" sz="3000">
                <a:solidFill>
                  <a:srgbClr val="FF0000"/>
                </a:solidFill>
              </a:rPr>
              <a:t>Reading and problem set assignments</a:t>
            </a:r>
            <a:endParaRPr sz="3000">
              <a:solidFill>
                <a:srgbClr val="FF0000"/>
              </a:solidFill>
            </a:endParaRPr>
          </a:p>
          <a:p>
            <a:pPr indent="0" lvl="0" marL="0" rtl="0" algn="l">
              <a:spcBef>
                <a:spcPts val="400"/>
              </a:spcBef>
              <a:spcAft>
                <a:spcPts val="0"/>
              </a:spcAft>
              <a:buNone/>
            </a:pPr>
            <a:r>
              <a:t/>
            </a:r>
            <a:endParaRPr sz="3000">
              <a:latin typeface="Calibri"/>
              <a:ea typeface="Calibri"/>
              <a:cs typeface="Calibri"/>
              <a:sym typeface="Calibri"/>
            </a:endParaRPr>
          </a:p>
        </p:txBody>
      </p:sp>
      <p:sp>
        <p:nvSpPr>
          <p:cNvPr id="2236" name="Google Shape;2236;p236"/>
          <p:cNvSpPr txBox="1"/>
          <p:nvPr>
            <p:ph idx="12" type="sldNum"/>
          </p:nvPr>
        </p:nvSpPr>
        <p:spPr>
          <a:xfrm>
            <a:off x="8367632" y="4893175"/>
            <a:ext cx="727200" cy="147300"/>
          </a:xfrm>
          <a:prstGeom prst="rect">
            <a:avLst/>
          </a:prstGeom>
        </p:spPr>
        <p:txBody>
          <a:bodyPr anchorCtr="0" anchor="t" bIns="29450" lIns="58925" spcFirstLastPara="1" rIns="58925" wrap="square" tIns="29450">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2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A4C2F4"/>
        </a:solidFill>
      </p:bgPr>
    </p:bg>
    <p:spTree>
      <p:nvGrpSpPr>
        <p:cNvPr id="2241" name="Shape 2241"/>
        <p:cNvGrpSpPr/>
        <p:nvPr/>
      </p:nvGrpSpPr>
      <p:grpSpPr>
        <a:xfrm>
          <a:off x="0" y="0"/>
          <a:ext cx="0" cy="0"/>
          <a:chOff x="0" y="0"/>
          <a:chExt cx="0" cy="0"/>
        </a:xfrm>
      </p:grpSpPr>
      <p:sp>
        <p:nvSpPr>
          <p:cNvPr id="2242" name="Google Shape;2242;p237"/>
          <p:cNvSpPr txBox="1"/>
          <p:nvPr>
            <p:ph type="title"/>
          </p:nvPr>
        </p:nvSpPr>
        <p:spPr>
          <a:xfrm>
            <a:off x="687575" y="0"/>
            <a:ext cx="7768800" cy="569700"/>
          </a:xfrm>
          <a:prstGeom prst="rect">
            <a:avLst/>
          </a:prstGeom>
        </p:spPr>
        <p:txBody>
          <a:bodyPr anchorCtr="0" anchor="ctr" bIns="32750" lIns="32750" spcFirstLastPara="1" rIns="69975" wrap="square" tIns="32750">
            <a:noAutofit/>
          </a:bodyPr>
          <a:lstStyle/>
          <a:p>
            <a:pPr indent="0" lvl="0" marL="0" rtl="0" algn="ctr">
              <a:spcBef>
                <a:spcPts val="0"/>
              </a:spcBef>
              <a:spcAft>
                <a:spcPts val="0"/>
              </a:spcAft>
              <a:buNone/>
            </a:pPr>
            <a:r>
              <a:rPr lang="en-US"/>
              <a:t>Reading Assignment for Next Class</a:t>
            </a:r>
            <a:endParaRPr/>
          </a:p>
        </p:txBody>
      </p:sp>
      <p:sp>
        <p:nvSpPr>
          <p:cNvPr id="2243" name="Google Shape;2243;p237"/>
          <p:cNvSpPr txBox="1"/>
          <p:nvPr>
            <p:ph idx="1" type="body"/>
          </p:nvPr>
        </p:nvSpPr>
        <p:spPr>
          <a:xfrm>
            <a:off x="150825" y="572550"/>
            <a:ext cx="8680800" cy="3998400"/>
          </a:xfrm>
          <a:prstGeom prst="rect">
            <a:avLst/>
          </a:prstGeom>
        </p:spPr>
        <p:txBody>
          <a:bodyPr anchorCtr="0" anchor="t" bIns="32750" lIns="32750" spcFirstLastPara="1" rIns="69975" wrap="square" tIns="32750">
            <a:noAutofit/>
          </a:bodyPr>
          <a:lstStyle/>
          <a:p>
            <a:pPr indent="-323850" lvl="0" marL="457200" rtl="0" algn="l">
              <a:spcBef>
                <a:spcPts val="400"/>
              </a:spcBef>
              <a:spcAft>
                <a:spcPts val="0"/>
              </a:spcAft>
              <a:buSzPts val="1500"/>
              <a:buChar char="•"/>
            </a:pPr>
            <a:r>
              <a:rPr lang="en-US" sz="1500"/>
              <a:t>C</a:t>
            </a:r>
            <a:r>
              <a:rPr lang="en-US" sz="1400"/>
              <a:t>ore:</a:t>
            </a:r>
            <a:endParaRPr sz="1400"/>
          </a:p>
          <a:p>
            <a:pPr indent="-317500" lvl="1" marL="914400" rtl="0" algn="l">
              <a:spcBef>
                <a:spcPts val="0"/>
              </a:spcBef>
              <a:spcAft>
                <a:spcPts val="0"/>
              </a:spcAft>
              <a:buSzPts val="1400"/>
              <a:buChar char="–"/>
            </a:pPr>
            <a:r>
              <a:rPr lang="en-US" sz="1400"/>
              <a:t>Qian, S. S., Stow, C. A., &amp; Borsuk, M. E. (2003). On Monte Carlo methods for Bayesian inference. Ecological Modelling, 159(2-3), 269–277.</a:t>
            </a:r>
            <a:endParaRPr sz="1400"/>
          </a:p>
          <a:p>
            <a:pPr indent="-317500" lvl="1" marL="914400" rtl="0" algn="l">
              <a:spcBef>
                <a:spcPts val="0"/>
              </a:spcBef>
              <a:spcAft>
                <a:spcPts val="0"/>
              </a:spcAft>
              <a:buSzPts val="1400"/>
              <a:buChar char="–"/>
            </a:pPr>
            <a:r>
              <a:rPr lang="en-US" sz="1400"/>
              <a:t>Ruckert, K. L., Shaffer, G., Pollard, D., Guan, Y., Wong, T. E., Forest, C. E., &amp; Keller, K. (2017). Assessing the Impact of Retreat Mechanisms in a Simple Antarctic Ice Sheet Model Using Bayesian Calibration. PloS One, 12(1), e0170052. https://doi.org/10.1371/journal.pone.0170052</a:t>
            </a:r>
            <a:endParaRPr sz="1400"/>
          </a:p>
          <a:p>
            <a:pPr indent="0" lvl="0" marL="914400" rtl="0" algn="l">
              <a:spcBef>
                <a:spcPts val="400"/>
              </a:spcBef>
              <a:spcAft>
                <a:spcPts val="0"/>
              </a:spcAft>
              <a:buNone/>
            </a:pPr>
            <a:r>
              <a:t/>
            </a:r>
            <a:endParaRPr sz="1400"/>
          </a:p>
          <a:p>
            <a:pPr indent="-317500" lvl="0" marL="457200" rtl="0" algn="l">
              <a:spcBef>
                <a:spcPts val="400"/>
              </a:spcBef>
              <a:spcAft>
                <a:spcPts val="0"/>
              </a:spcAft>
              <a:buSzPts val="1400"/>
              <a:buChar char="•"/>
            </a:pPr>
            <a:r>
              <a:rPr lang="en-US" sz="1400"/>
              <a:t>Supplementary (if you are interested in background)</a:t>
            </a:r>
            <a:endParaRPr sz="1400"/>
          </a:p>
          <a:p>
            <a:pPr indent="-317500" lvl="1" marL="914400" rtl="0" algn="l">
              <a:spcBef>
                <a:spcPts val="0"/>
              </a:spcBef>
              <a:spcAft>
                <a:spcPts val="0"/>
              </a:spcAft>
              <a:buSzPts val="1400"/>
              <a:buChar char="–"/>
            </a:pPr>
            <a:r>
              <a:rPr lang="en-US" sz="1400"/>
              <a:t>Ruckert, K. L., Guan, Y., Bakker, A. M. R., Forest, C. E., &amp; Keller, K. (2017). The effects of time-varying observation errors on semi-empirical sea-level projections. Climatic Change, 140(3-4), 349–360. https://doi.org/10.1007/s10584-016-1858-z</a:t>
            </a:r>
            <a:endParaRPr sz="1400"/>
          </a:p>
          <a:p>
            <a:pPr indent="-317500" lvl="1" marL="914400" rtl="0" algn="l">
              <a:spcBef>
                <a:spcPts val="0"/>
              </a:spcBef>
              <a:spcAft>
                <a:spcPts val="0"/>
              </a:spcAft>
              <a:buSzPts val="1400"/>
              <a:buChar char="–"/>
            </a:pPr>
            <a:r>
              <a:rPr lang="en-US" sz="1400"/>
              <a:t>Edwards, N. R., Cameron, D., &amp; Rougier, J. (2011). Precalibrating an intermediate complexity climate model. Climate Dynamics, 37(7-8), 1469–1482. </a:t>
            </a:r>
            <a:r>
              <a:rPr lang="en-US" sz="1400" u="sng">
                <a:solidFill>
                  <a:schemeClr val="hlink"/>
                </a:solidFill>
                <a:hlinkClick r:id="rId3"/>
              </a:rPr>
              <a:t>https://doi.org/10.1007/s00382-010-0921-0</a:t>
            </a:r>
            <a:endParaRPr sz="1400"/>
          </a:p>
          <a:p>
            <a:pPr indent="-317500" lvl="1" marL="914400" rtl="0" algn="l">
              <a:spcBef>
                <a:spcPts val="0"/>
              </a:spcBef>
              <a:spcAft>
                <a:spcPts val="0"/>
              </a:spcAft>
              <a:buSzPts val="1400"/>
              <a:buChar char="–"/>
            </a:pPr>
            <a:r>
              <a:rPr lang="en-US" sz="1400"/>
              <a:t>Sadegh, M., &amp; Vrugt, J. A. (2013). Bridging the gap between GLUE and formal statistical approaches: approximate Bayesian computation. </a:t>
            </a:r>
            <a:r>
              <a:rPr i="1" lang="en-US" sz="1400"/>
              <a:t>Hydrology and Earth System Sciences</a:t>
            </a:r>
            <a:r>
              <a:rPr lang="en-US" sz="1400"/>
              <a:t>, </a:t>
            </a:r>
            <a:r>
              <a:rPr i="1" lang="en-US" sz="1400"/>
              <a:t>17</a:t>
            </a:r>
            <a:r>
              <a:rPr lang="en-US" sz="1400"/>
              <a:t>(12), 4831–4850. </a:t>
            </a:r>
            <a:r>
              <a:rPr lang="en-US" sz="1400" u="sng">
                <a:solidFill>
                  <a:schemeClr val="hlink"/>
                </a:solidFill>
                <a:hlinkClick r:id="rId4"/>
              </a:rPr>
              <a:t>https://doi.org/10.5194/hess-17-4831-2013</a:t>
            </a:r>
            <a:endParaRPr sz="1400"/>
          </a:p>
          <a:p>
            <a:pPr indent="-317500" lvl="1" marL="914400" rtl="0" algn="l">
              <a:spcBef>
                <a:spcPts val="0"/>
              </a:spcBef>
              <a:spcAft>
                <a:spcPts val="0"/>
              </a:spcAft>
              <a:buSzPts val="1400"/>
              <a:buChar char="–"/>
            </a:pPr>
            <a:r>
              <a:rPr lang="en-US" sz="1400"/>
              <a:t>Sriver, R. L., Urban, N. M., Olson, R., &amp; Keller, K. (2012). Toward a physically plausible upper bound of sea-level rise projections. Climatic Change, 115(3-4), 893–902. https://doi.org/10.1007/s10584-012-0610-6</a:t>
            </a:r>
            <a:endParaRPr sz="1400"/>
          </a:p>
        </p:txBody>
      </p:sp>
      <p:sp>
        <p:nvSpPr>
          <p:cNvPr id="2244" name="Google Shape;2244;p237"/>
          <p:cNvSpPr txBox="1"/>
          <p:nvPr>
            <p:ph idx="12" type="sldNum"/>
          </p:nvPr>
        </p:nvSpPr>
        <p:spPr>
          <a:xfrm>
            <a:off x="8367632" y="4893175"/>
            <a:ext cx="727200" cy="147300"/>
          </a:xfrm>
          <a:prstGeom prst="rect">
            <a:avLst/>
          </a:prstGeom>
        </p:spPr>
        <p:txBody>
          <a:bodyPr anchorCtr="0" anchor="t" bIns="29450" lIns="58925" spcFirstLastPara="1" rIns="58925" wrap="square" tIns="2945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40"/>
          <p:cNvSpPr txBox="1"/>
          <p:nvPr>
            <p:ph type="title"/>
          </p:nvPr>
        </p:nvSpPr>
        <p:spPr>
          <a:xfrm>
            <a:off x="687586" y="0"/>
            <a:ext cx="7768800" cy="971100"/>
          </a:xfrm>
          <a:prstGeom prst="rect">
            <a:avLst/>
          </a:prstGeom>
          <a:noFill/>
          <a:ln>
            <a:noFill/>
          </a:ln>
        </p:spPr>
        <p:txBody>
          <a:bodyPr anchorCtr="0" anchor="ctr" bIns="32750" lIns="32750" spcFirstLastPara="1" rIns="69975" wrap="square" tIns="32750">
            <a:noAutofit/>
          </a:bodyPr>
          <a:lstStyle/>
          <a:p>
            <a:pPr indent="0" lvl="0" marL="0" rtl="0" algn="ctr">
              <a:spcBef>
                <a:spcPts val="0"/>
              </a:spcBef>
              <a:spcAft>
                <a:spcPts val="0"/>
              </a:spcAft>
              <a:buNone/>
            </a:pPr>
            <a:r>
              <a:rPr lang="en-US">
                <a:latin typeface="Calibri"/>
                <a:ea typeface="Calibri"/>
                <a:cs typeface="Calibri"/>
                <a:sym typeface="Calibri"/>
              </a:rPr>
              <a:t>Getting in touch and giving feedback</a:t>
            </a:r>
            <a:endParaRPr>
              <a:latin typeface="Calibri"/>
              <a:ea typeface="Calibri"/>
              <a:cs typeface="Calibri"/>
              <a:sym typeface="Calibri"/>
            </a:endParaRPr>
          </a:p>
        </p:txBody>
      </p:sp>
      <p:sp>
        <p:nvSpPr>
          <p:cNvPr id="277" name="Google Shape;277;p40"/>
          <p:cNvSpPr txBox="1"/>
          <p:nvPr>
            <p:ph idx="12" type="sldNum"/>
          </p:nvPr>
        </p:nvSpPr>
        <p:spPr>
          <a:xfrm>
            <a:off x="8367632" y="4893175"/>
            <a:ext cx="727200" cy="147300"/>
          </a:xfrm>
          <a:prstGeom prst="rect">
            <a:avLst/>
          </a:prstGeom>
        </p:spPr>
        <p:txBody>
          <a:bodyPr anchorCtr="0" anchor="t" bIns="29450" lIns="58925" spcFirstLastPara="1" rIns="58925" wrap="square" tIns="2945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
        <p:nvSpPr>
          <p:cNvPr id="278" name="Google Shape;278;p40"/>
          <p:cNvSpPr txBox="1"/>
          <p:nvPr/>
        </p:nvSpPr>
        <p:spPr>
          <a:xfrm>
            <a:off x="102250" y="920300"/>
            <a:ext cx="8814600" cy="4256100"/>
          </a:xfrm>
          <a:prstGeom prst="rect">
            <a:avLst/>
          </a:prstGeom>
          <a:noFill/>
          <a:ln>
            <a:noFill/>
          </a:ln>
        </p:spPr>
        <p:txBody>
          <a:bodyPr anchorCtr="0" anchor="t" bIns="91425" lIns="91425" spcFirstLastPara="1" rIns="91425" wrap="square" tIns="91425">
            <a:spAutoFit/>
          </a:bodyPr>
          <a:lstStyle/>
          <a:p>
            <a:pPr indent="-374650" lvl="0" marL="457200" rtl="0" algn="l">
              <a:lnSpc>
                <a:spcPct val="150000"/>
              </a:lnSpc>
              <a:spcBef>
                <a:spcPts val="0"/>
              </a:spcBef>
              <a:spcAft>
                <a:spcPts val="0"/>
              </a:spcAft>
              <a:buSzPts val="2300"/>
              <a:buFont typeface="Calibri"/>
              <a:buChar char="●"/>
            </a:pPr>
            <a:r>
              <a:rPr lang="en-US" sz="2300">
                <a:latin typeface="Calibri"/>
                <a:ea typeface="Calibri"/>
                <a:cs typeface="Calibri"/>
                <a:sym typeface="Calibri"/>
              </a:rPr>
              <a:t>Office hours, by appointment, or just drop by. </a:t>
            </a:r>
            <a:endParaRPr sz="2300">
              <a:latin typeface="Calibri"/>
              <a:ea typeface="Calibri"/>
              <a:cs typeface="Calibri"/>
              <a:sym typeface="Calibri"/>
            </a:endParaRPr>
          </a:p>
          <a:p>
            <a:pPr indent="-374650" lvl="0" marL="457200" rtl="0" algn="l">
              <a:lnSpc>
                <a:spcPct val="150000"/>
              </a:lnSpc>
              <a:spcBef>
                <a:spcPts val="0"/>
              </a:spcBef>
              <a:spcAft>
                <a:spcPts val="0"/>
              </a:spcAft>
              <a:buSzPts val="2300"/>
              <a:buFont typeface="Calibri"/>
              <a:buChar char="●"/>
            </a:pPr>
            <a:r>
              <a:rPr lang="en-US" sz="2300">
                <a:latin typeface="Calibri"/>
                <a:ea typeface="Calibri"/>
                <a:cs typeface="Calibri"/>
                <a:sym typeface="Calibri"/>
              </a:rPr>
              <a:t>Email is, in general, the fastest and easiest way to get in touch with me.  </a:t>
            </a:r>
            <a:r>
              <a:rPr i="1" lang="en-US" sz="2300">
                <a:latin typeface="Calibri"/>
                <a:ea typeface="Calibri"/>
                <a:cs typeface="Calibri"/>
                <a:sym typeface="Calibri"/>
              </a:rPr>
              <a:t>Canvas messaging does not work fast with me.</a:t>
            </a:r>
            <a:endParaRPr i="1" sz="2300">
              <a:latin typeface="Calibri"/>
              <a:ea typeface="Calibri"/>
              <a:cs typeface="Calibri"/>
              <a:sym typeface="Calibri"/>
            </a:endParaRPr>
          </a:p>
          <a:p>
            <a:pPr indent="-374650" lvl="0" marL="457200" rtl="0" algn="l">
              <a:lnSpc>
                <a:spcPct val="150000"/>
              </a:lnSpc>
              <a:spcBef>
                <a:spcPts val="0"/>
              </a:spcBef>
              <a:spcAft>
                <a:spcPts val="0"/>
              </a:spcAft>
              <a:buSzPts val="2300"/>
              <a:buFont typeface="Calibri"/>
              <a:buChar char="●"/>
            </a:pPr>
            <a:r>
              <a:rPr lang="en-US" sz="2300">
                <a:latin typeface="Calibri"/>
                <a:ea typeface="Calibri"/>
                <a:cs typeface="Calibri"/>
                <a:sym typeface="Calibri"/>
              </a:rPr>
              <a:t>This class is designed to be tuned to students research needs.</a:t>
            </a:r>
            <a:endParaRPr sz="2300">
              <a:latin typeface="Calibri"/>
              <a:ea typeface="Calibri"/>
              <a:cs typeface="Calibri"/>
              <a:sym typeface="Calibri"/>
            </a:endParaRPr>
          </a:p>
          <a:p>
            <a:pPr indent="-374650" lvl="0" marL="457200" rtl="0" algn="l">
              <a:lnSpc>
                <a:spcPct val="150000"/>
              </a:lnSpc>
              <a:spcBef>
                <a:spcPts val="0"/>
              </a:spcBef>
              <a:spcAft>
                <a:spcPts val="0"/>
              </a:spcAft>
              <a:buSzPts val="2300"/>
              <a:buFont typeface="Calibri"/>
              <a:buChar char="●"/>
            </a:pPr>
            <a:r>
              <a:rPr lang="en-US" sz="2300">
                <a:latin typeface="Calibri"/>
                <a:ea typeface="Calibri"/>
                <a:cs typeface="Calibri"/>
                <a:sym typeface="Calibri"/>
              </a:rPr>
              <a:t>I suggest we play this adaptively.</a:t>
            </a:r>
            <a:endParaRPr sz="2300">
              <a:latin typeface="Calibri"/>
              <a:ea typeface="Calibri"/>
              <a:cs typeface="Calibri"/>
              <a:sym typeface="Calibri"/>
            </a:endParaRPr>
          </a:p>
          <a:p>
            <a:pPr indent="-374650" lvl="0" marL="457200" rtl="0" algn="l">
              <a:lnSpc>
                <a:spcPct val="150000"/>
              </a:lnSpc>
              <a:spcBef>
                <a:spcPts val="0"/>
              </a:spcBef>
              <a:spcAft>
                <a:spcPts val="0"/>
              </a:spcAft>
              <a:buSzPts val="2300"/>
              <a:buFont typeface="Calibri"/>
              <a:buChar char="●"/>
            </a:pPr>
            <a:r>
              <a:rPr lang="en-US" sz="2300">
                <a:latin typeface="Calibri"/>
                <a:ea typeface="Calibri"/>
                <a:cs typeface="Calibri"/>
                <a:sym typeface="Calibri"/>
              </a:rPr>
              <a:t>Please:</a:t>
            </a:r>
            <a:endParaRPr sz="2300">
              <a:latin typeface="Calibri"/>
              <a:ea typeface="Calibri"/>
              <a:cs typeface="Calibri"/>
              <a:sym typeface="Calibri"/>
            </a:endParaRPr>
          </a:p>
          <a:p>
            <a:pPr indent="-374650" lvl="1" marL="914400" rtl="0" algn="l">
              <a:lnSpc>
                <a:spcPct val="150000"/>
              </a:lnSpc>
              <a:spcBef>
                <a:spcPts val="0"/>
              </a:spcBef>
              <a:spcAft>
                <a:spcPts val="0"/>
              </a:spcAft>
              <a:buSzPts val="2300"/>
              <a:buFont typeface="Calibri"/>
              <a:buChar char="○"/>
            </a:pPr>
            <a:r>
              <a:rPr lang="en-US" sz="2300">
                <a:latin typeface="Calibri"/>
                <a:ea typeface="Calibri"/>
                <a:cs typeface="Calibri"/>
                <a:sym typeface="Calibri"/>
              </a:rPr>
              <a:t>Give me feedback on topics, style, speed, workload.</a:t>
            </a:r>
            <a:endParaRPr sz="2300">
              <a:latin typeface="Calibri"/>
              <a:ea typeface="Calibri"/>
              <a:cs typeface="Calibri"/>
              <a:sym typeface="Calibri"/>
            </a:endParaRPr>
          </a:p>
          <a:p>
            <a:pPr indent="-374650" lvl="1" marL="914400" rtl="0" algn="l">
              <a:lnSpc>
                <a:spcPct val="150000"/>
              </a:lnSpc>
              <a:spcBef>
                <a:spcPts val="0"/>
              </a:spcBef>
              <a:spcAft>
                <a:spcPts val="0"/>
              </a:spcAft>
              <a:buSzPts val="2300"/>
              <a:buFont typeface="Calibri"/>
              <a:buChar char="○"/>
            </a:pPr>
            <a:r>
              <a:rPr lang="en-US" sz="2300">
                <a:latin typeface="Calibri"/>
                <a:ea typeface="Calibri"/>
                <a:cs typeface="Calibri"/>
                <a:sym typeface="Calibri"/>
              </a:rPr>
              <a:t>Suggest topics that are interesting to you</a:t>
            </a:r>
            <a:endParaRPr sz="2300">
              <a:latin typeface="Calibri"/>
              <a:ea typeface="Calibri"/>
              <a:cs typeface="Calibri"/>
              <a:sym typeface="Calibri"/>
            </a:endParaRPr>
          </a:p>
        </p:txBody>
      </p:sp>
    </p:spTree>
  </p:cSld>
  <p:clrMapOvr>
    <a:masterClrMapping/>
  </p:clrMapOvr>
</p:sld>
</file>

<file path=ppt/slides/slide2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A4C2F4"/>
        </a:solidFill>
      </p:bgPr>
    </p:bg>
    <p:spTree>
      <p:nvGrpSpPr>
        <p:cNvPr id="2249" name="Shape 2249"/>
        <p:cNvGrpSpPr/>
        <p:nvPr/>
      </p:nvGrpSpPr>
      <p:grpSpPr>
        <a:xfrm>
          <a:off x="0" y="0"/>
          <a:ext cx="0" cy="0"/>
          <a:chOff x="0" y="0"/>
          <a:chExt cx="0" cy="0"/>
        </a:xfrm>
      </p:grpSpPr>
      <p:sp>
        <p:nvSpPr>
          <p:cNvPr id="2250" name="Google Shape;2250;p238"/>
          <p:cNvSpPr txBox="1"/>
          <p:nvPr>
            <p:ph type="title"/>
          </p:nvPr>
        </p:nvSpPr>
        <p:spPr>
          <a:xfrm>
            <a:off x="687575" y="0"/>
            <a:ext cx="7768800" cy="569700"/>
          </a:xfrm>
          <a:prstGeom prst="rect">
            <a:avLst/>
          </a:prstGeom>
        </p:spPr>
        <p:txBody>
          <a:bodyPr anchorCtr="0" anchor="ctr" bIns="32750" lIns="32750" spcFirstLastPara="1" rIns="69975" wrap="square" tIns="32750">
            <a:noAutofit/>
          </a:bodyPr>
          <a:lstStyle/>
          <a:p>
            <a:pPr indent="0" lvl="0" marL="0" rtl="0" algn="ctr">
              <a:spcBef>
                <a:spcPts val="0"/>
              </a:spcBef>
              <a:spcAft>
                <a:spcPts val="0"/>
              </a:spcAft>
              <a:buNone/>
            </a:pPr>
            <a:r>
              <a:rPr lang="en-US"/>
              <a:t>Problem set a</a:t>
            </a:r>
            <a:r>
              <a:rPr lang="en-US"/>
              <a:t>ssignment discussion</a:t>
            </a:r>
            <a:endParaRPr/>
          </a:p>
        </p:txBody>
      </p:sp>
      <p:sp>
        <p:nvSpPr>
          <p:cNvPr id="2251" name="Google Shape;2251;p238"/>
          <p:cNvSpPr txBox="1"/>
          <p:nvPr>
            <p:ph idx="1" type="body"/>
          </p:nvPr>
        </p:nvSpPr>
        <p:spPr>
          <a:xfrm>
            <a:off x="0" y="579850"/>
            <a:ext cx="9041700" cy="3998400"/>
          </a:xfrm>
          <a:prstGeom prst="rect">
            <a:avLst/>
          </a:prstGeom>
        </p:spPr>
        <p:txBody>
          <a:bodyPr anchorCtr="0" anchor="t" bIns="32750" lIns="32750" spcFirstLastPara="1" rIns="69975" wrap="square" tIns="32750">
            <a:noAutofit/>
          </a:bodyPr>
          <a:lstStyle/>
          <a:p>
            <a:pPr indent="-336550" lvl="0" marL="457200" rtl="0" algn="l">
              <a:spcBef>
                <a:spcPts val="400"/>
              </a:spcBef>
              <a:spcAft>
                <a:spcPts val="0"/>
              </a:spcAft>
              <a:buSzPts val="1700"/>
              <a:buChar char="•"/>
            </a:pPr>
            <a:r>
              <a:rPr lang="en-US" sz="1700"/>
              <a:t>Use a Monte Carlo simulation method to:</a:t>
            </a:r>
            <a:endParaRPr sz="1700"/>
          </a:p>
          <a:p>
            <a:pPr indent="-336550" lvl="1" marL="914400" rtl="0" algn="l">
              <a:spcBef>
                <a:spcPts val="0"/>
              </a:spcBef>
              <a:spcAft>
                <a:spcPts val="0"/>
              </a:spcAft>
              <a:buSzPts val="1700"/>
              <a:buChar char="–"/>
            </a:pPr>
            <a:r>
              <a:rPr lang="en-US" sz="1700"/>
              <a:t>determine the mean and the 95 percentile of sample from a known univariate normal distribution with a mean of zero and a standard deviation of one with your estimated uncertainties and </a:t>
            </a:r>
            <a:endParaRPr sz="1700"/>
          </a:p>
          <a:p>
            <a:pPr indent="-336550" lvl="1" marL="914400" rtl="0" algn="l">
              <a:spcBef>
                <a:spcPts val="0"/>
              </a:spcBef>
              <a:spcAft>
                <a:spcPts val="0"/>
              </a:spcAft>
              <a:buSzPts val="1700"/>
              <a:buChar char="–"/>
            </a:pPr>
            <a:r>
              <a:rPr lang="en-US" sz="1700"/>
              <a:t>determine the value of pi with your estimated uncertainties </a:t>
            </a:r>
            <a:endParaRPr sz="1700"/>
          </a:p>
          <a:p>
            <a:pPr indent="-336550" lvl="0" marL="457200" rtl="0" algn="l">
              <a:spcBef>
                <a:spcPts val="0"/>
              </a:spcBef>
              <a:spcAft>
                <a:spcPts val="0"/>
              </a:spcAft>
              <a:buSzPts val="1700"/>
              <a:buChar char="•"/>
            </a:pPr>
            <a:r>
              <a:rPr lang="en-US" sz="1700"/>
              <a:t> For each task:</a:t>
            </a:r>
            <a:endParaRPr sz="1700"/>
          </a:p>
          <a:p>
            <a:pPr indent="-336550" lvl="1" marL="914400" rtl="0" algn="l">
              <a:spcBef>
                <a:spcPts val="0"/>
              </a:spcBef>
              <a:spcAft>
                <a:spcPts val="0"/>
              </a:spcAft>
              <a:buSzPts val="1700"/>
              <a:buChar char="–"/>
            </a:pPr>
            <a:r>
              <a:rPr lang="en-US" sz="1700"/>
              <a:t>Produce a pdf file summary that documents the task, your approach, any assumptions, your results,  and includes at least one figure that illustrates your main finding(s) (5 points)</a:t>
            </a:r>
            <a:endParaRPr sz="1700"/>
          </a:p>
          <a:p>
            <a:pPr indent="-336550" lvl="1" marL="914400" rtl="0" algn="l">
              <a:spcBef>
                <a:spcPts val="0"/>
              </a:spcBef>
              <a:spcAft>
                <a:spcPts val="0"/>
              </a:spcAft>
              <a:buSzPts val="1700"/>
              <a:buChar char="–"/>
            </a:pPr>
            <a:r>
              <a:rPr lang="en-US" sz="1700"/>
              <a:t>Please discuss your choices (for example about how to select samples and how to determine convergence). For each choice, provide a brief overview of plausible choices and how you made your specified choice. (5 points)</a:t>
            </a:r>
            <a:endParaRPr sz="1700"/>
          </a:p>
          <a:p>
            <a:pPr indent="-336550" lvl="1" marL="914400" rtl="0" algn="l">
              <a:spcBef>
                <a:spcPts val="0"/>
              </a:spcBef>
              <a:spcAft>
                <a:spcPts val="0"/>
              </a:spcAft>
              <a:buSzPts val="1700"/>
              <a:buChar char="–"/>
            </a:pPr>
            <a:r>
              <a:rPr lang="en-US" sz="1700"/>
              <a:t>Address whether (and if so how) these analyses are reproducible (1 points)</a:t>
            </a:r>
            <a:endParaRPr sz="1700"/>
          </a:p>
          <a:p>
            <a:pPr indent="-336550" lvl="1" marL="914400" rtl="0" algn="l">
              <a:spcBef>
                <a:spcPts val="0"/>
              </a:spcBef>
              <a:spcAft>
                <a:spcPts val="0"/>
              </a:spcAft>
              <a:buSzPts val="1700"/>
              <a:buChar char="–"/>
            </a:pPr>
            <a:r>
              <a:rPr lang="en-US" sz="1700"/>
              <a:t>Include the code as an appendix in the pdf file (1 points)</a:t>
            </a:r>
            <a:endParaRPr sz="1700"/>
          </a:p>
          <a:p>
            <a:pPr indent="-336550" lvl="1" marL="914400" rtl="0" algn="l">
              <a:spcBef>
                <a:spcPts val="0"/>
              </a:spcBef>
              <a:spcAft>
                <a:spcPts val="0"/>
              </a:spcAft>
              <a:buSzPts val="1700"/>
              <a:buChar char="–"/>
            </a:pPr>
            <a:r>
              <a:rPr lang="en-US" sz="1700"/>
              <a:t>Check whether you have all required citations (1 points)</a:t>
            </a:r>
            <a:endParaRPr sz="1700"/>
          </a:p>
          <a:p>
            <a:pPr indent="-336550" lvl="1" marL="914400" rtl="0" algn="l">
              <a:spcBef>
                <a:spcPts val="0"/>
              </a:spcBef>
              <a:spcAft>
                <a:spcPts val="0"/>
              </a:spcAft>
              <a:buSzPts val="1700"/>
              <a:buChar char="–"/>
            </a:pPr>
            <a:r>
              <a:rPr lang="en-US" sz="1700"/>
              <a:t>Check whether you have assigned a copyright and a license to your codes (1 points)</a:t>
            </a:r>
            <a:endParaRPr sz="1700"/>
          </a:p>
          <a:p>
            <a:pPr indent="-336550" lvl="1" marL="914400" rtl="0" algn="l">
              <a:spcBef>
                <a:spcPts val="0"/>
              </a:spcBef>
              <a:spcAft>
                <a:spcPts val="0"/>
              </a:spcAft>
              <a:buSzPts val="1700"/>
              <a:buChar char="–"/>
            </a:pPr>
            <a:r>
              <a:rPr lang="en-US" sz="1700"/>
              <a:t>Check whether the figure follows standard design praxis (see, for example, this guide) (1 points)</a:t>
            </a:r>
            <a:endParaRPr sz="1700"/>
          </a:p>
        </p:txBody>
      </p:sp>
      <p:sp>
        <p:nvSpPr>
          <p:cNvPr id="2252" name="Google Shape;2252;p238"/>
          <p:cNvSpPr txBox="1"/>
          <p:nvPr>
            <p:ph idx="12" type="sldNum"/>
          </p:nvPr>
        </p:nvSpPr>
        <p:spPr>
          <a:xfrm>
            <a:off x="8367632" y="4893175"/>
            <a:ext cx="727200" cy="147300"/>
          </a:xfrm>
          <a:prstGeom prst="rect">
            <a:avLst/>
          </a:prstGeom>
        </p:spPr>
        <p:txBody>
          <a:bodyPr anchorCtr="0" anchor="t" bIns="29450" lIns="58925" spcFirstLastPara="1" rIns="58925" wrap="square" tIns="2945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2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3C47D"/>
        </a:solidFill>
      </p:bgPr>
    </p:bg>
    <p:spTree>
      <p:nvGrpSpPr>
        <p:cNvPr id="2257" name="Shape 2257"/>
        <p:cNvGrpSpPr/>
        <p:nvPr/>
      </p:nvGrpSpPr>
      <p:grpSpPr>
        <a:xfrm>
          <a:off x="0" y="0"/>
          <a:ext cx="0" cy="0"/>
          <a:chOff x="0" y="0"/>
          <a:chExt cx="0" cy="0"/>
        </a:xfrm>
      </p:grpSpPr>
      <p:sp>
        <p:nvSpPr>
          <p:cNvPr id="2258" name="Google Shape;2258;p239"/>
          <p:cNvSpPr txBox="1"/>
          <p:nvPr>
            <p:ph type="title"/>
          </p:nvPr>
        </p:nvSpPr>
        <p:spPr>
          <a:xfrm>
            <a:off x="687586" y="0"/>
            <a:ext cx="7768800" cy="971100"/>
          </a:xfrm>
          <a:prstGeom prst="rect">
            <a:avLst/>
          </a:prstGeom>
          <a:noFill/>
          <a:ln>
            <a:noFill/>
          </a:ln>
        </p:spPr>
        <p:txBody>
          <a:bodyPr anchorCtr="0" anchor="ctr" bIns="32750" lIns="32750" spcFirstLastPara="1" rIns="69975" wrap="square" tIns="32750">
            <a:noAutofit/>
          </a:bodyPr>
          <a:lstStyle/>
          <a:p>
            <a:pPr indent="0" lvl="0" marL="0" rtl="0" algn="ctr">
              <a:spcBef>
                <a:spcPts val="0"/>
              </a:spcBef>
              <a:spcAft>
                <a:spcPts val="0"/>
              </a:spcAft>
              <a:buNone/>
            </a:pPr>
            <a:br>
              <a:rPr lang="en-US" sz="3000">
                <a:latin typeface="Calibri"/>
                <a:ea typeface="Calibri"/>
                <a:cs typeface="Calibri"/>
                <a:sym typeface="Calibri"/>
              </a:rPr>
            </a:br>
            <a:r>
              <a:rPr b="1" lang="en-US" sz="4400">
                <a:solidFill>
                  <a:schemeClr val="dk1"/>
                </a:solidFill>
                <a:latin typeface="Calibri"/>
                <a:ea typeface="Calibri"/>
                <a:cs typeface="Calibri"/>
                <a:sym typeface="Calibri"/>
              </a:rPr>
              <a:t> </a:t>
            </a:r>
            <a:r>
              <a:rPr lang="en-US" sz="2500">
                <a:solidFill>
                  <a:schemeClr val="dk1"/>
                </a:solidFill>
              </a:rPr>
              <a:t>ENGG 107: Bayesian Statistical Modeling and Computation</a:t>
            </a:r>
            <a:br>
              <a:rPr lang="en-US" sz="2500"/>
            </a:br>
            <a:endParaRPr sz="3100">
              <a:solidFill>
                <a:srgbClr val="FF0000"/>
              </a:solidFill>
            </a:endParaRPr>
          </a:p>
        </p:txBody>
      </p:sp>
      <p:sp>
        <p:nvSpPr>
          <p:cNvPr id="2259" name="Google Shape;2259;p239"/>
          <p:cNvSpPr txBox="1"/>
          <p:nvPr/>
        </p:nvSpPr>
        <p:spPr>
          <a:xfrm>
            <a:off x="163500" y="2855275"/>
            <a:ext cx="8715600" cy="1140600"/>
          </a:xfrm>
          <a:prstGeom prst="rect">
            <a:avLst/>
          </a:prstGeom>
          <a:noFill/>
          <a:ln>
            <a:noFill/>
          </a:ln>
        </p:spPr>
        <p:txBody>
          <a:bodyPr anchorCtr="0" anchor="t" bIns="41900" lIns="83800" spcFirstLastPara="1" rIns="83800" wrap="square" tIns="41900">
            <a:noAutofit/>
          </a:bodyPr>
          <a:lstStyle/>
          <a:p>
            <a:pPr indent="-152400" lvl="0" marL="152400" marR="0" rtl="0" algn="l">
              <a:spcBef>
                <a:spcPts val="800"/>
              </a:spcBef>
              <a:spcAft>
                <a:spcPts val="0"/>
              </a:spcAft>
              <a:buNone/>
            </a:pPr>
            <a:r>
              <a:rPr lang="en-US" sz="2400">
                <a:solidFill>
                  <a:schemeClr val="dk1"/>
                </a:solidFill>
                <a:latin typeface="Calibri"/>
                <a:ea typeface="Calibri"/>
                <a:cs typeface="Calibri"/>
                <a:sym typeface="Calibri"/>
              </a:rPr>
              <a:t>Objectives for today:</a:t>
            </a:r>
            <a:endParaRPr sz="2400">
              <a:solidFill>
                <a:schemeClr val="dk1"/>
              </a:solidFill>
              <a:latin typeface="Calibri"/>
              <a:ea typeface="Calibri"/>
              <a:cs typeface="Calibri"/>
              <a:sym typeface="Calibri"/>
            </a:endParaRPr>
          </a:p>
          <a:p>
            <a:pPr indent="-381000" lvl="0" marL="457200" marR="0" rtl="0" algn="l">
              <a:spcBef>
                <a:spcPts val="800"/>
              </a:spcBef>
              <a:spcAft>
                <a:spcPts val="0"/>
              </a:spcAft>
              <a:buClr>
                <a:schemeClr val="dk1"/>
              </a:buClr>
              <a:buSzPts val="2400"/>
              <a:buFont typeface="Calibri"/>
              <a:buAutoNum type="arabicPeriod"/>
            </a:pPr>
            <a:r>
              <a:rPr lang="en-US" sz="2400">
                <a:solidFill>
                  <a:schemeClr val="dk1"/>
                </a:solidFill>
                <a:latin typeface="Calibri"/>
                <a:ea typeface="Calibri"/>
                <a:cs typeface="Calibri"/>
                <a:sym typeface="Calibri"/>
              </a:rPr>
              <a:t>Learn about “simple” numerical approaches to Bayesian inference: (i) precalibration and (ii) Bayes Monte Carlo</a:t>
            </a:r>
            <a:endParaRPr sz="2400">
              <a:solidFill>
                <a:schemeClr val="dk1"/>
              </a:solidFill>
              <a:latin typeface="Calibri"/>
              <a:ea typeface="Calibri"/>
              <a:cs typeface="Calibri"/>
              <a:sym typeface="Calibri"/>
            </a:endParaRPr>
          </a:p>
          <a:p>
            <a:pPr indent="-381000" lvl="0" marL="457200" marR="0" rtl="0" algn="l">
              <a:spcBef>
                <a:spcPts val="0"/>
              </a:spcBef>
              <a:spcAft>
                <a:spcPts val="0"/>
              </a:spcAft>
              <a:buClr>
                <a:schemeClr val="dk1"/>
              </a:buClr>
              <a:buSzPts val="2400"/>
              <a:buFont typeface="Calibri"/>
              <a:buAutoNum type="arabicPeriod"/>
            </a:pPr>
            <a:r>
              <a:rPr lang="en-US" sz="2400">
                <a:solidFill>
                  <a:schemeClr val="dk1"/>
                </a:solidFill>
                <a:latin typeface="Calibri"/>
                <a:ea typeface="Calibri"/>
                <a:cs typeface="Calibri"/>
                <a:sym typeface="Calibri"/>
              </a:rPr>
              <a:t>Understand the pros and cons of these two approaches.</a:t>
            </a:r>
            <a:endParaRPr sz="2400">
              <a:solidFill>
                <a:schemeClr val="dk1"/>
              </a:solidFill>
              <a:latin typeface="Calibri"/>
              <a:ea typeface="Calibri"/>
              <a:cs typeface="Calibri"/>
              <a:sym typeface="Calibri"/>
            </a:endParaRPr>
          </a:p>
        </p:txBody>
      </p:sp>
      <p:sp>
        <p:nvSpPr>
          <p:cNvPr id="2260" name="Google Shape;2260;p239"/>
          <p:cNvSpPr txBox="1"/>
          <p:nvPr>
            <p:ph idx="12" type="sldNum"/>
          </p:nvPr>
        </p:nvSpPr>
        <p:spPr>
          <a:xfrm>
            <a:off x="8367632" y="4893175"/>
            <a:ext cx="727200" cy="147300"/>
          </a:xfrm>
          <a:prstGeom prst="rect">
            <a:avLst/>
          </a:prstGeom>
        </p:spPr>
        <p:txBody>
          <a:bodyPr anchorCtr="0" anchor="t" bIns="29450" lIns="58925" spcFirstLastPara="1" rIns="58925" wrap="square" tIns="29450">
            <a:noAutofit/>
          </a:bodyPr>
          <a:lstStyle/>
          <a:p>
            <a:pPr indent="0" lvl="0" marL="0" rtl="0" algn="ctr">
              <a:spcBef>
                <a:spcPts val="0"/>
              </a:spcBef>
              <a:spcAft>
                <a:spcPts val="0"/>
              </a:spcAft>
              <a:buNone/>
            </a:pPr>
            <a:fld id="{00000000-1234-1234-1234-123412341234}" type="slidenum">
              <a:rPr lang="en-US"/>
              <a:t>‹#›</a:t>
            </a:fld>
            <a:endParaRPr/>
          </a:p>
        </p:txBody>
      </p:sp>
      <p:sp>
        <p:nvSpPr>
          <p:cNvPr id="2261" name="Google Shape;2261;p239"/>
          <p:cNvSpPr txBox="1"/>
          <p:nvPr/>
        </p:nvSpPr>
        <p:spPr>
          <a:xfrm>
            <a:off x="658200" y="856625"/>
            <a:ext cx="7827600" cy="193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5700">
                <a:solidFill>
                  <a:srgbClr val="FF0000"/>
                </a:solidFill>
                <a:latin typeface="Calibri"/>
                <a:ea typeface="Calibri"/>
                <a:cs typeface="Calibri"/>
                <a:sym typeface="Calibri"/>
              </a:rPr>
              <a:t>Precalibration / </a:t>
            </a:r>
            <a:br>
              <a:rPr lang="en-US" sz="5700">
                <a:solidFill>
                  <a:srgbClr val="FF0000"/>
                </a:solidFill>
                <a:latin typeface="Calibri"/>
                <a:ea typeface="Calibri"/>
                <a:cs typeface="Calibri"/>
                <a:sym typeface="Calibri"/>
              </a:rPr>
            </a:br>
            <a:r>
              <a:rPr lang="en-US" sz="5700">
                <a:solidFill>
                  <a:srgbClr val="FF0000"/>
                </a:solidFill>
                <a:latin typeface="Calibri"/>
                <a:ea typeface="Calibri"/>
                <a:cs typeface="Calibri"/>
                <a:sym typeface="Calibri"/>
              </a:rPr>
              <a:t>Bayes Monte Carlo</a:t>
            </a:r>
            <a:r>
              <a:rPr lang="en-US" sz="5700">
                <a:solidFill>
                  <a:srgbClr val="FF0000"/>
                </a:solidFill>
                <a:latin typeface="Calibri"/>
                <a:ea typeface="Calibri"/>
                <a:cs typeface="Calibri"/>
                <a:sym typeface="Calibri"/>
              </a:rPr>
              <a:t> </a:t>
            </a:r>
            <a:endParaRPr sz="5700">
              <a:latin typeface="Calibri"/>
              <a:ea typeface="Calibri"/>
              <a:cs typeface="Calibri"/>
              <a:sym typeface="Calibri"/>
            </a:endParaRPr>
          </a:p>
        </p:txBody>
      </p:sp>
    </p:spTree>
  </p:cSld>
  <p:clrMapOvr>
    <a:masterClrMapping/>
  </p:clrMapOvr>
</p:sld>
</file>

<file path=ppt/slides/slide2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6" name="Shape 2266"/>
        <p:cNvGrpSpPr/>
        <p:nvPr/>
      </p:nvGrpSpPr>
      <p:grpSpPr>
        <a:xfrm>
          <a:off x="0" y="0"/>
          <a:ext cx="0" cy="0"/>
          <a:chOff x="0" y="0"/>
          <a:chExt cx="0" cy="0"/>
        </a:xfrm>
      </p:grpSpPr>
      <p:sp>
        <p:nvSpPr>
          <p:cNvPr id="2267" name="Google Shape;2267;p240"/>
          <p:cNvSpPr txBox="1"/>
          <p:nvPr>
            <p:ph type="title"/>
          </p:nvPr>
        </p:nvSpPr>
        <p:spPr>
          <a:xfrm>
            <a:off x="680900" y="0"/>
            <a:ext cx="7775400" cy="513900"/>
          </a:xfrm>
          <a:prstGeom prst="rect">
            <a:avLst/>
          </a:prstGeom>
          <a:noFill/>
          <a:ln>
            <a:noFill/>
          </a:ln>
        </p:spPr>
        <p:txBody>
          <a:bodyPr anchorCtr="0" anchor="ctr" bIns="32750" lIns="32750" spcFirstLastPara="1" rIns="69975" wrap="square" tIns="32750">
            <a:noAutofit/>
          </a:bodyPr>
          <a:lstStyle/>
          <a:p>
            <a:pPr indent="0" lvl="0" marL="0" rtl="0" algn="ctr">
              <a:spcBef>
                <a:spcPts val="0"/>
              </a:spcBef>
              <a:spcAft>
                <a:spcPts val="0"/>
              </a:spcAft>
              <a:buNone/>
            </a:pPr>
            <a:r>
              <a:rPr lang="en-US" sz="2800"/>
              <a:t>Draft Schedule</a:t>
            </a:r>
            <a:endParaRPr sz="2800"/>
          </a:p>
        </p:txBody>
      </p:sp>
      <p:sp>
        <p:nvSpPr>
          <p:cNvPr id="2268" name="Google Shape;2268;p240"/>
          <p:cNvSpPr txBox="1"/>
          <p:nvPr>
            <p:ph idx="12" type="sldNum"/>
          </p:nvPr>
        </p:nvSpPr>
        <p:spPr>
          <a:xfrm>
            <a:off x="8367632" y="4893175"/>
            <a:ext cx="727200" cy="147300"/>
          </a:xfrm>
          <a:prstGeom prst="rect">
            <a:avLst/>
          </a:prstGeom>
        </p:spPr>
        <p:txBody>
          <a:bodyPr anchorCtr="0" anchor="t" bIns="29450" lIns="58925" spcFirstLastPara="1" rIns="58925" wrap="square" tIns="2945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graphicFrame>
        <p:nvGraphicFramePr>
          <p:cNvPr id="2269" name="Google Shape;2269;p240"/>
          <p:cNvGraphicFramePr/>
          <p:nvPr/>
        </p:nvGraphicFramePr>
        <p:xfrm>
          <a:off x="158713" y="558755"/>
          <a:ext cx="3000000" cy="3000000"/>
        </p:xfrm>
        <a:graphic>
          <a:graphicData uri="http://schemas.openxmlformats.org/drawingml/2006/table">
            <a:tbl>
              <a:tblPr>
                <a:noFill/>
                <a:tableStyleId>{91156BEC-950C-49C2-B26A-44FC01BE5C78}</a:tableStyleId>
              </a:tblPr>
              <a:tblGrid>
                <a:gridCol w="522175"/>
                <a:gridCol w="892250"/>
                <a:gridCol w="1422050"/>
                <a:gridCol w="1413550"/>
                <a:gridCol w="1441800"/>
                <a:gridCol w="998900"/>
                <a:gridCol w="650225"/>
                <a:gridCol w="650225"/>
              </a:tblGrid>
              <a:tr h="391575">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Week</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93C47D"/>
                    </a:solidFill>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Week starting</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93C47D"/>
                    </a:solidFill>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Class 1</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93C47D"/>
                    </a:solidFill>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Class 2</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93C47D"/>
                    </a:solidFill>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Class 3</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93C47D"/>
                    </a:solidFill>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Notes</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93C47D"/>
                    </a:solidFill>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Assignment out</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93C47D"/>
                    </a:solidFill>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Assignment due</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93C47D"/>
                    </a:solidFill>
                  </a:tcPr>
                </a:tc>
              </a:tr>
              <a:tr h="391575">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1</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January 2, 2023</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No Class</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00"/>
                    </a:solidFill>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Introduction to the class</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Bayesian Approach I</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none</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91575">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2</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January 9, 2023</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Bayesian Approach II</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Designing a project</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Setting up Computation</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1</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none</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91575">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3</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January 16, 2023</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No class (MLK day)</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00"/>
                    </a:solidFill>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Analytical Solutions / Intuition</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Bayesian Workflow Intro</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2</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1</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520625">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4</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January 23, 2023</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Precalibration /(Bayes) MC</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MCMC Part 1</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MCMC Part 2</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discuss student ideas</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3</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2</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91575">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5</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January 30, 2023</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Students pitch project ideas</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Writing a method section</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Catching up / review</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4</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3</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91575">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6</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February 6, 2023</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Convergence diagnostics</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Checking Assumptions</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Deep Uncertainty</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5</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4</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91575">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7</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February 13, 2023</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Getting Solid Priors</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Links to Decision-Making</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Links to Decision-Making</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6</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5</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91575">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8</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February 20, 2023</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Model Choice</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Emulation</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Sensitivity analysis</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7</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6</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91575">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9</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February 27, 2023</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Communication of results</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Student Presentations</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Student Presentations</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c>
                  <a:txBody>
                    <a:bodyPr/>
                    <a:lstStyle/>
                    <a:p>
                      <a:pPr indent="0" lvl="0" marL="0" rtl="0" algn="l">
                        <a:spcBef>
                          <a:spcPts val="0"/>
                        </a:spcBef>
                        <a:spcAft>
                          <a:spcPts val="0"/>
                        </a:spcAft>
                        <a:buNone/>
                      </a:pPr>
                      <a:r>
                        <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8</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7</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91575">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10</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March 6, 2023</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Class Debriefing / Resarch links</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No Class</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00"/>
                    </a:solidFill>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No Class</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00"/>
                    </a:solidFill>
                  </a:tcPr>
                </a:tc>
                <a:tc>
                  <a:txBody>
                    <a:bodyPr/>
                    <a:lstStyle/>
                    <a:p>
                      <a:pPr indent="0" lvl="0" marL="0" rtl="0" algn="l">
                        <a:spcBef>
                          <a:spcPts val="0"/>
                        </a:spcBef>
                        <a:spcAft>
                          <a:spcPts val="0"/>
                        </a:spcAft>
                        <a:buNone/>
                      </a:pPr>
                      <a:r>
                        <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none</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8</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
        <p:nvSpPr>
          <p:cNvPr id="2270" name="Google Shape;2270;p240"/>
          <p:cNvSpPr/>
          <p:nvPr/>
        </p:nvSpPr>
        <p:spPr>
          <a:xfrm>
            <a:off x="1546800" y="2235150"/>
            <a:ext cx="1448400" cy="513900"/>
          </a:xfrm>
          <a:prstGeom prst="rect">
            <a:avLst/>
          </a:prstGeom>
          <a:noFill/>
          <a:ln cap="flat" cmpd="sng" w="114300">
            <a:solidFill>
              <a:srgbClr val="FF0000"/>
            </a:solidFill>
            <a:prstDash val="solid"/>
            <a:round/>
            <a:headEnd len="sm" w="sm" type="none"/>
            <a:tailEnd len="sm" w="sm" type="none"/>
          </a:ln>
        </p:spPr>
        <p:txBody>
          <a:bodyPr anchorCtr="0" anchor="ctr" bIns="58925" lIns="58925" spcFirstLastPara="1" rIns="58925" wrap="square" tIns="58925">
            <a:noAutofit/>
          </a:bodyPr>
          <a:lstStyle/>
          <a:p>
            <a:pPr indent="0" lvl="0" marL="0" rtl="0" algn="l">
              <a:spcBef>
                <a:spcPts val="0"/>
              </a:spcBef>
              <a:spcAft>
                <a:spcPts val="0"/>
              </a:spcAft>
              <a:buNone/>
            </a:pPr>
            <a:r>
              <a:t/>
            </a:r>
            <a:endParaRPr/>
          </a:p>
        </p:txBody>
      </p:sp>
    </p:spTree>
  </p:cSld>
  <p:clrMapOvr>
    <a:masterClrMapping/>
  </p:clrMapOvr>
</p:sld>
</file>

<file path=ppt/slides/slide2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CE5CD"/>
        </a:solidFill>
      </p:bgPr>
    </p:bg>
    <p:spTree>
      <p:nvGrpSpPr>
        <p:cNvPr id="2275" name="Shape 2275"/>
        <p:cNvGrpSpPr/>
        <p:nvPr/>
      </p:nvGrpSpPr>
      <p:grpSpPr>
        <a:xfrm>
          <a:off x="0" y="0"/>
          <a:ext cx="0" cy="0"/>
          <a:chOff x="0" y="0"/>
          <a:chExt cx="0" cy="0"/>
        </a:xfrm>
      </p:grpSpPr>
      <p:sp>
        <p:nvSpPr>
          <p:cNvPr id="2276" name="Google Shape;2276;p241"/>
          <p:cNvSpPr txBox="1"/>
          <p:nvPr>
            <p:ph type="title"/>
          </p:nvPr>
        </p:nvSpPr>
        <p:spPr>
          <a:xfrm>
            <a:off x="687586" y="0"/>
            <a:ext cx="7768800" cy="971100"/>
          </a:xfrm>
          <a:prstGeom prst="rect">
            <a:avLst/>
          </a:prstGeom>
          <a:noFill/>
          <a:ln>
            <a:noFill/>
          </a:ln>
        </p:spPr>
        <p:txBody>
          <a:bodyPr anchorCtr="0" anchor="ctr" bIns="32750" lIns="32750" spcFirstLastPara="1" rIns="69975" wrap="square" tIns="32750">
            <a:noAutofit/>
          </a:bodyPr>
          <a:lstStyle/>
          <a:p>
            <a:pPr indent="0" lvl="0" marL="0" rtl="0" algn="ctr">
              <a:spcBef>
                <a:spcPts val="0"/>
              </a:spcBef>
              <a:spcAft>
                <a:spcPts val="0"/>
              </a:spcAft>
              <a:buNone/>
            </a:pPr>
            <a:r>
              <a:rPr lang="en-US">
                <a:latin typeface="Calibri"/>
                <a:ea typeface="Calibri"/>
                <a:cs typeface="Calibri"/>
                <a:sym typeface="Calibri"/>
              </a:rPr>
              <a:t>Outline for today</a:t>
            </a:r>
            <a:endParaRPr>
              <a:latin typeface="Calibri"/>
              <a:ea typeface="Calibri"/>
              <a:cs typeface="Calibri"/>
              <a:sym typeface="Calibri"/>
            </a:endParaRPr>
          </a:p>
        </p:txBody>
      </p:sp>
      <p:sp>
        <p:nvSpPr>
          <p:cNvPr id="2277" name="Google Shape;2277;p241"/>
          <p:cNvSpPr txBox="1"/>
          <p:nvPr>
            <p:ph idx="1" type="body"/>
          </p:nvPr>
        </p:nvSpPr>
        <p:spPr>
          <a:xfrm>
            <a:off x="393356" y="848407"/>
            <a:ext cx="8152800" cy="3998400"/>
          </a:xfrm>
          <a:prstGeom prst="rect">
            <a:avLst/>
          </a:prstGeom>
          <a:noFill/>
          <a:ln>
            <a:noFill/>
          </a:ln>
        </p:spPr>
        <p:txBody>
          <a:bodyPr anchorCtr="0" anchor="t" bIns="32750" lIns="32750" spcFirstLastPara="1" rIns="69975" wrap="square" tIns="32750">
            <a:noAutofit/>
          </a:bodyPr>
          <a:lstStyle/>
          <a:p>
            <a:pPr indent="-419100" lvl="0" marL="457200" rtl="0" algn="l">
              <a:lnSpc>
                <a:spcPct val="150000"/>
              </a:lnSpc>
              <a:spcBef>
                <a:spcPts val="400"/>
              </a:spcBef>
              <a:spcAft>
                <a:spcPts val="0"/>
              </a:spcAft>
              <a:buSzPts val="3000"/>
              <a:buFont typeface="Calibri"/>
              <a:buAutoNum type="arabicPeriod"/>
            </a:pPr>
            <a:r>
              <a:rPr lang="en-US" sz="3000"/>
              <a:t>Recap from the last meeting</a:t>
            </a:r>
            <a:endParaRPr sz="3000"/>
          </a:p>
          <a:p>
            <a:pPr indent="-419100" lvl="0" marL="457200" rtl="0" algn="l">
              <a:lnSpc>
                <a:spcPct val="150000"/>
              </a:lnSpc>
              <a:spcBef>
                <a:spcPts val="0"/>
              </a:spcBef>
              <a:spcAft>
                <a:spcPts val="0"/>
              </a:spcAft>
              <a:buSzPts val="3000"/>
              <a:buAutoNum type="arabicPeriod"/>
            </a:pPr>
            <a:r>
              <a:rPr lang="en-US" sz="3000"/>
              <a:t>Careful discussion of </a:t>
            </a:r>
            <a:r>
              <a:rPr lang="en-US" sz="3000"/>
              <a:t>reading</a:t>
            </a:r>
            <a:r>
              <a:rPr lang="en-US" sz="3000"/>
              <a:t> assignments</a:t>
            </a:r>
            <a:endParaRPr sz="3000"/>
          </a:p>
          <a:p>
            <a:pPr indent="-419100" lvl="0" marL="457200" rtl="0" algn="l">
              <a:lnSpc>
                <a:spcPct val="150000"/>
              </a:lnSpc>
              <a:spcBef>
                <a:spcPts val="0"/>
              </a:spcBef>
              <a:spcAft>
                <a:spcPts val="0"/>
              </a:spcAft>
              <a:buSzPts val="3000"/>
              <a:buAutoNum type="arabicPeriod"/>
            </a:pPr>
            <a:r>
              <a:rPr lang="en-US" sz="3000"/>
              <a:t>What is precalibration?</a:t>
            </a:r>
            <a:endParaRPr sz="3000"/>
          </a:p>
          <a:p>
            <a:pPr indent="-419100" lvl="0" marL="457200" rtl="0" algn="l">
              <a:lnSpc>
                <a:spcPct val="150000"/>
              </a:lnSpc>
              <a:spcBef>
                <a:spcPts val="0"/>
              </a:spcBef>
              <a:spcAft>
                <a:spcPts val="0"/>
              </a:spcAft>
              <a:buSzPts val="3000"/>
              <a:buAutoNum type="arabicPeriod"/>
            </a:pPr>
            <a:r>
              <a:rPr lang="en-US" sz="3000"/>
              <a:t>What is Bayes Monte Carlo?</a:t>
            </a:r>
            <a:endParaRPr sz="3000"/>
          </a:p>
          <a:p>
            <a:pPr indent="-419100" lvl="0" marL="457200" rtl="0" algn="l">
              <a:lnSpc>
                <a:spcPct val="150000"/>
              </a:lnSpc>
              <a:spcBef>
                <a:spcPts val="0"/>
              </a:spcBef>
              <a:spcAft>
                <a:spcPts val="0"/>
              </a:spcAft>
              <a:buSzPts val="3000"/>
              <a:buAutoNum type="arabicPeriod"/>
            </a:pPr>
            <a:r>
              <a:rPr lang="en-US" sz="3000"/>
              <a:t>What are pros and cons of these two methods?</a:t>
            </a:r>
            <a:endParaRPr sz="3000"/>
          </a:p>
          <a:p>
            <a:pPr indent="0" lvl="0" marL="0" rtl="0" algn="l">
              <a:spcBef>
                <a:spcPts val="400"/>
              </a:spcBef>
              <a:spcAft>
                <a:spcPts val="0"/>
              </a:spcAft>
              <a:buNone/>
            </a:pPr>
            <a:r>
              <a:t/>
            </a:r>
            <a:endParaRPr sz="3000">
              <a:latin typeface="Calibri"/>
              <a:ea typeface="Calibri"/>
              <a:cs typeface="Calibri"/>
              <a:sym typeface="Calibri"/>
            </a:endParaRPr>
          </a:p>
        </p:txBody>
      </p:sp>
      <p:sp>
        <p:nvSpPr>
          <p:cNvPr id="2278" name="Google Shape;2278;p241"/>
          <p:cNvSpPr txBox="1"/>
          <p:nvPr>
            <p:ph idx="12" type="sldNum"/>
          </p:nvPr>
        </p:nvSpPr>
        <p:spPr>
          <a:xfrm>
            <a:off x="8367632" y="4893175"/>
            <a:ext cx="727200" cy="147300"/>
          </a:xfrm>
          <a:prstGeom prst="rect">
            <a:avLst/>
          </a:prstGeom>
        </p:spPr>
        <p:txBody>
          <a:bodyPr anchorCtr="0" anchor="t" bIns="29450" lIns="58925" spcFirstLastPara="1" rIns="58925" wrap="square" tIns="29450">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2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CE5CD"/>
        </a:solidFill>
      </p:bgPr>
    </p:bg>
    <p:spTree>
      <p:nvGrpSpPr>
        <p:cNvPr id="2283" name="Shape 2283"/>
        <p:cNvGrpSpPr/>
        <p:nvPr/>
      </p:nvGrpSpPr>
      <p:grpSpPr>
        <a:xfrm>
          <a:off x="0" y="0"/>
          <a:ext cx="0" cy="0"/>
          <a:chOff x="0" y="0"/>
          <a:chExt cx="0" cy="0"/>
        </a:xfrm>
      </p:grpSpPr>
      <p:sp>
        <p:nvSpPr>
          <p:cNvPr id="2284" name="Google Shape;2284;p242"/>
          <p:cNvSpPr txBox="1"/>
          <p:nvPr>
            <p:ph type="title"/>
          </p:nvPr>
        </p:nvSpPr>
        <p:spPr>
          <a:xfrm>
            <a:off x="687586" y="0"/>
            <a:ext cx="7768800" cy="971100"/>
          </a:xfrm>
          <a:prstGeom prst="rect">
            <a:avLst/>
          </a:prstGeom>
          <a:noFill/>
          <a:ln>
            <a:noFill/>
          </a:ln>
        </p:spPr>
        <p:txBody>
          <a:bodyPr anchorCtr="0" anchor="ctr" bIns="32750" lIns="32750" spcFirstLastPara="1" rIns="69975" wrap="square" tIns="32750">
            <a:noAutofit/>
          </a:bodyPr>
          <a:lstStyle/>
          <a:p>
            <a:pPr indent="0" lvl="0" marL="0" rtl="0" algn="ctr">
              <a:spcBef>
                <a:spcPts val="0"/>
              </a:spcBef>
              <a:spcAft>
                <a:spcPts val="0"/>
              </a:spcAft>
              <a:buNone/>
            </a:pPr>
            <a:r>
              <a:rPr lang="en-US">
                <a:latin typeface="Calibri"/>
                <a:ea typeface="Calibri"/>
                <a:cs typeface="Calibri"/>
                <a:sym typeface="Calibri"/>
              </a:rPr>
              <a:t>Outline for today</a:t>
            </a:r>
            <a:endParaRPr>
              <a:latin typeface="Calibri"/>
              <a:ea typeface="Calibri"/>
              <a:cs typeface="Calibri"/>
              <a:sym typeface="Calibri"/>
            </a:endParaRPr>
          </a:p>
        </p:txBody>
      </p:sp>
      <p:sp>
        <p:nvSpPr>
          <p:cNvPr id="2285" name="Google Shape;2285;p242"/>
          <p:cNvSpPr txBox="1"/>
          <p:nvPr>
            <p:ph idx="1" type="body"/>
          </p:nvPr>
        </p:nvSpPr>
        <p:spPr>
          <a:xfrm>
            <a:off x="393356" y="848407"/>
            <a:ext cx="8152800" cy="3998400"/>
          </a:xfrm>
          <a:prstGeom prst="rect">
            <a:avLst/>
          </a:prstGeom>
          <a:noFill/>
          <a:ln>
            <a:noFill/>
          </a:ln>
        </p:spPr>
        <p:txBody>
          <a:bodyPr anchorCtr="0" anchor="t" bIns="32750" lIns="32750" spcFirstLastPara="1" rIns="69975" wrap="square" tIns="32750">
            <a:noAutofit/>
          </a:bodyPr>
          <a:lstStyle/>
          <a:p>
            <a:pPr indent="-419100" lvl="0" marL="457200" rtl="0" algn="l">
              <a:lnSpc>
                <a:spcPct val="150000"/>
              </a:lnSpc>
              <a:spcBef>
                <a:spcPts val="400"/>
              </a:spcBef>
              <a:spcAft>
                <a:spcPts val="0"/>
              </a:spcAft>
              <a:buClr>
                <a:srgbClr val="FF0000"/>
              </a:buClr>
              <a:buSzPts val="3000"/>
              <a:buFont typeface="Calibri"/>
              <a:buAutoNum type="arabicPeriod"/>
            </a:pPr>
            <a:r>
              <a:rPr lang="en-US" sz="3000">
                <a:solidFill>
                  <a:srgbClr val="FF0000"/>
                </a:solidFill>
              </a:rPr>
              <a:t>Recap from the last meeting</a:t>
            </a:r>
            <a:endParaRPr sz="3000">
              <a:solidFill>
                <a:srgbClr val="FF0000"/>
              </a:solidFill>
            </a:endParaRPr>
          </a:p>
          <a:p>
            <a:pPr indent="-419100" lvl="0" marL="457200" rtl="0" algn="l">
              <a:lnSpc>
                <a:spcPct val="150000"/>
              </a:lnSpc>
              <a:spcBef>
                <a:spcPts val="0"/>
              </a:spcBef>
              <a:spcAft>
                <a:spcPts val="0"/>
              </a:spcAft>
              <a:buSzPts val="3000"/>
              <a:buAutoNum type="arabicPeriod"/>
            </a:pPr>
            <a:r>
              <a:rPr lang="en-US" sz="3000"/>
              <a:t>Careful discussion of reading assignments</a:t>
            </a:r>
            <a:endParaRPr sz="3000"/>
          </a:p>
          <a:p>
            <a:pPr indent="-419100" lvl="0" marL="457200" rtl="0" algn="l">
              <a:lnSpc>
                <a:spcPct val="150000"/>
              </a:lnSpc>
              <a:spcBef>
                <a:spcPts val="0"/>
              </a:spcBef>
              <a:spcAft>
                <a:spcPts val="0"/>
              </a:spcAft>
              <a:buSzPts val="3000"/>
              <a:buAutoNum type="arabicPeriod"/>
            </a:pPr>
            <a:r>
              <a:rPr lang="en-US" sz="3000"/>
              <a:t>What is precalibration?</a:t>
            </a:r>
            <a:endParaRPr sz="3000"/>
          </a:p>
          <a:p>
            <a:pPr indent="-419100" lvl="0" marL="457200" rtl="0" algn="l">
              <a:lnSpc>
                <a:spcPct val="150000"/>
              </a:lnSpc>
              <a:spcBef>
                <a:spcPts val="0"/>
              </a:spcBef>
              <a:spcAft>
                <a:spcPts val="0"/>
              </a:spcAft>
              <a:buSzPts val="3000"/>
              <a:buAutoNum type="arabicPeriod"/>
            </a:pPr>
            <a:r>
              <a:rPr lang="en-US" sz="3000"/>
              <a:t>What is Bayes Monte Carlo?</a:t>
            </a:r>
            <a:endParaRPr sz="3000"/>
          </a:p>
          <a:p>
            <a:pPr indent="-419100" lvl="0" marL="457200" rtl="0" algn="l">
              <a:lnSpc>
                <a:spcPct val="150000"/>
              </a:lnSpc>
              <a:spcBef>
                <a:spcPts val="0"/>
              </a:spcBef>
              <a:spcAft>
                <a:spcPts val="0"/>
              </a:spcAft>
              <a:buSzPts val="3000"/>
              <a:buAutoNum type="arabicPeriod"/>
            </a:pPr>
            <a:r>
              <a:rPr lang="en-US" sz="3000"/>
              <a:t>What are pros and cons of these two methods?</a:t>
            </a:r>
            <a:endParaRPr sz="3000"/>
          </a:p>
          <a:p>
            <a:pPr indent="0" lvl="0" marL="0" rtl="0" algn="l">
              <a:spcBef>
                <a:spcPts val="400"/>
              </a:spcBef>
              <a:spcAft>
                <a:spcPts val="0"/>
              </a:spcAft>
              <a:buNone/>
            </a:pPr>
            <a:r>
              <a:t/>
            </a:r>
            <a:endParaRPr sz="3000">
              <a:latin typeface="Calibri"/>
              <a:ea typeface="Calibri"/>
              <a:cs typeface="Calibri"/>
              <a:sym typeface="Calibri"/>
            </a:endParaRPr>
          </a:p>
        </p:txBody>
      </p:sp>
      <p:sp>
        <p:nvSpPr>
          <p:cNvPr id="2286" name="Google Shape;2286;p242"/>
          <p:cNvSpPr txBox="1"/>
          <p:nvPr>
            <p:ph idx="12" type="sldNum"/>
          </p:nvPr>
        </p:nvSpPr>
        <p:spPr>
          <a:xfrm>
            <a:off x="8367632" y="4893175"/>
            <a:ext cx="727200" cy="147300"/>
          </a:xfrm>
          <a:prstGeom prst="rect">
            <a:avLst/>
          </a:prstGeom>
        </p:spPr>
        <p:txBody>
          <a:bodyPr anchorCtr="0" anchor="t" bIns="29450" lIns="58925" spcFirstLastPara="1" rIns="58925" wrap="square" tIns="29450">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2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1" name="Shape 2291"/>
        <p:cNvGrpSpPr/>
        <p:nvPr/>
      </p:nvGrpSpPr>
      <p:grpSpPr>
        <a:xfrm>
          <a:off x="0" y="0"/>
          <a:ext cx="0" cy="0"/>
          <a:chOff x="0" y="0"/>
          <a:chExt cx="0" cy="0"/>
        </a:xfrm>
      </p:grpSpPr>
      <p:sp>
        <p:nvSpPr>
          <p:cNvPr id="2292" name="Google Shape;2292;p243"/>
          <p:cNvSpPr txBox="1"/>
          <p:nvPr>
            <p:ph type="title"/>
          </p:nvPr>
        </p:nvSpPr>
        <p:spPr>
          <a:xfrm>
            <a:off x="687600" y="8275"/>
            <a:ext cx="7768800" cy="719700"/>
          </a:xfrm>
          <a:prstGeom prst="rect">
            <a:avLst/>
          </a:prstGeom>
        </p:spPr>
        <p:txBody>
          <a:bodyPr anchorCtr="0" anchor="ctr" bIns="32750" lIns="32750" spcFirstLastPara="1" rIns="69975" wrap="square" tIns="32750">
            <a:noAutofit/>
          </a:bodyPr>
          <a:lstStyle/>
          <a:p>
            <a:pPr indent="0" lvl="0" marL="0" rtl="0" algn="ctr">
              <a:spcBef>
                <a:spcPts val="0"/>
              </a:spcBef>
              <a:spcAft>
                <a:spcPts val="0"/>
              </a:spcAft>
              <a:buNone/>
            </a:pPr>
            <a:r>
              <a:rPr lang="en-US"/>
              <a:t>Recap from last meeting</a:t>
            </a:r>
            <a:endParaRPr/>
          </a:p>
        </p:txBody>
      </p:sp>
      <p:sp>
        <p:nvSpPr>
          <p:cNvPr id="2293" name="Google Shape;2293;p243"/>
          <p:cNvSpPr txBox="1"/>
          <p:nvPr>
            <p:ph idx="1" type="body"/>
          </p:nvPr>
        </p:nvSpPr>
        <p:spPr>
          <a:xfrm>
            <a:off x="429281" y="811382"/>
            <a:ext cx="8152800" cy="3998400"/>
          </a:xfrm>
          <a:prstGeom prst="rect">
            <a:avLst/>
          </a:prstGeom>
        </p:spPr>
        <p:txBody>
          <a:bodyPr anchorCtr="0" anchor="t" bIns="32750" lIns="32750" spcFirstLastPara="1" rIns="69975" wrap="square" tIns="32750">
            <a:noAutofit/>
          </a:bodyPr>
          <a:lstStyle/>
          <a:p>
            <a:pPr indent="0" lvl="0" marL="0" rtl="0" algn="l">
              <a:spcBef>
                <a:spcPts val="400"/>
              </a:spcBef>
              <a:spcAft>
                <a:spcPts val="0"/>
              </a:spcAft>
              <a:buNone/>
            </a:pPr>
            <a:r>
              <a:rPr lang="en-US"/>
              <a:t>Please</a:t>
            </a:r>
            <a:r>
              <a:rPr lang="en-US"/>
              <a:t> define and explain the need (to account) for:</a:t>
            </a:r>
            <a:br>
              <a:rPr lang="en-US"/>
            </a:br>
            <a:endParaRPr/>
          </a:p>
          <a:p>
            <a:pPr indent="-381000" lvl="0" marL="457200" rtl="0" algn="l">
              <a:spcBef>
                <a:spcPts val="400"/>
              </a:spcBef>
              <a:spcAft>
                <a:spcPts val="0"/>
              </a:spcAft>
              <a:buSzPts val="2400"/>
              <a:buChar char="•"/>
            </a:pPr>
            <a:r>
              <a:rPr lang="en-US"/>
              <a:t>Positive control</a:t>
            </a:r>
            <a:endParaRPr/>
          </a:p>
          <a:p>
            <a:pPr indent="-381000" lvl="0" marL="457200" rtl="0" algn="l">
              <a:spcBef>
                <a:spcPts val="0"/>
              </a:spcBef>
              <a:spcAft>
                <a:spcPts val="0"/>
              </a:spcAft>
              <a:buSzPts val="2400"/>
              <a:buChar char="•"/>
            </a:pPr>
            <a:r>
              <a:rPr lang="en-US"/>
              <a:t>Software license</a:t>
            </a:r>
            <a:endParaRPr/>
          </a:p>
          <a:p>
            <a:pPr indent="-381000" lvl="0" marL="457200" rtl="0" algn="l">
              <a:spcBef>
                <a:spcPts val="0"/>
              </a:spcBef>
              <a:spcAft>
                <a:spcPts val="0"/>
              </a:spcAft>
              <a:buSzPts val="2400"/>
              <a:buChar char="•"/>
            </a:pPr>
            <a:r>
              <a:rPr lang="en-US"/>
              <a:t>Convergence diagnostics</a:t>
            </a:r>
            <a:endParaRPr/>
          </a:p>
          <a:p>
            <a:pPr indent="-381000" lvl="0" marL="457200" rtl="0" algn="l">
              <a:spcBef>
                <a:spcPts val="0"/>
              </a:spcBef>
              <a:spcAft>
                <a:spcPts val="0"/>
              </a:spcAft>
              <a:buSzPts val="2400"/>
              <a:buChar char="•"/>
            </a:pPr>
            <a:r>
              <a:rPr lang="en-US"/>
              <a:t>Prior predictive check</a:t>
            </a:r>
            <a:endParaRPr/>
          </a:p>
          <a:p>
            <a:pPr indent="-381000" lvl="0" marL="457200" rtl="0" algn="l">
              <a:spcBef>
                <a:spcPts val="0"/>
              </a:spcBef>
              <a:spcAft>
                <a:spcPts val="0"/>
              </a:spcAft>
              <a:buSzPts val="2400"/>
              <a:buChar char="•"/>
            </a:pPr>
            <a:r>
              <a:rPr lang="en-US"/>
              <a:t>Posterior </a:t>
            </a:r>
            <a:r>
              <a:rPr lang="en-US"/>
              <a:t>predictive</a:t>
            </a:r>
            <a:r>
              <a:rPr lang="en-US"/>
              <a:t> check</a:t>
            </a:r>
            <a:endParaRPr/>
          </a:p>
          <a:p>
            <a:pPr indent="-381000" lvl="0" marL="457200" rtl="0" algn="l">
              <a:spcBef>
                <a:spcPts val="0"/>
              </a:spcBef>
              <a:spcAft>
                <a:spcPts val="0"/>
              </a:spcAft>
              <a:buSzPts val="2400"/>
              <a:buChar char="•"/>
            </a:pPr>
            <a:r>
              <a:rPr lang="en-US"/>
              <a:t>Deep uncertainty</a:t>
            </a:r>
            <a:endParaRPr/>
          </a:p>
          <a:p>
            <a:pPr indent="0" lvl="0" marL="0" rtl="0" algn="l">
              <a:spcBef>
                <a:spcPts val="400"/>
              </a:spcBef>
              <a:spcAft>
                <a:spcPts val="0"/>
              </a:spcAft>
              <a:buNone/>
            </a:pPr>
            <a:r>
              <a:t/>
            </a:r>
            <a:endParaRPr/>
          </a:p>
        </p:txBody>
      </p:sp>
      <p:sp>
        <p:nvSpPr>
          <p:cNvPr id="2294" name="Google Shape;2294;p243"/>
          <p:cNvSpPr txBox="1"/>
          <p:nvPr>
            <p:ph idx="12" type="sldNum"/>
          </p:nvPr>
        </p:nvSpPr>
        <p:spPr>
          <a:xfrm>
            <a:off x="8367632" y="4893175"/>
            <a:ext cx="727200" cy="147300"/>
          </a:xfrm>
          <a:prstGeom prst="rect">
            <a:avLst/>
          </a:prstGeom>
        </p:spPr>
        <p:txBody>
          <a:bodyPr anchorCtr="0" anchor="t" bIns="29450" lIns="58925" spcFirstLastPara="1" rIns="58925" wrap="square" tIns="2945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2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CE5CD"/>
        </a:solidFill>
      </p:bgPr>
    </p:bg>
    <p:spTree>
      <p:nvGrpSpPr>
        <p:cNvPr id="2299" name="Shape 2299"/>
        <p:cNvGrpSpPr/>
        <p:nvPr/>
      </p:nvGrpSpPr>
      <p:grpSpPr>
        <a:xfrm>
          <a:off x="0" y="0"/>
          <a:ext cx="0" cy="0"/>
          <a:chOff x="0" y="0"/>
          <a:chExt cx="0" cy="0"/>
        </a:xfrm>
      </p:grpSpPr>
      <p:sp>
        <p:nvSpPr>
          <p:cNvPr id="2300" name="Google Shape;2300;p244"/>
          <p:cNvSpPr txBox="1"/>
          <p:nvPr>
            <p:ph type="title"/>
          </p:nvPr>
        </p:nvSpPr>
        <p:spPr>
          <a:xfrm>
            <a:off x="687586" y="0"/>
            <a:ext cx="7768800" cy="971100"/>
          </a:xfrm>
          <a:prstGeom prst="rect">
            <a:avLst/>
          </a:prstGeom>
          <a:noFill/>
          <a:ln>
            <a:noFill/>
          </a:ln>
        </p:spPr>
        <p:txBody>
          <a:bodyPr anchorCtr="0" anchor="ctr" bIns="32750" lIns="32750" spcFirstLastPara="1" rIns="69975" wrap="square" tIns="32750">
            <a:noAutofit/>
          </a:bodyPr>
          <a:lstStyle/>
          <a:p>
            <a:pPr indent="0" lvl="0" marL="0" rtl="0" algn="ctr">
              <a:spcBef>
                <a:spcPts val="0"/>
              </a:spcBef>
              <a:spcAft>
                <a:spcPts val="0"/>
              </a:spcAft>
              <a:buNone/>
            </a:pPr>
            <a:r>
              <a:rPr lang="en-US">
                <a:latin typeface="Calibri"/>
                <a:ea typeface="Calibri"/>
                <a:cs typeface="Calibri"/>
                <a:sym typeface="Calibri"/>
              </a:rPr>
              <a:t>Outline for today</a:t>
            </a:r>
            <a:endParaRPr>
              <a:latin typeface="Calibri"/>
              <a:ea typeface="Calibri"/>
              <a:cs typeface="Calibri"/>
              <a:sym typeface="Calibri"/>
            </a:endParaRPr>
          </a:p>
        </p:txBody>
      </p:sp>
      <p:sp>
        <p:nvSpPr>
          <p:cNvPr id="2301" name="Google Shape;2301;p244"/>
          <p:cNvSpPr txBox="1"/>
          <p:nvPr>
            <p:ph idx="1" type="body"/>
          </p:nvPr>
        </p:nvSpPr>
        <p:spPr>
          <a:xfrm>
            <a:off x="393356" y="848407"/>
            <a:ext cx="8152800" cy="3998400"/>
          </a:xfrm>
          <a:prstGeom prst="rect">
            <a:avLst/>
          </a:prstGeom>
          <a:noFill/>
          <a:ln>
            <a:noFill/>
          </a:ln>
        </p:spPr>
        <p:txBody>
          <a:bodyPr anchorCtr="0" anchor="t" bIns="32750" lIns="32750" spcFirstLastPara="1" rIns="69975" wrap="square" tIns="32750">
            <a:noAutofit/>
          </a:bodyPr>
          <a:lstStyle/>
          <a:p>
            <a:pPr indent="-419100" lvl="0" marL="457200" rtl="0" algn="l">
              <a:lnSpc>
                <a:spcPct val="150000"/>
              </a:lnSpc>
              <a:spcBef>
                <a:spcPts val="400"/>
              </a:spcBef>
              <a:spcAft>
                <a:spcPts val="0"/>
              </a:spcAft>
              <a:buSzPts val="3000"/>
              <a:buFont typeface="Calibri"/>
              <a:buAutoNum type="arabicPeriod"/>
            </a:pPr>
            <a:r>
              <a:rPr lang="en-US" sz="3000"/>
              <a:t>Recap from the last meeting</a:t>
            </a:r>
            <a:endParaRPr sz="3000"/>
          </a:p>
          <a:p>
            <a:pPr indent="-419100" lvl="0" marL="457200" rtl="0" algn="l">
              <a:lnSpc>
                <a:spcPct val="150000"/>
              </a:lnSpc>
              <a:spcBef>
                <a:spcPts val="0"/>
              </a:spcBef>
              <a:spcAft>
                <a:spcPts val="0"/>
              </a:spcAft>
              <a:buClr>
                <a:srgbClr val="FF0000"/>
              </a:buClr>
              <a:buSzPts val="3000"/>
              <a:buAutoNum type="arabicPeriod"/>
            </a:pPr>
            <a:r>
              <a:rPr lang="en-US" sz="3000">
                <a:solidFill>
                  <a:srgbClr val="FF0000"/>
                </a:solidFill>
              </a:rPr>
              <a:t>Careful discussion of reading assignments</a:t>
            </a:r>
            <a:endParaRPr sz="3000">
              <a:solidFill>
                <a:srgbClr val="FF0000"/>
              </a:solidFill>
            </a:endParaRPr>
          </a:p>
          <a:p>
            <a:pPr indent="-419100" lvl="0" marL="457200" rtl="0" algn="l">
              <a:lnSpc>
                <a:spcPct val="150000"/>
              </a:lnSpc>
              <a:spcBef>
                <a:spcPts val="0"/>
              </a:spcBef>
              <a:spcAft>
                <a:spcPts val="0"/>
              </a:spcAft>
              <a:buSzPts val="3000"/>
              <a:buAutoNum type="arabicPeriod"/>
            </a:pPr>
            <a:r>
              <a:rPr lang="en-US" sz="3000"/>
              <a:t>What is precalibration?</a:t>
            </a:r>
            <a:endParaRPr sz="3000"/>
          </a:p>
          <a:p>
            <a:pPr indent="-419100" lvl="0" marL="457200" rtl="0" algn="l">
              <a:lnSpc>
                <a:spcPct val="150000"/>
              </a:lnSpc>
              <a:spcBef>
                <a:spcPts val="0"/>
              </a:spcBef>
              <a:spcAft>
                <a:spcPts val="0"/>
              </a:spcAft>
              <a:buSzPts val="3000"/>
              <a:buAutoNum type="arabicPeriod"/>
            </a:pPr>
            <a:r>
              <a:rPr lang="en-US" sz="3000"/>
              <a:t>What is Bayes Monte Carlo?</a:t>
            </a:r>
            <a:endParaRPr sz="3000"/>
          </a:p>
          <a:p>
            <a:pPr indent="-419100" lvl="0" marL="457200" rtl="0" algn="l">
              <a:lnSpc>
                <a:spcPct val="150000"/>
              </a:lnSpc>
              <a:spcBef>
                <a:spcPts val="0"/>
              </a:spcBef>
              <a:spcAft>
                <a:spcPts val="0"/>
              </a:spcAft>
              <a:buSzPts val="3000"/>
              <a:buAutoNum type="arabicPeriod"/>
            </a:pPr>
            <a:r>
              <a:rPr lang="en-US" sz="3000"/>
              <a:t>What are pros and cons of these two methods?</a:t>
            </a:r>
            <a:endParaRPr sz="3000"/>
          </a:p>
          <a:p>
            <a:pPr indent="0" lvl="0" marL="0" rtl="0" algn="l">
              <a:spcBef>
                <a:spcPts val="400"/>
              </a:spcBef>
              <a:spcAft>
                <a:spcPts val="0"/>
              </a:spcAft>
              <a:buNone/>
            </a:pPr>
            <a:r>
              <a:t/>
            </a:r>
            <a:endParaRPr sz="3000">
              <a:latin typeface="Calibri"/>
              <a:ea typeface="Calibri"/>
              <a:cs typeface="Calibri"/>
              <a:sym typeface="Calibri"/>
            </a:endParaRPr>
          </a:p>
        </p:txBody>
      </p:sp>
      <p:sp>
        <p:nvSpPr>
          <p:cNvPr id="2302" name="Google Shape;2302;p244"/>
          <p:cNvSpPr txBox="1"/>
          <p:nvPr>
            <p:ph idx="12" type="sldNum"/>
          </p:nvPr>
        </p:nvSpPr>
        <p:spPr>
          <a:xfrm>
            <a:off x="8367632" y="4893175"/>
            <a:ext cx="727200" cy="147300"/>
          </a:xfrm>
          <a:prstGeom prst="rect">
            <a:avLst/>
          </a:prstGeom>
        </p:spPr>
        <p:txBody>
          <a:bodyPr anchorCtr="0" anchor="t" bIns="29450" lIns="58925" spcFirstLastPara="1" rIns="58925" wrap="square" tIns="29450">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2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A4C2F4"/>
        </a:solidFill>
      </p:bgPr>
    </p:bg>
    <p:spTree>
      <p:nvGrpSpPr>
        <p:cNvPr id="2307" name="Shape 2307"/>
        <p:cNvGrpSpPr/>
        <p:nvPr/>
      </p:nvGrpSpPr>
      <p:grpSpPr>
        <a:xfrm>
          <a:off x="0" y="0"/>
          <a:ext cx="0" cy="0"/>
          <a:chOff x="0" y="0"/>
          <a:chExt cx="0" cy="0"/>
        </a:xfrm>
      </p:grpSpPr>
      <p:sp>
        <p:nvSpPr>
          <p:cNvPr id="2308" name="Google Shape;2308;p245"/>
          <p:cNvSpPr txBox="1"/>
          <p:nvPr>
            <p:ph type="title"/>
          </p:nvPr>
        </p:nvSpPr>
        <p:spPr>
          <a:xfrm>
            <a:off x="687575" y="0"/>
            <a:ext cx="7768800" cy="569700"/>
          </a:xfrm>
          <a:prstGeom prst="rect">
            <a:avLst/>
          </a:prstGeom>
        </p:spPr>
        <p:txBody>
          <a:bodyPr anchorCtr="0" anchor="ctr" bIns="32750" lIns="32750" spcFirstLastPara="1" rIns="69975" wrap="square" tIns="32750">
            <a:noAutofit/>
          </a:bodyPr>
          <a:lstStyle/>
          <a:p>
            <a:pPr indent="0" lvl="0" marL="0" rtl="0" algn="ctr">
              <a:spcBef>
                <a:spcPts val="0"/>
              </a:spcBef>
              <a:spcAft>
                <a:spcPts val="0"/>
              </a:spcAft>
              <a:buNone/>
            </a:pPr>
            <a:r>
              <a:rPr lang="en-US"/>
              <a:t>Review of Reading Assignments</a:t>
            </a:r>
            <a:endParaRPr/>
          </a:p>
        </p:txBody>
      </p:sp>
      <p:sp>
        <p:nvSpPr>
          <p:cNvPr id="2309" name="Google Shape;2309;p245"/>
          <p:cNvSpPr txBox="1"/>
          <p:nvPr>
            <p:ph idx="1" type="body"/>
          </p:nvPr>
        </p:nvSpPr>
        <p:spPr>
          <a:xfrm>
            <a:off x="150825" y="572550"/>
            <a:ext cx="8680800" cy="3998400"/>
          </a:xfrm>
          <a:prstGeom prst="rect">
            <a:avLst/>
          </a:prstGeom>
        </p:spPr>
        <p:txBody>
          <a:bodyPr anchorCtr="0" anchor="t" bIns="32750" lIns="32750" spcFirstLastPara="1" rIns="69975" wrap="square" tIns="32750">
            <a:noAutofit/>
          </a:bodyPr>
          <a:lstStyle/>
          <a:p>
            <a:pPr indent="-323850" lvl="0" marL="457200" rtl="0" algn="l">
              <a:spcBef>
                <a:spcPts val="400"/>
              </a:spcBef>
              <a:spcAft>
                <a:spcPts val="0"/>
              </a:spcAft>
              <a:buSzPts val="1500"/>
              <a:buChar char="•"/>
            </a:pPr>
            <a:r>
              <a:rPr lang="en-US" sz="1500"/>
              <a:t>C</a:t>
            </a:r>
            <a:r>
              <a:rPr lang="en-US" sz="1400"/>
              <a:t>ore:</a:t>
            </a:r>
            <a:endParaRPr sz="1400"/>
          </a:p>
          <a:p>
            <a:pPr indent="-317500" lvl="1" marL="914400" rtl="0" algn="l">
              <a:spcBef>
                <a:spcPts val="0"/>
              </a:spcBef>
              <a:spcAft>
                <a:spcPts val="0"/>
              </a:spcAft>
              <a:buSzPts val="1400"/>
              <a:buChar char="–"/>
            </a:pPr>
            <a:r>
              <a:rPr lang="en-US" sz="1400"/>
              <a:t>Qian, S. S., Stow, C. A., &amp; Borsuk, M. E. (2003). On Monte Carlo methods for Bayesian inference. Ecological Modelling, 159(2-3), 269–277.</a:t>
            </a:r>
            <a:endParaRPr sz="1400"/>
          </a:p>
          <a:p>
            <a:pPr indent="-317500" lvl="1" marL="914400" rtl="0" algn="l">
              <a:spcBef>
                <a:spcPts val="0"/>
              </a:spcBef>
              <a:spcAft>
                <a:spcPts val="0"/>
              </a:spcAft>
              <a:buSzPts val="1400"/>
              <a:buChar char="–"/>
            </a:pPr>
            <a:r>
              <a:rPr lang="en-US" sz="1400"/>
              <a:t>Ruckert, K. L., Shaffer, G., Pollard, D., Guan, Y., Wong, T. E., Forest, C. E., &amp; Keller, K. (2017). Assessing the Impact of Retreat Mechanisms in a Simple Antarctic Ice Sheet Model Using Bayesian Calibration. PloS One, 12(1), e0170052. https://doi.org/10.1371/journal.pone.0170052</a:t>
            </a:r>
            <a:endParaRPr sz="1400"/>
          </a:p>
          <a:p>
            <a:pPr indent="0" lvl="0" marL="914400" rtl="0" algn="l">
              <a:spcBef>
                <a:spcPts val="400"/>
              </a:spcBef>
              <a:spcAft>
                <a:spcPts val="0"/>
              </a:spcAft>
              <a:buNone/>
            </a:pPr>
            <a:r>
              <a:t/>
            </a:r>
            <a:endParaRPr sz="1400"/>
          </a:p>
          <a:p>
            <a:pPr indent="-317500" lvl="0" marL="457200" rtl="0" algn="l">
              <a:spcBef>
                <a:spcPts val="400"/>
              </a:spcBef>
              <a:spcAft>
                <a:spcPts val="0"/>
              </a:spcAft>
              <a:buSzPts val="1400"/>
              <a:buChar char="•"/>
            </a:pPr>
            <a:r>
              <a:rPr lang="en-US" sz="1400"/>
              <a:t>Supplementary (if you are interested in background)</a:t>
            </a:r>
            <a:endParaRPr sz="1400"/>
          </a:p>
          <a:p>
            <a:pPr indent="-317500" lvl="1" marL="914400" rtl="0" algn="l">
              <a:spcBef>
                <a:spcPts val="0"/>
              </a:spcBef>
              <a:spcAft>
                <a:spcPts val="0"/>
              </a:spcAft>
              <a:buSzPts val="1400"/>
              <a:buChar char="–"/>
            </a:pPr>
            <a:r>
              <a:rPr lang="en-US" sz="1400"/>
              <a:t>Ruckert, K. L., Guan, Y., Bakker, A. M. R., Forest, C. E., &amp; Keller, K. (2017). The effects of time-varying observation errors on semi-empirical sea-level projections. Climatic Change, 140(3-4), 349–360. https://doi.org/10.1007/s10584-016-1858-z</a:t>
            </a:r>
            <a:endParaRPr sz="1400"/>
          </a:p>
          <a:p>
            <a:pPr indent="-317500" lvl="1" marL="914400" rtl="0" algn="l">
              <a:spcBef>
                <a:spcPts val="0"/>
              </a:spcBef>
              <a:spcAft>
                <a:spcPts val="0"/>
              </a:spcAft>
              <a:buSzPts val="1400"/>
              <a:buChar char="–"/>
            </a:pPr>
            <a:r>
              <a:rPr lang="en-US" sz="1400"/>
              <a:t>Edwards, N. R., Cameron, D., &amp; Rougier, J. (2011). Precalibrating an intermediate complexity climate model. Climate Dynamics, 37(7-8), 1469–1482. </a:t>
            </a:r>
            <a:r>
              <a:rPr lang="en-US" sz="1400" u="sng">
                <a:solidFill>
                  <a:schemeClr val="hlink"/>
                </a:solidFill>
                <a:hlinkClick r:id="rId3"/>
              </a:rPr>
              <a:t>https://doi.org/10.1007/s00382-010-0921-0</a:t>
            </a:r>
            <a:endParaRPr sz="1400"/>
          </a:p>
          <a:p>
            <a:pPr indent="-317500" lvl="1" marL="914400" rtl="0" algn="l">
              <a:spcBef>
                <a:spcPts val="0"/>
              </a:spcBef>
              <a:spcAft>
                <a:spcPts val="0"/>
              </a:spcAft>
              <a:buSzPts val="1400"/>
              <a:buChar char="–"/>
            </a:pPr>
            <a:r>
              <a:rPr lang="en-US" sz="1400"/>
              <a:t>Sadegh, M., &amp; Vrugt, J. A. (2013). Bridging the gap between GLUE and formal statistical approaches: approximate Bayesian computation. </a:t>
            </a:r>
            <a:r>
              <a:rPr i="1" lang="en-US" sz="1400"/>
              <a:t>Hydrology and Earth System Sciences</a:t>
            </a:r>
            <a:r>
              <a:rPr lang="en-US" sz="1400"/>
              <a:t>, </a:t>
            </a:r>
            <a:r>
              <a:rPr i="1" lang="en-US" sz="1400"/>
              <a:t>17</a:t>
            </a:r>
            <a:r>
              <a:rPr lang="en-US" sz="1400"/>
              <a:t>(12), 4831–4850. </a:t>
            </a:r>
            <a:r>
              <a:rPr lang="en-US" sz="1400" u="sng">
                <a:solidFill>
                  <a:schemeClr val="hlink"/>
                </a:solidFill>
                <a:hlinkClick r:id="rId4"/>
              </a:rPr>
              <a:t>https://doi.org/10.5194/hess-17-4831-2013</a:t>
            </a:r>
            <a:endParaRPr sz="1400"/>
          </a:p>
          <a:p>
            <a:pPr indent="-317500" lvl="1" marL="914400" rtl="0" algn="l">
              <a:spcBef>
                <a:spcPts val="0"/>
              </a:spcBef>
              <a:spcAft>
                <a:spcPts val="0"/>
              </a:spcAft>
              <a:buSzPts val="1400"/>
              <a:buChar char="–"/>
            </a:pPr>
            <a:r>
              <a:rPr lang="en-US" sz="1400"/>
              <a:t>Sriver, R. L., Urban, N. M., Olson, R., &amp; Keller, K. (2012). Toward a physically plausible upper bound of sea-level rise projections. Climatic Change, 115(3-4), 893–902. https://doi.org/10.1007/s10584-012-0610-6</a:t>
            </a:r>
            <a:endParaRPr sz="1400"/>
          </a:p>
        </p:txBody>
      </p:sp>
      <p:sp>
        <p:nvSpPr>
          <p:cNvPr id="2310" name="Google Shape;2310;p245"/>
          <p:cNvSpPr txBox="1"/>
          <p:nvPr>
            <p:ph idx="12" type="sldNum"/>
          </p:nvPr>
        </p:nvSpPr>
        <p:spPr>
          <a:xfrm>
            <a:off x="8367632" y="4893175"/>
            <a:ext cx="727200" cy="147300"/>
          </a:xfrm>
          <a:prstGeom prst="rect">
            <a:avLst/>
          </a:prstGeom>
        </p:spPr>
        <p:txBody>
          <a:bodyPr anchorCtr="0" anchor="t" bIns="29450" lIns="58925" spcFirstLastPara="1" rIns="58925" wrap="square" tIns="2945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2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5" name="Shape 2315"/>
        <p:cNvGrpSpPr/>
        <p:nvPr/>
      </p:nvGrpSpPr>
      <p:grpSpPr>
        <a:xfrm>
          <a:off x="0" y="0"/>
          <a:ext cx="0" cy="0"/>
          <a:chOff x="0" y="0"/>
          <a:chExt cx="0" cy="0"/>
        </a:xfrm>
      </p:grpSpPr>
      <p:sp>
        <p:nvSpPr>
          <p:cNvPr id="2316" name="Google Shape;2316;p246"/>
          <p:cNvSpPr txBox="1"/>
          <p:nvPr>
            <p:ph type="title"/>
          </p:nvPr>
        </p:nvSpPr>
        <p:spPr>
          <a:xfrm>
            <a:off x="687600" y="-68075"/>
            <a:ext cx="7768800" cy="633600"/>
          </a:xfrm>
          <a:prstGeom prst="rect">
            <a:avLst/>
          </a:prstGeom>
          <a:noFill/>
          <a:ln>
            <a:noFill/>
          </a:ln>
        </p:spPr>
        <p:txBody>
          <a:bodyPr anchorCtr="0" anchor="ctr" bIns="32750" lIns="32750" spcFirstLastPara="1" rIns="69975" wrap="square" tIns="32750">
            <a:noAutofit/>
          </a:bodyPr>
          <a:lstStyle/>
          <a:p>
            <a:pPr indent="0" lvl="0" marL="0" rtl="0" algn="ctr">
              <a:spcBef>
                <a:spcPts val="0"/>
              </a:spcBef>
              <a:spcAft>
                <a:spcPts val="0"/>
              </a:spcAft>
              <a:buNone/>
            </a:pPr>
            <a:r>
              <a:rPr lang="en-US" sz="2800"/>
              <a:t>Discussion of Qian et al (2003)</a:t>
            </a:r>
            <a:endParaRPr sz="2800"/>
          </a:p>
        </p:txBody>
      </p:sp>
      <p:sp>
        <p:nvSpPr>
          <p:cNvPr id="2317" name="Google Shape;2317;p246"/>
          <p:cNvSpPr txBox="1"/>
          <p:nvPr>
            <p:ph idx="12" type="sldNum"/>
          </p:nvPr>
        </p:nvSpPr>
        <p:spPr>
          <a:xfrm>
            <a:off x="8367632" y="4893175"/>
            <a:ext cx="727200" cy="147300"/>
          </a:xfrm>
          <a:prstGeom prst="rect">
            <a:avLst/>
          </a:prstGeom>
        </p:spPr>
        <p:txBody>
          <a:bodyPr anchorCtr="0" anchor="t" bIns="29450" lIns="58925" spcFirstLastPara="1" rIns="58925" wrap="square" tIns="29450">
            <a:noAutofit/>
          </a:bodyPr>
          <a:lstStyle/>
          <a:p>
            <a:pPr indent="0" lvl="0" marL="0" rtl="0" algn="ctr">
              <a:spcBef>
                <a:spcPts val="0"/>
              </a:spcBef>
              <a:spcAft>
                <a:spcPts val="0"/>
              </a:spcAft>
              <a:buNone/>
            </a:pPr>
            <a:fld id="{00000000-1234-1234-1234-123412341234}" type="slidenum">
              <a:rPr lang="en-US"/>
              <a:t>‹#›</a:t>
            </a:fld>
            <a:endParaRPr/>
          </a:p>
        </p:txBody>
      </p:sp>
      <p:sp>
        <p:nvSpPr>
          <p:cNvPr id="2318" name="Google Shape;2318;p246"/>
          <p:cNvSpPr txBox="1"/>
          <p:nvPr/>
        </p:nvSpPr>
        <p:spPr>
          <a:xfrm>
            <a:off x="406500" y="1103200"/>
            <a:ext cx="8331000" cy="2366700"/>
          </a:xfrm>
          <a:prstGeom prst="rect">
            <a:avLst/>
          </a:prstGeom>
          <a:noFill/>
          <a:ln>
            <a:noFill/>
          </a:ln>
        </p:spPr>
        <p:txBody>
          <a:bodyPr anchorCtr="0" anchor="t" bIns="91425" lIns="91425" spcFirstLastPara="1" rIns="91425" wrap="square" tIns="91425">
            <a:spAutoFit/>
          </a:bodyPr>
          <a:lstStyle/>
          <a:p>
            <a:pPr indent="-361950" lvl="0" marL="457200" rtl="0" algn="l">
              <a:lnSpc>
                <a:spcPct val="115000"/>
              </a:lnSpc>
              <a:spcBef>
                <a:spcPts val="0"/>
              </a:spcBef>
              <a:spcAft>
                <a:spcPts val="0"/>
              </a:spcAft>
              <a:buSzPts val="2100"/>
              <a:buFont typeface="Calibri"/>
              <a:buAutoNum type="arabicPeriod"/>
            </a:pPr>
            <a:r>
              <a:rPr lang="en-US" sz="2100">
                <a:latin typeface="Calibri"/>
                <a:ea typeface="Calibri"/>
                <a:cs typeface="Calibri"/>
                <a:sym typeface="Calibri"/>
              </a:rPr>
              <a:t>What are </a:t>
            </a:r>
            <a:r>
              <a:rPr lang="en-US" sz="2100">
                <a:latin typeface="Calibri"/>
                <a:ea typeface="Calibri"/>
                <a:cs typeface="Calibri"/>
                <a:sym typeface="Calibri"/>
              </a:rPr>
              <a:t>the</a:t>
            </a:r>
            <a:r>
              <a:rPr lang="en-US" sz="2100">
                <a:latin typeface="Calibri"/>
                <a:ea typeface="Calibri"/>
                <a:cs typeface="Calibri"/>
                <a:sym typeface="Calibri"/>
              </a:rPr>
              <a:t> main points?</a:t>
            </a:r>
            <a:endParaRPr sz="2100">
              <a:latin typeface="Calibri"/>
              <a:ea typeface="Calibri"/>
              <a:cs typeface="Calibri"/>
              <a:sym typeface="Calibri"/>
            </a:endParaRPr>
          </a:p>
          <a:p>
            <a:pPr indent="-361950" lvl="0" marL="457200" rtl="0" algn="l">
              <a:lnSpc>
                <a:spcPct val="115000"/>
              </a:lnSpc>
              <a:spcBef>
                <a:spcPts val="0"/>
              </a:spcBef>
              <a:spcAft>
                <a:spcPts val="0"/>
              </a:spcAft>
              <a:buSzPts val="2100"/>
              <a:buFont typeface="Calibri"/>
              <a:buAutoNum type="arabicPeriod"/>
            </a:pPr>
            <a:r>
              <a:rPr lang="en-US" sz="2100">
                <a:latin typeface="Calibri"/>
                <a:ea typeface="Calibri"/>
                <a:cs typeface="Calibri"/>
                <a:sym typeface="Calibri"/>
              </a:rPr>
              <a:t>What is the provided evidence?</a:t>
            </a:r>
            <a:endParaRPr sz="2100">
              <a:latin typeface="Calibri"/>
              <a:ea typeface="Calibri"/>
              <a:cs typeface="Calibri"/>
              <a:sym typeface="Calibri"/>
            </a:endParaRPr>
          </a:p>
          <a:p>
            <a:pPr indent="-361950" lvl="0" marL="457200" rtl="0" algn="l">
              <a:lnSpc>
                <a:spcPct val="115000"/>
              </a:lnSpc>
              <a:spcBef>
                <a:spcPts val="0"/>
              </a:spcBef>
              <a:spcAft>
                <a:spcPts val="0"/>
              </a:spcAft>
              <a:buSzPts val="2100"/>
              <a:buFont typeface="Calibri"/>
              <a:buAutoNum type="arabicPeriod"/>
            </a:pPr>
            <a:r>
              <a:rPr lang="en-US" sz="2100">
                <a:latin typeface="Calibri"/>
                <a:ea typeface="Calibri"/>
                <a:cs typeface="Calibri"/>
                <a:sym typeface="Calibri"/>
              </a:rPr>
              <a:t>What are implications for your own work?</a:t>
            </a:r>
            <a:endParaRPr sz="2100">
              <a:latin typeface="Calibri"/>
              <a:ea typeface="Calibri"/>
              <a:cs typeface="Calibri"/>
              <a:sym typeface="Calibri"/>
            </a:endParaRPr>
          </a:p>
          <a:p>
            <a:pPr indent="-361950" lvl="0" marL="457200" rtl="0" algn="l">
              <a:lnSpc>
                <a:spcPct val="115000"/>
              </a:lnSpc>
              <a:spcBef>
                <a:spcPts val="0"/>
              </a:spcBef>
              <a:spcAft>
                <a:spcPts val="0"/>
              </a:spcAft>
              <a:buSzPts val="2100"/>
              <a:buFont typeface="Calibri"/>
              <a:buAutoNum type="arabicPeriod"/>
            </a:pPr>
            <a:r>
              <a:rPr lang="en-US" sz="2100">
                <a:latin typeface="Calibri"/>
                <a:ea typeface="Calibri"/>
                <a:cs typeface="Calibri"/>
                <a:sym typeface="Calibri"/>
              </a:rPr>
              <a:t>What (if any) </a:t>
            </a:r>
            <a:r>
              <a:rPr lang="en-US" sz="2100">
                <a:latin typeface="Calibri"/>
                <a:ea typeface="Calibri"/>
                <a:cs typeface="Calibri"/>
                <a:sym typeface="Calibri"/>
              </a:rPr>
              <a:t>policy</a:t>
            </a:r>
            <a:r>
              <a:rPr lang="en-US" sz="2100">
                <a:latin typeface="Calibri"/>
                <a:ea typeface="Calibri"/>
                <a:cs typeface="Calibri"/>
                <a:sym typeface="Calibri"/>
              </a:rPr>
              <a:t> / decision-making implications does this paper have?</a:t>
            </a:r>
            <a:endParaRPr sz="2100">
              <a:latin typeface="Calibri"/>
              <a:ea typeface="Calibri"/>
              <a:cs typeface="Calibri"/>
              <a:sym typeface="Calibri"/>
            </a:endParaRPr>
          </a:p>
          <a:p>
            <a:pPr indent="-361950" lvl="0" marL="457200" rtl="0" algn="l">
              <a:lnSpc>
                <a:spcPct val="115000"/>
              </a:lnSpc>
              <a:spcBef>
                <a:spcPts val="0"/>
              </a:spcBef>
              <a:spcAft>
                <a:spcPts val="0"/>
              </a:spcAft>
              <a:buSzPts val="2100"/>
              <a:buFont typeface="Calibri"/>
              <a:buAutoNum type="arabicPeriod"/>
            </a:pPr>
            <a:r>
              <a:rPr lang="en-US" sz="2100">
                <a:latin typeface="Calibri"/>
                <a:ea typeface="Calibri"/>
                <a:cs typeface="Calibri"/>
                <a:sym typeface="Calibri"/>
              </a:rPr>
              <a:t>How</a:t>
            </a:r>
            <a:r>
              <a:rPr lang="en-US" sz="2100">
                <a:latin typeface="Calibri"/>
                <a:ea typeface="Calibri"/>
                <a:cs typeface="Calibri"/>
                <a:sym typeface="Calibri"/>
              </a:rPr>
              <a:t> could the paper be improved?</a:t>
            </a:r>
            <a:endParaRPr sz="2100">
              <a:latin typeface="Calibri"/>
              <a:ea typeface="Calibri"/>
              <a:cs typeface="Calibri"/>
              <a:sym typeface="Calibri"/>
            </a:endParaRPr>
          </a:p>
        </p:txBody>
      </p:sp>
    </p:spTree>
  </p:cSld>
  <p:clrMapOvr>
    <a:masterClrMapping/>
  </p:clrMapOvr>
</p:sld>
</file>

<file path=ppt/slides/slide2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6D7A8"/>
        </a:solidFill>
      </p:bgPr>
    </p:bg>
    <p:spTree>
      <p:nvGrpSpPr>
        <p:cNvPr id="2323" name="Shape 2323"/>
        <p:cNvGrpSpPr/>
        <p:nvPr/>
      </p:nvGrpSpPr>
      <p:grpSpPr>
        <a:xfrm>
          <a:off x="0" y="0"/>
          <a:ext cx="0" cy="0"/>
          <a:chOff x="0" y="0"/>
          <a:chExt cx="0" cy="0"/>
        </a:xfrm>
      </p:grpSpPr>
      <p:sp>
        <p:nvSpPr>
          <p:cNvPr id="2324" name="Google Shape;2324;p247"/>
          <p:cNvSpPr txBox="1"/>
          <p:nvPr>
            <p:ph type="title"/>
          </p:nvPr>
        </p:nvSpPr>
        <p:spPr>
          <a:xfrm>
            <a:off x="687600" y="-68075"/>
            <a:ext cx="7768800" cy="633600"/>
          </a:xfrm>
          <a:prstGeom prst="rect">
            <a:avLst/>
          </a:prstGeom>
          <a:noFill/>
          <a:ln>
            <a:noFill/>
          </a:ln>
        </p:spPr>
        <p:txBody>
          <a:bodyPr anchorCtr="0" anchor="ctr" bIns="32750" lIns="32750" spcFirstLastPara="1" rIns="69975" wrap="square" tIns="32750">
            <a:noAutofit/>
          </a:bodyPr>
          <a:lstStyle/>
          <a:p>
            <a:pPr indent="0" lvl="0" marL="0" rtl="0" algn="ctr">
              <a:spcBef>
                <a:spcPts val="0"/>
              </a:spcBef>
              <a:spcAft>
                <a:spcPts val="0"/>
              </a:spcAft>
              <a:buNone/>
            </a:pPr>
            <a:r>
              <a:rPr lang="en-US" sz="2800"/>
              <a:t>Discussion of Qian et al (2003)</a:t>
            </a:r>
            <a:endParaRPr sz="2800"/>
          </a:p>
        </p:txBody>
      </p:sp>
      <p:sp>
        <p:nvSpPr>
          <p:cNvPr id="2325" name="Google Shape;2325;p247"/>
          <p:cNvSpPr txBox="1"/>
          <p:nvPr>
            <p:ph idx="12" type="sldNum"/>
          </p:nvPr>
        </p:nvSpPr>
        <p:spPr>
          <a:xfrm>
            <a:off x="8367632" y="4893175"/>
            <a:ext cx="727200" cy="147300"/>
          </a:xfrm>
          <a:prstGeom prst="rect">
            <a:avLst/>
          </a:prstGeom>
        </p:spPr>
        <p:txBody>
          <a:bodyPr anchorCtr="0" anchor="t" bIns="29450" lIns="58925" spcFirstLastPara="1" rIns="58925" wrap="square" tIns="29450">
            <a:noAutofit/>
          </a:bodyPr>
          <a:lstStyle/>
          <a:p>
            <a:pPr indent="0" lvl="0" marL="0" rtl="0" algn="ctr">
              <a:spcBef>
                <a:spcPts val="0"/>
              </a:spcBef>
              <a:spcAft>
                <a:spcPts val="0"/>
              </a:spcAft>
              <a:buNone/>
            </a:pPr>
            <a:fld id="{00000000-1234-1234-1234-123412341234}" type="slidenum">
              <a:rPr lang="en-US"/>
              <a:t>‹#›</a:t>
            </a:fld>
            <a:endParaRPr/>
          </a:p>
        </p:txBody>
      </p:sp>
      <p:sp>
        <p:nvSpPr>
          <p:cNvPr id="2326" name="Google Shape;2326;p247"/>
          <p:cNvSpPr txBox="1"/>
          <p:nvPr/>
        </p:nvSpPr>
        <p:spPr>
          <a:xfrm>
            <a:off x="359125" y="686425"/>
            <a:ext cx="8331000" cy="3853500"/>
          </a:xfrm>
          <a:prstGeom prst="rect">
            <a:avLst/>
          </a:prstGeom>
          <a:noFill/>
          <a:ln>
            <a:noFill/>
          </a:ln>
        </p:spPr>
        <p:txBody>
          <a:bodyPr anchorCtr="0" anchor="t" bIns="91425" lIns="91425" spcFirstLastPara="1" rIns="91425" wrap="square" tIns="91425">
            <a:spAutoFit/>
          </a:bodyPr>
          <a:lstStyle/>
          <a:p>
            <a:pPr indent="-361950" lvl="0" marL="457200" rtl="0" algn="l">
              <a:lnSpc>
                <a:spcPct val="115000"/>
              </a:lnSpc>
              <a:spcBef>
                <a:spcPts val="0"/>
              </a:spcBef>
              <a:spcAft>
                <a:spcPts val="0"/>
              </a:spcAft>
              <a:buSzPts val="2100"/>
              <a:buFont typeface="Calibri"/>
              <a:buAutoNum type="arabicPeriod"/>
            </a:pPr>
            <a:r>
              <a:rPr lang="en-US" sz="2100">
                <a:latin typeface="Calibri"/>
                <a:ea typeface="Calibri"/>
                <a:cs typeface="Calibri"/>
                <a:sym typeface="Calibri"/>
              </a:rPr>
              <a:t>What are the main points?</a:t>
            </a:r>
            <a:endParaRPr sz="2100">
              <a:latin typeface="Calibri"/>
              <a:ea typeface="Calibri"/>
              <a:cs typeface="Calibri"/>
              <a:sym typeface="Calibri"/>
            </a:endParaRPr>
          </a:p>
          <a:p>
            <a:pPr indent="-361950" lvl="1" marL="914400" rtl="0" algn="l">
              <a:lnSpc>
                <a:spcPct val="115000"/>
              </a:lnSpc>
              <a:spcBef>
                <a:spcPts val="0"/>
              </a:spcBef>
              <a:spcAft>
                <a:spcPts val="0"/>
              </a:spcAft>
              <a:buSzPts val="2100"/>
              <a:buFont typeface="Calibri"/>
              <a:buAutoNum type="alphaLcPeriod"/>
            </a:pPr>
            <a:r>
              <a:rPr lang="en-US" sz="2100">
                <a:latin typeface="Calibri"/>
                <a:ea typeface="Calibri"/>
                <a:cs typeface="Calibri"/>
                <a:sym typeface="Calibri"/>
              </a:rPr>
              <a:t>Bayes Monte Carlo is simple, but very </a:t>
            </a:r>
            <a:r>
              <a:rPr lang="en-US" sz="2100">
                <a:latin typeface="Calibri"/>
                <a:ea typeface="Calibri"/>
                <a:cs typeface="Calibri"/>
                <a:sym typeface="Calibri"/>
              </a:rPr>
              <a:t>inefficient</a:t>
            </a:r>
            <a:endParaRPr sz="2100">
              <a:latin typeface="Calibri"/>
              <a:ea typeface="Calibri"/>
              <a:cs typeface="Calibri"/>
              <a:sym typeface="Calibri"/>
            </a:endParaRPr>
          </a:p>
          <a:p>
            <a:pPr indent="-361950" lvl="1" marL="914400" rtl="0" algn="l">
              <a:lnSpc>
                <a:spcPct val="115000"/>
              </a:lnSpc>
              <a:spcBef>
                <a:spcPts val="0"/>
              </a:spcBef>
              <a:spcAft>
                <a:spcPts val="0"/>
              </a:spcAft>
              <a:buSzPts val="2100"/>
              <a:buFont typeface="Calibri"/>
              <a:buAutoNum type="alphaLcPeriod"/>
            </a:pPr>
            <a:r>
              <a:rPr lang="en-US" sz="2100">
                <a:latin typeface="Calibri"/>
                <a:ea typeface="Calibri"/>
                <a:cs typeface="Calibri"/>
                <a:sym typeface="Calibri"/>
              </a:rPr>
              <a:t>The </a:t>
            </a:r>
            <a:r>
              <a:rPr lang="en-US" sz="2100">
                <a:latin typeface="Calibri"/>
                <a:ea typeface="Calibri"/>
                <a:cs typeface="Calibri"/>
                <a:sym typeface="Calibri"/>
              </a:rPr>
              <a:t>inefficiency</a:t>
            </a:r>
            <a:r>
              <a:rPr lang="en-US" sz="2100">
                <a:latin typeface="Calibri"/>
                <a:ea typeface="Calibri"/>
                <a:cs typeface="Calibri"/>
                <a:sym typeface="Calibri"/>
              </a:rPr>
              <a:t> can lead to poor inferences</a:t>
            </a:r>
            <a:endParaRPr sz="2100">
              <a:latin typeface="Calibri"/>
              <a:ea typeface="Calibri"/>
              <a:cs typeface="Calibri"/>
              <a:sym typeface="Calibri"/>
            </a:endParaRPr>
          </a:p>
          <a:p>
            <a:pPr indent="-361950" lvl="1" marL="914400" rtl="0" algn="l">
              <a:lnSpc>
                <a:spcPct val="115000"/>
              </a:lnSpc>
              <a:spcBef>
                <a:spcPts val="0"/>
              </a:spcBef>
              <a:spcAft>
                <a:spcPts val="0"/>
              </a:spcAft>
              <a:buSzPts val="2100"/>
              <a:buFont typeface="Calibri"/>
              <a:buAutoNum type="alphaLcPeriod"/>
            </a:pPr>
            <a:r>
              <a:rPr lang="en-US" sz="2100">
                <a:latin typeface="Calibri"/>
                <a:ea typeface="Calibri"/>
                <a:cs typeface="Calibri"/>
                <a:sym typeface="Calibri"/>
              </a:rPr>
              <a:t>Adopting a uniform prior can be inconsistent</a:t>
            </a:r>
            <a:endParaRPr sz="2100">
              <a:latin typeface="Calibri"/>
              <a:ea typeface="Calibri"/>
              <a:cs typeface="Calibri"/>
              <a:sym typeface="Calibri"/>
            </a:endParaRPr>
          </a:p>
          <a:p>
            <a:pPr indent="-361950" lvl="1" marL="914400" rtl="0" algn="l">
              <a:lnSpc>
                <a:spcPct val="115000"/>
              </a:lnSpc>
              <a:spcBef>
                <a:spcPts val="0"/>
              </a:spcBef>
              <a:spcAft>
                <a:spcPts val="0"/>
              </a:spcAft>
              <a:buSzPts val="2100"/>
              <a:buFont typeface="Calibri"/>
              <a:buAutoNum type="alphaLcPeriod"/>
            </a:pPr>
            <a:r>
              <a:rPr lang="en-US" sz="2100">
                <a:latin typeface="Calibri"/>
                <a:ea typeface="Calibri"/>
                <a:cs typeface="Calibri"/>
                <a:sym typeface="Calibri"/>
              </a:rPr>
              <a:t>Assuming you </a:t>
            </a:r>
            <a:r>
              <a:rPr lang="en-US" sz="2100">
                <a:latin typeface="Calibri"/>
                <a:ea typeface="Calibri"/>
                <a:cs typeface="Calibri"/>
                <a:sym typeface="Calibri"/>
              </a:rPr>
              <a:t>know</a:t>
            </a:r>
            <a:r>
              <a:rPr lang="en-US" sz="2100">
                <a:latin typeface="Calibri"/>
                <a:ea typeface="Calibri"/>
                <a:cs typeface="Calibri"/>
                <a:sym typeface="Calibri"/>
              </a:rPr>
              <a:t> the residual variance can be dangerous,</a:t>
            </a:r>
            <a:endParaRPr sz="2100">
              <a:latin typeface="Calibri"/>
              <a:ea typeface="Calibri"/>
              <a:cs typeface="Calibri"/>
              <a:sym typeface="Calibri"/>
            </a:endParaRPr>
          </a:p>
          <a:p>
            <a:pPr indent="-361950" lvl="0" marL="457200" rtl="0" algn="l">
              <a:lnSpc>
                <a:spcPct val="115000"/>
              </a:lnSpc>
              <a:spcBef>
                <a:spcPts val="0"/>
              </a:spcBef>
              <a:spcAft>
                <a:spcPts val="0"/>
              </a:spcAft>
              <a:buSzPts val="2100"/>
              <a:buFont typeface="Calibri"/>
              <a:buAutoNum type="arabicPeriod"/>
            </a:pPr>
            <a:r>
              <a:rPr lang="en-US" sz="2100">
                <a:latin typeface="Calibri"/>
                <a:ea typeface="Calibri"/>
                <a:cs typeface="Calibri"/>
                <a:sym typeface="Calibri"/>
              </a:rPr>
              <a:t>What is the provided evidence?</a:t>
            </a:r>
            <a:endParaRPr sz="2100">
              <a:latin typeface="Calibri"/>
              <a:ea typeface="Calibri"/>
              <a:cs typeface="Calibri"/>
              <a:sym typeface="Calibri"/>
            </a:endParaRPr>
          </a:p>
          <a:p>
            <a:pPr indent="-361950" lvl="0" marL="457200" rtl="0" algn="l">
              <a:lnSpc>
                <a:spcPct val="115000"/>
              </a:lnSpc>
              <a:spcBef>
                <a:spcPts val="0"/>
              </a:spcBef>
              <a:spcAft>
                <a:spcPts val="0"/>
              </a:spcAft>
              <a:buSzPts val="2100"/>
              <a:buFont typeface="Calibri"/>
              <a:buAutoNum type="arabicPeriod"/>
            </a:pPr>
            <a:r>
              <a:rPr lang="en-US" sz="2100">
                <a:latin typeface="Calibri"/>
                <a:ea typeface="Calibri"/>
                <a:cs typeface="Calibri"/>
                <a:sym typeface="Calibri"/>
              </a:rPr>
              <a:t>What are implications for your own work?</a:t>
            </a:r>
            <a:endParaRPr sz="2100">
              <a:latin typeface="Calibri"/>
              <a:ea typeface="Calibri"/>
              <a:cs typeface="Calibri"/>
              <a:sym typeface="Calibri"/>
            </a:endParaRPr>
          </a:p>
          <a:p>
            <a:pPr indent="-361950" lvl="0" marL="457200" rtl="0" algn="l">
              <a:lnSpc>
                <a:spcPct val="115000"/>
              </a:lnSpc>
              <a:spcBef>
                <a:spcPts val="0"/>
              </a:spcBef>
              <a:spcAft>
                <a:spcPts val="0"/>
              </a:spcAft>
              <a:buSzPts val="2100"/>
              <a:buFont typeface="Calibri"/>
              <a:buAutoNum type="arabicPeriod"/>
            </a:pPr>
            <a:r>
              <a:rPr lang="en-US" sz="2100">
                <a:latin typeface="Calibri"/>
                <a:ea typeface="Calibri"/>
                <a:cs typeface="Calibri"/>
                <a:sym typeface="Calibri"/>
              </a:rPr>
              <a:t>What (if any) policy / decision-making implications does this paper have?</a:t>
            </a:r>
            <a:endParaRPr sz="2100">
              <a:latin typeface="Calibri"/>
              <a:ea typeface="Calibri"/>
              <a:cs typeface="Calibri"/>
              <a:sym typeface="Calibri"/>
            </a:endParaRPr>
          </a:p>
          <a:p>
            <a:pPr indent="-361950" lvl="0" marL="457200" rtl="0" algn="l">
              <a:lnSpc>
                <a:spcPct val="115000"/>
              </a:lnSpc>
              <a:spcBef>
                <a:spcPts val="0"/>
              </a:spcBef>
              <a:spcAft>
                <a:spcPts val="0"/>
              </a:spcAft>
              <a:buSzPts val="2100"/>
              <a:buFont typeface="Calibri"/>
              <a:buAutoNum type="arabicPeriod"/>
            </a:pPr>
            <a:r>
              <a:rPr lang="en-US" sz="2100">
                <a:latin typeface="Calibri"/>
                <a:ea typeface="Calibri"/>
                <a:cs typeface="Calibri"/>
                <a:sym typeface="Calibri"/>
              </a:rPr>
              <a:t>How could the paper be improved?</a:t>
            </a:r>
            <a:endParaRPr sz="2100">
              <a:latin typeface="Calibri"/>
              <a:ea typeface="Calibri"/>
              <a:cs typeface="Calibri"/>
              <a:sym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41"/>
          <p:cNvSpPr txBox="1"/>
          <p:nvPr>
            <p:ph type="title"/>
          </p:nvPr>
        </p:nvSpPr>
        <p:spPr>
          <a:xfrm>
            <a:off x="687586" y="0"/>
            <a:ext cx="7768800" cy="971100"/>
          </a:xfrm>
          <a:prstGeom prst="rect">
            <a:avLst/>
          </a:prstGeom>
        </p:spPr>
        <p:txBody>
          <a:bodyPr anchorCtr="0" anchor="ctr" bIns="32750" lIns="32750" spcFirstLastPara="1" rIns="69975" wrap="square" tIns="32750">
            <a:noAutofit/>
          </a:bodyPr>
          <a:lstStyle/>
          <a:p>
            <a:pPr indent="0" lvl="0" marL="0" rtl="0" algn="ctr">
              <a:spcBef>
                <a:spcPts val="0"/>
              </a:spcBef>
              <a:spcAft>
                <a:spcPts val="0"/>
              </a:spcAft>
              <a:buNone/>
            </a:pPr>
            <a:r>
              <a:rPr lang="en-US"/>
              <a:t>Expectations from Students</a:t>
            </a:r>
            <a:endParaRPr/>
          </a:p>
        </p:txBody>
      </p:sp>
      <p:sp>
        <p:nvSpPr>
          <p:cNvPr id="285" name="Google Shape;285;p41"/>
          <p:cNvSpPr txBox="1"/>
          <p:nvPr>
            <p:ph idx="1" type="body"/>
          </p:nvPr>
        </p:nvSpPr>
        <p:spPr>
          <a:xfrm>
            <a:off x="273600" y="821750"/>
            <a:ext cx="8596800" cy="3998400"/>
          </a:xfrm>
          <a:prstGeom prst="rect">
            <a:avLst/>
          </a:prstGeom>
        </p:spPr>
        <p:txBody>
          <a:bodyPr anchorCtr="0" anchor="t" bIns="32750" lIns="32750" spcFirstLastPara="1" rIns="69975" wrap="square" tIns="32750">
            <a:noAutofit/>
          </a:bodyPr>
          <a:lstStyle/>
          <a:p>
            <a:pPr indent="0" lvl="0" marL="0" rtl="0" algn="l">
              <a:lnSpc>
                <a:spcPct val="115000"/>
              </a:lnSpc>
              <a:spcBef>
                <a:spcPts val="400"/>
              </a:spcBef>
              <a:spcAft>
                <a:spcPts val="0"/>
              </a:spcAft>
              <a:buNone/>
            </a:pPr>
            <a:r>
              <a:rPr lang="en-US" sz="2100"/>
              <a:t>This class will require your sustained attention. </a:t>
            </a:r>
            <a:endParaRPr sz="2100"/>
          </a:p>
          <a:p>
            <a:pPr indent="0" lvl="0" marL="0" rtl="0" algn="l">
              <a:lnSpc>
                <a:spcPct val="115000"/>
              </a:lnSpc>
              <a:spcBef>
                <a:spcPts val="400"/>
              </a:spcBef>
              <a:spcAft>
                <a:spcPts val="0"/>
              </a:spcAft>
              <a:buNone/>
            </a:pPr>
            <a:r>
              <a:rPr lang="en-US" sz="2100"/>
              <a:t>Students are expected to:</a:t>
            </a:r>
            <a:endParaRPr sz="2100"/>
          </a:p>
          <a:p>
            <a:pPr indent="-285750" lvl="0" marL="457200" rtl="0" algn="l">
              <a:lnSpc>
                <a:spcPct val="115000"/>
              </a:lnSpc>
              <a:spcBef>
                <a:spcPts val="400"/>
              </a:spcBef>
              <a:spcAft>
                <a:spcPts val="0"/>
              </a:spcAft>
              <a:buSzPts val="900"/>
              <a:buChar char="•"/>
            </a:pPr>
            <a:r>
              <a:rPr lang="en-US" sz="2100"/>
              <a:t>prepare for the meetings (e.g., by carefully reading and synthesizing the reading assignments and being prepared to present their synthesis in class),</a:t>
            </a:r>
            <a:endParaRPr sz="2100"/>
          </a:p>
          <a:p>
            <a:pPr indent="-285750" lvl="0" marL="457200" rtl="0" algn="l">
              <a:lnSpc>
                <a:spcPct val="115000"/>
              </a:lnSpc>
              <a:spcBef>
                <a:spcPts val="0"/>
              </a:spcBef>
              <a:spcAft>
                <a:spcPts val="0"/>
              </a:spcAft>
              <a:buSzPts val="900"/>
              <a:buChar char="•"/>
            </a:pPr>
            <a:r>
              <a:rPr lang="en-US" sz="2100"/>
              <a:t>actively contribute to the group discussions, and</a:t>
            </a:r>
            <a:endParaRPr sz="2100"/>
          </a:p>
          <a:p>
            <a:pPr indent="-285750" lvl="0" marL="457200" rtl="0" algn="l">
              <a:lnSpc>
                <a:spcPct val="115000"/>
              </a:lnSpc>
              <a:spcBef>
                <a:spcPts val="0"/>
              </a:spcBef>
              <a:spcAft>
                <a:spcPts val="0"/>
              </a:spcAft>
              <a:buSzPts val="900"/>
              <a:buChar char="•"/>
            </a:pPr>
            <a:r>
              <a:rPr lang="en-US" sz="2100"/>
              <a:t>prepare and submit the assignments in time.</a:t>
            </a:r>
            <a:endParaRPr sz="2100"/>
          </a:p>
          <a:p>
            <a:pPr indent="0" lvl="0" marL="0" rtl="0" algn="l">
              <a:lnSpc>
                <a:spcPct val="115000"/>
              </a:lnSpc>
              <a:spcBef>
                <a:spcPts val="400"/>
              </a:spcBef>
              <a:spcAft>
                <a:spcPts val="0"/>
              </a:spcAft>
              <a:buNone/>
            </a:pPr>
            <a:r>
              <a:rPr lang="en-US" sz="2100"/>
              <a:t>The class is designed with the expectation that students spend roughly three times the lecture contact hours outside the class for readings and assignments. </a:t>
            </a:r>
            <a:endParaRPr sz="2100"/>
          </a:p>
          <a:p>
            <a:pPr indent="0" lvl="0" marL="0" rtl="0" algn="l">
              <a:lnSpc>
                <a:spcPct val="115000"/>
              </a:lnSpc>
              <a:spcBef>
                <a:spcPts val="400"/>
              </a:spcBef>
              <a:spcAft>
                <a:spcPts val="0"/>
              </a:spcAft>
              <a:buNone/>
            </a:pPr>
            <a:r>
              <a:t/>
            </a:r>
            <a:endParaRPr sz="2100"/>
          </a:p>
        </p:txBody>
      </p:sp>
      <p:sp>
        <p:nvSpPr>
          <p:cNvPr id="286" name="Google Shape;286;p41"/>
          <p:cNvSpPr txBox="1"/>
          <p:nvPr>
            <p:ph idx="12" type="sldNum"/>
          </p:nvPr>
        </p:nvSpPr>
        <p:spPr>
          <a:xfrm>
            <a:off x="8367632" y="4893175"/>
            <a:ext cx="727200" cy="147300"/>
          </a:xfrm>
          <a:prstGeom prst="rect">
            <a:avLst/>
          </a:prstGeom>
        </p:spPr>
        <p:txBody>
          <a:bodyPr anchorCtr="0" anchor="t" bIns="29450" lIns="58925" spcFirstLastPara="1" rIns="58925" wrap="square" tIns="2945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2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1" name="Shape 2331"/>
        <p:cNvGrpSpPr/>
        <p:nvPr/>
      </p:nvGrpSpPr>
      <p:grpSpPr>
        <a:xfrm>
          <a:off x="0" y="0"/>
          <a:ext cx="0" cy="0"/>
          <a:chOff x="0" y="0"/>
          <a:chExt cx="0" cy="0"/>
        </a:xfrm>
      </p:grpSpPr>
      <p:sp>
        <p:nvSpPr>
          <p:cNvPr id="2332" name="Google Shape;2332;p248"/>
          <p:cNvSpPr txBox="1"/>
          <p:nvPr>
            <p:ph type="title"/>
          </p:nvPr>
        </p:nvSpPr>
        <p:spPr>
          <a:xfrm>
            <a:off x="687600" y="-68075"/>
            <a:ext cx="7768800" cy="633600"/>
          </a:xfrm>
          <a:prstGeom prst="rect">
            <a:avLst/>
          </a:prstGeom>
          <a:noFill/>
          <a:ln>
            <a:noFill/>
          </a:ln>
        </p:spPr>
        <p:txBody>
          <a:bodyPr anchorCtr="0" anchor="ctr" bIns="32750" lIns="32750" spcFirstLastPara="1" rIns="69975" wrap="square" tIns="32750">
            <a:noAutofit/>
          </a:bodyPr>
          <a:lstStyle/>
          <a:p>
            <a:pPr indent="0" lvl="0" marL="0" rtl="0" algn="ctr">
              <a:spcBef>
                <a:spcPts val="0"/>
              </a:spcBef>
              <a:spcAft>
                <a:spcPts val="0"/>
              </a:spcAft>
              <a:buNone/>
            </a:pPr>
            <a:r>
              <a:rPr lang="en-US" sz="2800"/>
              <a:t>Discussion of Ruckert et al (2017)</a:t>
            </a:r>
            <a:endParaRPr sz="2800"/>
          </a:p>
        </p:txBody>
      </p:sp>
      <p:sp>
        <p:nvSpPr>
          <p:cNvPr id="2333" name="Google Shape;2333;p248"/>
          <p:cNvSpPr txBox="1"/>
          <p:nvPr>
            <p:ph idx="12" type="sldNum"/>
          </p:nvPr>
        </p:nvSpPr>
        <p:spPr>
          <a:xfrm>
            <a:off x="8367632" y="4893175"/>
            <a:ext cx="727200" cy="147300"/>
          </a:xfrm>
          <a:prstGeom prst="rect">
            <a:avLst/>
          </a:prstGeom>
        </p:spPr>
        <p:txBody>
          <a:bodyPr anchorCtr="0" anchor="t" bIns="29450" lIns="58925" spcFirstLastPara="1" rIns="58925" wrap="square" tIns="29450">
            <a:noAutofit/>
          </a:bodyPr>
          <a:lstStyle/>
          <a:p>
            <a:pPr indent="0" lvl="0" marL="0" rtl="0" algn="ctr">
              <a:spcBef>
                <a:spcPts val="0"/>
              </a:spcBef>
              <a:spcAft>
                <a:spcPts val="0"/>
              </a:spcAft>
              <a:buNone/>
            </a:pPr>
            <a:fld id="{00000000-1234-1234-1234-123412341234}" type="slidenum">
              <a:rPr lang="en-US"/>
              <a:t>‹#›</a:t>
            </a:fld>
            <a:endParaRPr/>
          </a:p>
        </p:txBody>
      </p:sp>
      <p:sp>
        <p:nvSpPr>
          <p:cNvPr id="2334" name="Google Shape;2334;p248"/>
          <p:cNvSpPr txBox="1"/>
          <p:nvPr/>
        </p:nvSpPr>
        <p:spPr>
          <a:xfrm>
            <a:off x="406500" y="1103200"/>
            <a:ext cx="8331000" cy="2366700"/>
          </a:xfrm>
          <a:prstGeom prst="rect">
            <a:avLst/>
          </a:prstGeom>
          <a:noFill/>
          <a:ln>
            <a:noFill/>
          </a:ln>
        </p:spPr>
        <p:txBody>
          <a:bodyPr anchorCtr="0" anchor="t" bIns="91425" lIns="91425" spcFirstLastPara="1" rIns="91425" wrap="square" tIns="91425">
            <a:spAutoFit/>
          </a:bodyPr>
          <a:lstStyle/>
          <a:p>
            <a:pPr indent="-361950" lvl="0" marL="457200" rtl="0" algn="l">
              <a:lnSpc>
                <a:spcPct val="115000"/>
              </a:lnSpc>
              <a:spcBef>
                <a:spcPts val="0"/>
              </a:spcBef>
              <a:spcAft>
                <a:spcPts val="0"/>
              </a:spcAft>
              <a:buSzPts val="2100"/>
              <a:buFont typeface="Calibri"/>
              <a:buAutoNum type="arabicPeriod"/>
            </a:pPr>
            <a:r>
              <a:rPr lang="en-US" sz="2100">
                <a:latin typeface="Calibri"/>
                <a:ea typeface="Calibri"/>
                <a:cs typeface="Calibri"/>
                <a:sym typeface="Calibri"/>
              </a:rPr>
              <a:t>What are the main points?</a:t>
            </a:r>
            <a:endParaRPr sz="2100">
              <a:latin typeface="Calibri"/>
              <a:ea typeface="Calibri"/>
              <a:cs typeface="Calibri"/>
              <a:sym typeface="Calibri"/>
            </a:endParaRPr>
          </a:p>
          <a:p>
            <a:pPr indent="-361950" lvl="0" marL="457200" rtl="0" algn="l">
              <a:lnSpc>
                <a:spcPct val="115000"/>
              </a:lnSpc>
              <a:spcBef>
                <a:spcPts val="0"/>
              </a:spcBef>
              <a:spcAft>
                <a:spcPts val="0"/>
              </a:spcAft>
              <a:buSzPts val="2100"/>
              <a:buFont typeface="Calibri"/>
              <a:buAutoNum type="arabicPeriod"/>
            </a:pPr>
            <a:r>
              <a:rPr lang="en-US" sz="2100">
                <a:latin typeface="Calibri"/>
                <a:ea typeface="Calibri"/>
                <a:cs typeface="Calibri"/>
                <a:sym typeface="Calibri"/>
              </a:rPr>
              <a:t>What is the provided evidence?</a:t>
            </a:r>
            <a:endParaRPr sz="2100">
              <a:latin typeface="Calibri"/>
              <a:ea typeface="Calibri"/>
              <a:cs typeface="Calibri"/>
              <a:sym typeface="Calibri"/>
            </a:endParaRPr>
          </a:p>
          <a:p>
            <a:pPr indent="-361950" lvl="0" marL="457200" rtl="0" algn="l">
              <a:lnSpc>
                <a:spcPct val="115000"/>
              </a:lnSpc>
              <a:spcBef>
                <a:spcPts val="0"/>
              </a:spcBef>
              <a:spcAft>
                <a:spcPts val="0"/>
              </a:spcAft>
              <a:buSzPts val="2100"/>
              <a:buFont typeface="Calibri"/>
              <a:buAutoNum type="arabicPeriod"/>
            </a:pPr>
            <a:r>
              <a:rPr lang="en-US" sz="2100">
                <a:latin typeface="Calibri"/>
                <a:ea typeface="Calibri"/>
                <a:cs typeface="Calibri"/>
                <a:sym typeface="Calibri"/>
              </a:rPr>
              <a:t>What are implications for your own work?</a:t>
            </a:r>
            <a:endParaRPr sz="2100">
              <a:latin typeface="Calibri"/>
              <a:ea typeface="Calibri"/>
              <a:cs typeface="Calibri"/>
              <a:sym typeface="Calibri"/>
            </a:endParaRPr>
          </a:p>
          <a:p>
            <a:pPr indent="-361950" lvl="0" marL="457200" rtl="0" algn="l">
              <a:lnSpc>
                <a:spcPct val="115000"/>
              </a:lnSpc>
              <a:spcBef>
                <a:spcPts val="0"/>
              </a:spcBef>
              <a:spcAft>
                <a:spcPts val="0"/>
              </a:spcAft>
              <a:buSzPts val="2100"/>
              <a:buFont typeface="Calibri"/>
              <a:buAutoNum type="arabicPeriod"/>
            </a:pPr>
            <a:r>
              <a:rPr lang="en-US" sz="2100">
                <a:latin typeface="Calibri"/>
                <a:ea typeface="Calibri"/>
                <a:cs typeface="Calibri"/>
                <a:sym typeface="Calibri"/>
              </a:rPr>
              <a:t>What (if any) policy / decision-making implications does this paper have?</a:t>
            </a:r>
            <a:endParaRPr sz="2100">
              <a:latin typeface="Calibri"/>
              <a:ea typeface="Calibri"/>
              <a:cs typeface="Calibri"/>
              <a:sym typeface="Calibri"/>
            </a:endParaRPr>
          </a:p>
          <a:p>
            <a:pPr indent="-361950" lvl="0" marL="457200" rtl="0" algn="l">
              <a:lnSpc>
                <a:spcPct val="115000"/>
              </a:lnSpc>
              <a:spcBef>
                <a:spcPts val="0"/>
              </a:spcBef>
              <a:spcAft>
                <a:spcPts val="0"/>
              </a:spcAft>
              <a:buSzPts val="2100"/>
              <a:buFont typeface="Calibri"/>
              <a:buAutoNum type="arabicPeriod"/>
            </a:pPr>
            <a:r>
              <a:rPr lang="en-US" sz="2100">
                <a:latin typeface="Calibri"/>
                <a:ea typeface="Calibri"/>
                <a:cs typeface="Calibri"/>
                <a:sym typeface="Calibri"/>
              </a:rPr>
              <a:t>How could the paper be improved?</a:t>
            </a:r>
            <a:endParaRPr sz="2100">
              <a:latin typeface="Calibri"/>
              <a:ea typeface="Calibri"/>
              <a:cs typeface="Calibri"/>
              <a:sym typeface="Calibri"/>
            </a:endParaRPr>
          </a:p>
        </p:txBody>
      </p:sp>
    </p:spTree>
  </p:cSld>
  <p:clrMapOvr>
    <a:masterClrMapping/>
  </p:clrMapOvr>
</p:sld>
</file>

<file path=ppt/slides/slide2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CE5CD"/>
        </a:solidFill>
      </p:bgPr>
    </p:bg>
    <p:spTree>
      <p:nvGrpSpPr>
        <p:cNvPr id="2339" name="Shape 2339"/>
        <p:cNvGrpSpPr/>
        <p:nvPr/>
      </p:nvGrpSpPr>
      <p:grpSpPr>
        <a:xfrm>
          <a:off x="0" y="0"/>
          <a:ext cx="0" cy="0"/>
          <a:chOff x="0" y="0"/>
          <a:chExt cx="0" cy="0"/>
        </a:xfrm>
      </p:grpSpPr>
      <p:sp>
        <p:nvSpPr>
          <p:cNvPr id="2340" name="Google Shape;2340;p249"/>
          <p:cNvSpPr txBox="1"/>
          <p:nvPr>
            <p:ph type="title"/>
          </p:nvPr>
        </p:nvSpPr>
        <p:spPr>
          <a:xfrm>
            <a:off x="687586" y="0"/>
            <a:ext cx="7768800" cy="971100"/>
          </a:xfrm>
          <a:prstGeom prst="rect">
            <a:avLst/>
          </a:prstGeom>
          <a:noFill/>
          <a:ln>
            <a:noFill/>
          </a:ln>
        </p:spPr>
        <p:txBody>
          <a:bodyPr anchorCtr="0" anchor="ctr" bIns="32750" lIns="32750" spcFirstLastPara="1" rIns="69975" wrap="square" tIns="32750">
            <a:noAutofit/>
          </a:bodyPr>
          <a:lstStyle/>
          <a:p>
            <a:pPr indent="0" lvl="0" marL="0" rtl="0" algn="ctr">
              <a:spcBef>
                <a:spcPts val="0"/>
              </a:spcBef>
              <a:spcAft>
                <a:spcPts val="0"/>
              </a:spcAft>
              <a:buNone/>
            </a:pPr>
            <a:r>
              <a:rPr lang="en-US">
                <a:latin typeface="Calibri"/>
                <a:ea typeface="Calibri"/>
                <a:cs typeface="Calibri"/>
                <a:sym typeface="Calibri"/>
              </a:rPr>
              <a:t>Outline for today</a:t>
            </a:r>
            <a:endParaRPr>
              <a:latin typeface="Calibri"/>
              <a:ea typeface="Calibri"/>
              <a:cs typeface="Calibri"/>
              <a:sym typeface="Calibri"/>
            </a:endParaRPr>
          </a:p>
        </p:txBody>
      </p:sp>
      <p:sp>
        <p:nvSpPr>
          <p:cNvPr id="2341" name="Google Shape;2341;p249"/>
          <p:cNvSpPr txBox="1"/>
          <p:nvPr>
            <p:ph idx="1" type="body"/>
          </p:nvPr>
        </p:nvSpPr>
        <p:spPr>
          <a:xfrm>
            <a:off x="393356" y="848407"/>
            <a:ext cx="8152800" cy="3998400"/>
          </a:xfrm>
          <a:prstGeom prst="rect">
            <a:avLst/>
          </a:prstGeom>
          <a:noFill/>
          <a:ln>
            <a:noFill/>
          </a:ln>
        </p:spPr>
        <p:txBody>
          <a:bodyPr anchorCtr="0" anchor="t" bIns="32750" lIns="32750" spcFirstLastPara="1" rIns="69975" wrap="square" tIns="32750">
            <a:noAutofit/>
          </a:bodyPr>
          <a:lstStyle/>
          <a:p>
            <a:pPr indent="-419100" lvl="0" marL="457200" rtl="0" algn="l">
              <a:lnSpc>
                <a:spcPct val="150000"/>
              </a:lnSpc>
              <a:spcBef>
                <a:spcPts val="400"/>
              </a:spcBef>
              <a:spcAft>
                <a:spcPts val="0"/>
              </a:spcAft>
              <a:buSzPts val="3000"/>
              <a:buFont typeface="Calibri"/>
              <a:buAutoNum type="arabicPeriod"/>
            </a:pPr>
            <a:r>
              <a:rPr lang="en-US" sz="3000"/>
              <a:t>Recap from the last meeting</a:t>
            </a:r>
            <a:endParaRPr sz="3000"/>
          </a:p>
          <a:p>
            <a:pPr indent="-419100" lvl="0" marL="457200" rtl="0" algn="l">
              <a:lnSpc>
                <a:spcPct val="150000"/>
              </a:lnSpc>
              <a:spcBef>
                <a:spcPts val="0"/>
              </a:spcBef>
              <a:spcAft>
                <a:spcPts val="0"/>
              </a:spcAft>
              <a:buSzPts val="3000"/>
              <a:buAutoNum type="arabicPeriod"/>
            </a:pPr>
            <a:r>
              <a:rPr lang="en-US" sz="3000"/>
              <a:t>Careful discussion of reading assignments</a:t>
            </a:r>
            <a:endParaRPr sz="3000"/>
          </a:p>
          <a:p>
            <a:pPr indent="-419100" lvl="0" marL="457200" rtl="0" algn="l">
              <a:lnSpc>
                <a:spcPct val="150000"/>
              </a:lnSpc>
              <a:spcBef>
                <a:spcPts val="0"/>
              </a:spcBef>
              <a:spcAft>
                <a:spcPts val="0"/>
              </a:spcAft>
              <a:buSzPts val="3000"/>
              <a:buAutoNum type="arabicPeriod"/>
            </a:pPr>
            <a:r>
              <a:rPr lang="en-US" sz="3000"/>
              <a:t>What is precalibration?</a:t>
            </a:r>
            <a:endParaRPr sz="3000"/>
          </a:p>
          <a:p>
            <a:pPr indent="-419100" lvl="0" marL="457200" rtl="0" algn="l">
              <a:lnSpc>
                <a:spcPct val="150000"/>
              </a:lnSpc>
              <a:spcBef>
                <a:spcPts val="0"/>
              </a:spcBef>
              <a:spcAft>
                <a:spcPts val="0"/>
              </a:spcAft>
              <a:buSzPts val="3000"/>
              <a:buAutoNum type="arabicPeriod"/>
            </a:pPr>
            <a:r>
              <a:rPr lang="en-US" sz="3000"/>
              <a:t>What is Bayes Monte Carlo?</a:t>
            </a:r>
            <a:endParaRPr sz="3000"/>
          </a:p>
          <a:p>
            <a:pPr indent="-419100" lvl="0" marL="457200" rtl="0" algn="l">
              <a:lnSpc>
                <a:spcPct val="150000"/>
              </a:lnSpc>
              <a:spcBef>
                <a:spcPts val="0"/>
              </a:spcBef>
              <a:spcAft>
                <a:spcPts val="0"/>
              </a:spcAft>
              <a:buSzPts val="3000"/>
              <a:buAutoNum type="arabicPeriod"/>
            </a:pPr>
            <a:r>
              <a:rPr lang="en-US" sz="3000"/>
              <a:t>What are pros and cons of these two methods?</a:t>
            </a:r>
            <a:endParaRPr sz="3000"/>
          </a:p>
          <a:p>
            <a:pPr indent="0" lvl="0" marL="0" rtl="0" algn="l">
              <a:spcBef>
                <a:spcPts val="400"/>
              </a:spcBef>
              <a:spcAft>
                <a:spcPts val="0"/>
              </a:spcAft>
              <a:buNone/>
            </a:pPr>
            <a:r>
              <a:t/>
            </a:r>
            <a:endParaRPr sz="3000">
              <a:latin typeface="Calibri"/>
              <a:ea typeface="Calibri"/>
              <a:cs typeface="Calibri"/>
              <a:sym typeface="Calibri"/>
            </a:endParaRPr>
          </a:p>
        </p:txBody>
      </p:sp>
      <p:sp>
        <p:nvSpPr>
          <p:cNvPr id="2342" name="Google Shape;2342;p249"/>
          <p:cNvSpPr txBox="1"/>
          <p:nvPr>
            <p:ph idx="12" type="sldNum"/>
          </p:nvPr>
        </p:nvSpPr>
        <p:spPr>
          <a:xfrm>
            <a:off x="8367632" y="4893175"/>
            <a:ext cx="727200" cy="147300"/>
          </a:xfrm>
          <a:prstGeom prst="rect">
            <a:avLst/>
          </a:prstGeom>
        </p:spPr>
        <p:txBody>
          <a:bodyPr anchorCtr="0" anchor="t" bIns="29450" lIns="58925" spcFirstLastPara="1" rIns="58925" wrap="square" tIns="29450">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2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CE5CD"/>
        </a:solidFill>
      </p:bgPr>
    </p:bg>
    <p:spTree>
      <p:nvGrpSpPr>
        <p:cNvPr id="2347" name="Shape 2347"/>
        <p:cNvGrpSpPr/>
        <p:nvPr/>
      </p:nvGrpSpPr>
      <p:grpSpPr>
        <a:xfrm>
          <a:off x="0" y="0"/>
          <a:ext cx="0" cy="0"/>
          <a:chOff x="0" y="0"/>
          <a:chExt cx="0" cy="0"/>
        </a:xfrm>
      </p:grpSpPr>
      <p:sp>
        <p:nvSpPr>
          <p:cNvPr id="2348" name="Google Shape;2348;p250"/>
          <p:cNvSpPr txBox="1"/>
          <p:nvPr>
            <p:ph type="title"/>
          </p:nvPr>
        </p:nvSpPr>
        <p:spPr>
          <a:xfrm>
            <a:off x="687586" y="0"/>
            <a:ext cx="7768800" cy="971100"/>
          </a:xfrm>
          <a:prstGeom prst="rect">
            <a:avLst/>
          </a:prstGeom>
          <a:noFill/>
          <a:ln>
            <a:noFill/>
          </a:ln>
        </p:spPr>
        <p:txBody>
          <a:bodyPr anchorCtr="0" anchor="ctr" bIns="32750" lIns="32750" spcFirstLastPara="1" rIns="69975" wrap="square" tIns="32750">
            <a:noAutofit/>
          </a:bodyPr>
          <a:lstStyle/>
          <a:p>
            <a:pPr indent="0" lvl="0" marL="0" rtl="0" algn="ctr">
              <a:spcBef>
                <a:spcPts val="0"/>
              </a:spcBef>
              <a:spcAft>
                <a:spcPts val="0"/>
              </a:spcAft>
              <a:buNone/>
            </a:pPr>
            <a:r>
              <a:rPr lang="en-US">
                <a:latin typeface="Calibri"/>
                <a:ea typeface="Calibri"/>
                <a:cs typeface="Calibri"/>
                <a:sym typeface="Calibri"/>
              </a:rPr>
              <a:t>Outline for today</a:t>
            </a:r>
            <a:endParaRPr>
              <a:latin typeface="Calibri"/>
              <a:ea typeface="Calibri"/>
              <a:cs typeface="Calibri"/>
              <a:sym typeface="Calibri"/>
            </a:endParaRPr>
          </a:p>
        </p:txBody>
      </p:sp>
      <p:sp>
        <p:nvSpPr>
          <p:cNvPr id="2349" name="Google Shape;2349;p250"/>
          <p:cNvSpPr txBox="1"/>
          <p:nvPr>
            <p:ph idx="1" type="body"/>
          </p:nvPr>
        </p:nvSpPr>
        <p:spPr>
          <a:xfrm>
            <a:off x="393356" y="848407"/>
            <a:ext cx="8152800" cy="3998400"/>
          </a:xfrm>
          <a:prstGeom prst="rect">
            <a:avLst/>
          </a:prstGeom>
          <a:noFill/>
          <a:ln>
            <a:noFill/>
          </a:ln>
        </p:spPr>
        <p:txBody>
          <a:bodyPr anchorCtr="0" anchor="t" bIns="32750" lIns="32750" spcFirstLastPara="1" rIns="69975" wrap="square" tIns="32750">
            <a:noAutofit/>
          </a:bodyPr>
          <a:lstStyle/>
          <a:p>
            <a:pPr indent="-419100" lvl="0" marL="457200" rtl="0" algn="l">
              <a:lnSpc>
                <a:spcPct val="150000"/>
              </a:lnSpc>
              <a:spcBef>
                <a:spcPts val="400"/>
              </a:spcBef>
              <a:spcAft>
                <a:spcPts val="0"/>
              </a:spcAft>
              <a:buSzPts val="3000"/>
              <a:buFont typeface="Calibri"/>
              <a:buAutoNum type="arabicPeriod"/>
            </a:pPr>
            <a:r>
              <a:rPr lang="en-US" sz="3000"/>
              <a:t>Recap from the last meeting</a:t>
            </a:r>
            <a:endParaRPr sz="3000"/>
          </a:p>
          <a:p>
            <a:pPr indent="-419100" lvl="0" marL="457200" rtl="0" algn="l">
              <a:lnSpc>
                <a:spcPct val="150000"/>
              </a:lnSpc>
              <a:spcBef>
                <a:spcPts val="0"/>
              </a:spcBef>
              <a:spcAft>
                <a:spcPts val="0"/>
              </a:spcAft>
              <a:buSzPts val="3000"/>
              <a:buAutoNum type="arabicPeriod"/>
            </a:pPr>
            <a:r>
              <a:rPr lang="en-US" sz="3000"/>
              <a:t>Careful discussion of reading assignments</a:t>
            </a:r>
            <a:endParaRPr sz="3000"/>
          </a:p>
          <a:p>
            <a:pPr indent="-419100" lvl="0" marL="457200" rtl="0" algn="l">
              <a:lnSpc>
                <a:spcPct val="150000"/>
              </a:lnSpc>
              <a:spcBef>
                <a:spcPts val="0"/>
              </a:spcBef>
              <a:spcAft>
                <a:spcPts val="0"/>
              </a:spcAft>
              <a:buSzPts val="3000"/>
              <a:buAutoNum type="arabicPeriod"/>
            </a:pPr>
            <a:r>
              <a:rPr lang="en-US" sz="3000"/>
              <a:t>What is precalibration?</a:t>
            </a:r>
            <a:endParaRPr sz="3000"/>
          </a:p>
          <a:p>
            <a:pPr indent="-419100" lvl="0" marL="457200" rtl="0" algn="l">
              <a:lnSpc>
                <a:spcPct val="150000"/>
              </a:lnSpc>
              <a:spcBef>
                <a:spcPts val="0"/>
              </a:spcBef>
              <a:spcAft>
                <a:spcPts val="0"/>
              </a:spcAft>
              <a:buSzPts val="3000"/>
              <a:buAutoNum type="arabicPeriod"/>
            </a:pPr>
            <a:r>
              <a:rPr lang="en-US" sz="3000"/>
              <a:t>What is Bayes Monte Carlo?</a:t>
            </a:r>
            <a:endParaRPr sz="3000"/>
          </a:p>
          <a:p>
            <a:pPr indent="-419100" lvl="0" marL="457200" rtl="0" algn="l">
              <a:lnSpc>
                <a:spcPct val="150000"/>
              </a:lnSpc>
              <a:spcBef>
                <a:spcPts val="0"/>
              </a:spcBef>
              <a:spcAft>
                <a:spcPts val="0"/>
              </a:spcAft>
              <a:buSzPts val="3000"/>
              <a:buAutoNum type="arabicPeriod"/>
            </a:pPr>
            <a:r>
              <a:rPr lang="en-US" sz="3000"/>
              <a:t>What are pros and cons of these two methods?</a:t>
            </a:r>
            <a:endParaRPr sz="3000"/>
          </a:p>
          <a:p>
            <a:pPr indent="0" lvl="0" marL="0" rtl="0" algn="l">
              <a:spcBef>
                <a:spcPts val="400"/>
              </a:spcBef>
              <a:spcAft>
                <a:spcPts val="0"/>
              </a:spcAft>
              <a:buNone/>
            </a:pPr>
            <a:r>
              <a:t/>
            </a:r>
            <a:endParaRPr sz="3000">
              <a:latin typeface="Calibri"/>
              <a:ea typeface="Calibri"/>
              <a:cs typeface="Calibri"/>
              <a:sym typeface="Calibri"/>
            </a:endParaRPr>
          </a:p>
        </p:txBody>
      </p:sp>
      <p:sp>
        <p:nvSpPr>
          <p:cNvPr id="2350" name="Google Shape;2350;p250"/>
          <p:cNvSpPr txBox="1"/>
          <p:nvPr>
            <p:ph idx="12" type="sldNum"/>
          </p:nvPr>
        </p:nvSpPr>
        <p:spPr>
          <a:xfrm>
            <a:off x="8367632" y="4893175"/>
            <a:ext cx="727200" cy="147300"/>
          </a:xfrm>
          <a:prstGeom prst="rect">
            <a:avLst/>
          </a:prstGeom>
        </p:spPr>
        <p:txBody>
          <a:bodyPr anchorCtr="0" anchor="t" bIns="29450" lIns="58925" spcFirstLastPara="1" rIns="58925" wrap="square" tIns="29450">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2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A4C2F4"/>
        </a:solidFill>
      </p:bgPr>
    </p:bg>
    <p:spTree>
      <p:nvGrpSpPr>
        <p:cNvPr id="2355" name="Shape 2355"/>
        <p:cNvGrpSpPr/>
        <p:nvPr/>
      </p:nvGrpSpPr>
      <p:grpSpPr>
        <a:xfrm>
          <a:off x="0" y="0"/>
          <a:ext cx="0" cy="0"/>
          <a:chOff x="0" y="0"/>
          <a:chExt cx="0" cy="0"/>
        </a:xfrm>
      </p:grpSpPr>
      <p:sp>
        <p:nvSpPr>
          <p:cNvPr id="2356" name="Google Shape;2356;p251"/>
          <p:cNvSpPr txBox="1"/>
          <p:nvPr>
            <p:ph type="title"/>
          </p:nvPr>
        </p:nvSpPr>
        <p:spPr>
          <a:xfrm>
            <a:off x="687586" y="0"/>
            <a:ext cx="7768800" cy="971100"/>
          </a:xfrm>
          <a:prstGeom prst="rect">
            <a:avLst/>
          </a:prstGeom>
        </p:spPr>
        <p:txBody>
          <a:bodyPr anchorCtr="0" anchor="ctr" bIns="32750" lIns="32750" spcFirstLastPara="1" rIns="69975" wrap="square" tIns="32750">
            <a:noAutofit/>
          </a:bodyPr>
          <a:lstStyle/>
          <a:p>
            <a:pPr indent="0" lvl="0" marL="0" rtl="0" algn="ctr">
              <a:spcBef>
                <a:spcPts val="0"/>
              </a:spcBef>
              <a:spcAft>
                <a:spcPts val="0"/>
              </a:spcAft>
              <a:buNone/>
            </a:pPr>
            <a:r>
              <a:rPr lang="en-US"/>
              <a:t>Review</a:t>
            </a:r>
            <a:endParaRPr/>
          </a:p>
        </p:txBody>
      </p:sp>
      <p:sp>
        <p:nvSpPr>
          <p:cNvPr id="2357" name="Google Shape;2357;p251"/>
          <p:cNvSpPr txBox="1"/>
          <p:nvPr>
            <p:ph idx="1" type="body"/>
          </p:nvPr>
        </p:nvSpPr>
        <p:spPr>
          <a:xfrm>
            <a:off x="495581" y="850057"/>
            <a:ext cx="8152800" cy="3998400"/>
          </a:xfrm>
          <a:prstGeom prst="rect">
            <a:avLst/>
          </a:prstGeom>
        </p:spPr>
        <p:txBody>
          <a:bodyPr anchorCtr="0" anchor="t" bIns="32750" lIns="32750" spcFirstLastPara="1" rIns="69975" wrap="square" tIns="32750">
            <a:noAutofit/>
          </a:bodyPr>
          <a:lstStyle/>
          <a:p>
            <a:pPr indent="-355600" lvl="0" marL="457200" rtl="0" algn="l">
              <a:spcBef>
                <a:spcPts val="400"/>
              </a:spcBef>
              <a:spcAft>
                <a:spcPts val="0"/>
              </a:spcAft>
              <a:buSzPts val="2000"/>
              <a:buAutoNum type="arabicPeriod"/>
            </a:pPr>
            <a:r>
              <a:rPr lang="en-US" sz="2000"/>
              <a:t>What is precalibration?</a:t>
            </a:r>
            <a:endParaRPr sz="2000"/>
          </a:p>
          <a:p>
            <a:pPr indent="-355600" lvl="0" marL="457200" rtl="0" algn="l">
              <a:spcBef>
                <a:spcPts val="0"/>
              </a:spcBef>
              <a:spcAft>
                <a:spcPts val="0"/>
              </a:spcAft>
              <a:buSzPts val="2000"/>
              <a:buAutoNum type="arabicPeriod"/>
            </a:pPr>
            <a:r>
              <a:rPr lang="en-US" sz="2000"/>
              <a:t>What is Bayes Monte Carlo?</a:t>
            </a:r>
            <a:endParaRPr sz="2000"/>
          </a:p>
          <a:p>
            <a:pPr indent="-355600" lvl="0" marL="457200" rtl="0" algn="l">
              <a:spcBef>
                <a:spcPts val="0"/>
              </a:spcBef>
              <a:spcAft>
                <a:spcPts val="0"/>
              </a:spcAft>
              <a:buSzPts val="2000"/>
              <a:buAutoNum type="arabicPeriod"/>
            </a:pPr>
            <a:r>
              <a:rPr lang="en-US" sz="2000"/>
              <a:t>What are pros and cons of these two methods?</a:t>
            </a:r>
            <a:endParaRPr sz="2000"/>
          </a:p>
          <a:p>
            <a:pPr indent="-355600" lvl="0" marL="457200" rtl="0" algn="l">
              <a:spcBef>
                <a:spcPts val="0"/>
              </a:spcBef>
              <a:spcAft>
                <a:spcPts val="0"/>
              </a:spcAft>
              <a:buSzPts val="2000"/>
              <a:buAutoNum type="arabicPeriod"/>
            </a:pPr>
            <a:r>
              <a:rPr lang="en-US" sz="2000"/>
              <a:t>What are the key </a:t>
            </a:r>
            <a:r>
              <a:rPr lang="en-US" sz="2000"/>
              <a:t>points</a:t>
            </a:r>
            <a:r>
              <a:rPr lang="en-US" sz="2000"/>
              <a:t> (1 min summary) of</a:t>
            </a:r>
            <a:endParaRPr sz="2000"/>
          </a:p>
          <a:p>
            <a:pPr indent="-355600" lvl="1" marL="914400" rtl="0" algn="l">
              <a:spcBef>
                <a:spcPts val="0"/>
              </a:spcBef>
              <a:spcAft>
                <a:spcPts val="0"/>
              </a:spcAft>
              <a:buSzPts val="2000"/>
              <a:buAutoNum type="alphaLcPeriod"/>
            </a:pPr>
            <a:r>
              <a:rPr lang="en-US" sz="2000"/>
              <a:t>Qian, S. S., Stow, C. A., &amp; Borsuk, M. E. (2003). On Monte Carlo methods for Bayesian inference. Ecological Modelling, 159(2-3), 269–277.</a:t>
            </a:r>
            <a:endParaRPr sz="2000"/>
          </a:p>
          <a:p>
            <a:pPr indent="-355600" lvl="1" marL="914400" rtl="0" algn="l">
              <a:spcBef>
                <a:spcPts val="0"/>
              </a:spcBef>
              <a:spcAft>
                <a:spcPts val="0"/>
              </a:spcAft>
              <a:buSzPts val="2000"/>
              <a:buAutoNum type="alphaLcPeriod"/>
            </a:pPr>
            <a:r>
              <a:rPr lang="en-US" sz="2000"/>
              <a:t>Ruckert, K. L., Shaffer, G., Pollard, D., Guan, Y., Wong, T. E., Forest, C. E., &amp; Keller, K. (2017). Assessing the Impact of Retreat Mechanisms in a Simple Antarctic Ice Sheet Model Using Bayesian Calibration. PloS One, 12(1), e0170052. https://doi.org/10.1371/journal.pone.0170052</a:t>
            </a:r>
            <a:endParaRPr sz="2000"/>
          </a:p>
          <a:p>
            <a:pPr indent="0" lvl="0" marL="0" rtl="0" algn="l">
              <a:spcBef>
                <a:spcPts val="400"/>
              </a:spcBef>
              <a:spcAft>
                <a:spcPts val="0"/>
              </a:spcAft>
              <a:buNone/>
            </a:pPr>
            <a:r>
              <a:rPr lang="en-US"/>
              <a:t> </a:t>
            </a:r>
            <a:endParaRPr/>
          </a:p>
        </p:txBody>
      </p:sp>
      <p:sp>
        <p:nvSpPr>
          <p:cNvPr id="2358" name="Google Shape;2358;p251"/>
          <p:cNvSpPr txBox="1"/>
          <p:nvPr>
            <p:ph idx="12" type="sldNum"/>
          </p:nvPr>
        </p:nvSpPr>
        <p:spPr>
          <a:xfrm>
            <a:off x="8367632" y="4893175"/>
            <a:ext cx="727200" cy="147300"/>
          </a:xfrm>
          <a:prstGeom prst="rect">
            <a:avLst/>
          </a:prstGeom>
        </p:spPr>
        <p:txBody>
          <a:bodyPr anchorCtr="0" anchor="t" bIns="29450" lIns="58925" spcFirstLastPara="1" rIns="58925" wrap="square" tIns="2945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2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A4C2F4"/>
        </a:solidFill>
      </p:bgPr>
    </p:bg>
    <p:spTree>
      <p:nvGrpSpPr>
        <p:cNvPr id="2363" name="Shape 2363"/>
        <p:cNvGrpSpPr/>
        <p:nvPr/>
      </p:nvGrpSpPr>
      <p:grpSpPr>
        <a:xfrm>
          <a:off x="0" y="0"/>
          <a:ext cx="0" cy="0"/>
          <a:chOff x="0" y="0"/>
          <a:chExt cx="0" cy="0"/>
        </a:xfrm>
      </p:grpSpPr>
      <p:sp>
        <p:nvSpPr>
          <p:cNvPr id="2364" name="Google Shape;2364;p252"/>
          <p:cNvSpPr txBox="1"/>
          <p:nvPr>
            <p:ph type="title"/>
          </p:nvPr>
        </p:nvSpPr>
        <p:spPr>
          <a:xfrm>
            <a:off x="687575" y="0"/>
            <a:ext cx="7768800" cy="569700"/>
          </a:xfrm>
          <a:prstGeom prst="rect">
            <a:avLst/>
          </a:prstGeom>
        </p:spPr>
        <p:txBody>
          <a:bodyPr anchorCtr="0" anchor="ctr" bIns="32750" lIns="32750" spcFirstLastPara="1" rIns="69975" wrap="square" tIns="32750">
            <a:noAutofit/>
          </a:bodyPr>
          <a:lstStyle/>
          <a:p>
            <a:pPr indent="0" lvl="0" marL="0" rtl="0" algn="ctr">
              <a:spcBef>
                <a:spcPts val="0"/>
              </a:spcBef>
              <a:spcAft>
                <a:spcPts val="0"/>
              </a:spcAft>
              <a:buNone/>
            </a:pPr>
            <a:r>
              <a:rPr lang="en-US"/>
              <a:t>Reading Assignments for Next Class </a:t>
            </a:r>
            <a:endParaRPr/>
          </a:p>
        </p:txBody>
      </p:sp>
      <p:sp>
        <p:nvSpPr>
          <p:cNvPr id="2365" name="Google Shape;2365;p252"/>
          <p:cNvSpPr txBox="1"/>
          <p:nvPr>
            <p:ph idx="1" type="body"/>
          </p:nvPr>
        </p:nvSpPr>
        <p:spPr>
          <a:xfrm>
            <a:off x="150825" y="572550"/>
            <a:ext cx="8680800" cy="3998400"/>
          </a:xfrm>
          <a:prstGeom prst="rect">
            <a:avLst/>
          </a:prstGeom>
        </p:spPr>
        <p:txBody>
          <a:bodyPr anchorCtr="0" anchor="t" bIns="32750" lIns="32750" spcFirstLastPara="1" rIns="69975" wrap="square" tIns="32750">
            <a:noAutofit/>
          </a:bodyPr>
          <a:lstStyle/>
          <a:p>
            <a:pPr indent="-342900" lvl="0" marL="457200" rtl="0" algn="l">
              <a:spcBef>
                <a:spcPts val="400"/>
              </a:spcBef>
              <a:spcAft>
                <a:spcPts val="0"/>
              </a:spcAft>
              <a:buSzPts val="1800"/>
              <a:buChar char="•"/>
            </a:pPr>
            <a:r>
              <a:rPr lang="en-US" sz="1800"/>
              <a:t>Core:</a:t>
            </a:r>
            <a:endParaRPr sz="1800"/>
          </a:p>
          <a:p>
            <a:pPr indent="-342900" lvl="1" marL="914400" rtl="0" algn="l">
              <a:spcBef>
                <a:spcPts val="0"/>
              </a:spcBef>
              <a:spcAft>
                <a:spcPts val="0"/>
              </a:spcAft>
              <a:buSzPts val="1800"/>
              <a:buChar char="–"/>
            </a:pPr>
            <a:r>
              <a:rPr lang="en-US" sz="1800"/>
              <a:t>Ruckert, K. L., Wong, T. E., Guan, Y., Haran, M., &amp; Applegate, P. J. (n.d.). A Calibration Problem and Markov Chain Monte Carlo. In V. Srikrishnan &amp; K. Keller (Eds.), Advanced Risk Analysis in the Earth Sciences.</a:t>
            </a:r>
            <a:endParaRPr sz="1800"/>
          </a:p>
          <a:p>
            <a:pPr indent="0" lvl="0" marL="914400" rtl="0" algn="l">
              <a:spcBef>
                <a:spcPts val="400"/>
              </a:spcBef>
              <a:spcAft>
                <a:spcPts val="0"/>
              </a:spcAft>
              <a:buNone/>
            </a:pPr>
            <a:r>
              <a:t/>
            </a:r>
            <a:endParaRPr sz="1800"/>
          </a:p>
          <a:p>
            <a:pPr indent="-342900" lvl="0" marL="457200" rtl="0" algn="l">
              <a:spcBef>
                <a:spcPts val="400"/>
              </a:spcBef>
              <a:spcAft>
                <a:spcPts val="0"/>
              </a:spcAft>
              <a:buSzPts val="1800"/>
              <a:buChar char="•"/>
            </a:pPr>
            <a:r>
              <a:rPr lang="en-US" sz="1800"/>
              <a:t>Supplementary (if you are interested in background)</a:t>
            </a:r>
            <a:endParaRPr sz="1800"/>
          </a:p>
          <a:p>
            <a:pPr indent="-342900" lvl="1" marL="914400" rtl="0" algn="l">
              <a:spcBef>
                <a:spcPts val="0"/>
              </a:spcBef>
              <a:spcAft>
                <a:spcPts val="0"/>
              </a:spcAft>
              <a:buSzPts val="1800"/>
              <a:buChar char="–"/>
            </a:pPr>
            <a:r>
              <a:rPr lang="en-US" sz="1800"/>
              <a:t>Ruckert, K. L., Wong, T. E., Guan, Y., &amp; Haran, M. (in prep). Applying Markov Chain Monte Carlo to Sea-Level Data. In V. Srikrishnan &amp; K. Keller (Eds.), Advanced Risk Analysis in the Earth Sciences.</a:t>
            </a:r>
            <a:endParaRPr sz="1800"/>
          </a:p>
          <a:p>
            <a:pPr indent="-342900" lvl="1" marL="914400" rtl="0" algn="l">
              <a:spcBef>
                <a:spcPts val="0"/>
              </a:spcBef>
              <a:spcAft>
                <a:spcPts val="0"/>
              </a:spcAft>
              <a:buSzPts val="1800"/>
              <a:buChar char="–"/>
            </a:pPr>
            <a:r>
              <a:rPr lang="en-US" sz="1800"/>
              <a:t>Smith, T. J., &amp; Marshall, L. A. (2008). Bayesian methods in hydrologic modeling: A study of recent advancements in Markov chain Monte Carlo techniques. Water Resources Research, 44(12). https://doi.org/10.1029/2007wr006705</a:t>
            </a:r>
            <a:endParaRPr sz="1800"/>
          </a:p>
          <a:p>
            <a:pPr indent="-342900" lvl="1" marL="914400" rtl="0" algn="l">
              <a:spcBef>
                <a:spcPts val="0"/>
              </a:spcBef>
              <a:spcAft>
                <a:spcPts val="0"/>
              </a:spcAft>
              <a:buSzPts val="1800"/>
              <a:buChar char="–"/>
            </a:pPr>
            <a:r>
              <a:rPr lang="en-US" sz="1800"/>
              <a:t>Jones, G. L., &amp; Qin, Q. (2021). Markov chain Monte Carlo in practice. Annual Review of Public Health, 9(1), 557–578. https://doi.org/10.1146/annurev-statistics-040220-090158</a:t>
            </a:r>
            <a:endParaRPr sz="1800"/>
          </a:p>
        </p:txBody>
      </p:sp>
      <p:sp>
        <p:nvSpPr>
          <p:cNvPr id="2366" name="Google Shape;2366;p252"/>
          <p:cNvSpPr txBox="1"/>
          <p:nvPr>
            <p:ph idx="12" type="sldNum"/>
          </p:nvPr>
        </p:nvSpPr>
        <p:spPr>
          <a:xfrm>
            <a:off x="8367632" y="4893175"/>
            <a:ext cx="727200" cy="147300"/>
          </a:xfrm>
          <a:prstGeom prst="rect">
            <a:avLst/>
          </a:prstGeom>
        </p:spPr>
        <p:txBody>
          <a:bodyPr anchorCtr="0" anchor="t" bIns="29450" lIns="58925" spcFirstLastPara="1" rIns="58925" wrap="square" tIns="2945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2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5A6BD"/>
        </a:solidFill>
      </p:bgPr>
    </p:bg>
    <p:spTree>
      <p:nvGrpSpPr>
        <p:cNvPr id="2371" name="Shape 2371"/>
        <p:cNvGrpSpPr/>
        <p:nvPr/>
      </p:nvGrpSpPr>
      <p:grpSpPr>
        <a:xfrm>
          <a:off x="0" y="0"/>
          <a:ext cx="0" cy="0"/>
          <a:chOff x="0" y="0"/>
          <a:chExt cx="0" cy="0"/>
        </a:xfrm>
      </p:grpSpPr>
      <p:sp>
        <p:nvSpPr>
          <p:cNvPr id="2372" name="Google Shape;2372;p253"/>
          <p:cNvSpPr txBox="1"/>
          <p:nvPr>
            <p:ph type="title"/>
          </p:nvPr>
        </p:nvSpPr>
        <p:spPr>
          <a:xfrm>
            <a:off x="598836" y="2086200"/>
            <a:ext cx="7768800" cy="971100"/>
          </a:xfrm>
          <a:prstGeom prst="rect">
            <a:avLst/>
          </a:prstGeom>
        </p:spPr>
        <p:txBody>
          <a:bodyPr anchorCtr="0" anchor="ctr" bIns="32750" lIns="32750" spcFirstLastPara="1" rIns="69975" wrap="square" tIns="32750">
            <a:noAutofit/>
          </a:bodyPr>
          <a:lstStyle/>
          <a:p>
            <a:pPr indent="0" lvl="0" marL="0" rtl="0" algn="ctr">
              <a:spcBef>
                <a:spcPts val="0"/>
              </a:spcBef>
              <a:spcAft>
                <a:spcPts val="0"/>
              </a:spcAft>
              <a:buNone/>
            </a:pPr>
            <a:r>
              <a:rPr lang="en-US" sz="10200"/>
              <a:t>Reserve Materials </a:t>
            </a:r>
            <a:endParaRPr sz="10200"/>
          </a:p>
        </p:txBody>
      </p:sp>
      <p:sp>
        <p:nvSpPr>
          <p:cNvPr id="2373" name="Google Shape;2373;p253"/>
          <p:cNvSpPr txBox="1"/>
          <p:nvPr>
            <p:ph idx="12" type="sldNum"/>
          </p:nvPr>
        </p:nvSpPr>
        <p:spPr>
          <a:xfrm>
            <a:off x="8367632" y="4893175"/>
            <a:ext cx="727200" cy="147300"/>
          </a:xfrm>
          <a:prstGeom prst="rect">
            <a:avLst/>
          </a:prstGeom>
        </p:spPr>
        <p:txBody>
          <a:bodyPr anchorCtr="0" anchor="t" bIns="29450" lIns="58925" spcFirstLastPara="1" rIns="58925" wrap="square" tIns="29450">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2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3C47D"/>
        </a:solidFill>
      </p:bgPr>
    </p:bg>
    <p:spTree>
      <p:nvGrpSpPr>
        <p:cNvPr id="2378" name="Shape 2378"/>
        <p:cNvGrpSpPr/>
        <p:nvPr/>
      </p:nvGrpSpPr>
      <p:grpSpPr>
        <a:xfrm>
          <a:off x="0" y="0"/>
          <a:ext cx="0" cy="0"/>
          <a:chOff x="0" y="0"/>
          <a:chExt cx="0" cy="0"/>
        </a:xfrm>
      </p:grpSpPr>
      <p:sp>
        <p:nvSpPr>
          <p:cNvPr id="2379" name="Google Shape;2379;p254"/>
          <p:cNvSpPr txBox="1"/>
          <p:nvPr>
            <p:ph type="title"/>
          </p:nvPr>
        </p:nvSpPr>
        <p:spPr>
          <a:xfrm>
            <a:off x="687586" y="0"/>
            <a:ext cx="7768800" cy="971100"/>
          </a:xfrm>
          <a:prstGeom prst="rect">
            <a:avLst/>
          </a:prstGeom>
          <a:noFill/>
          <a:ln>
            <a:noFill/>
          </a:ln>
        </p:spPr>
        <p:txBody>
          <a:bodyPr anchorCtr="0" anchor="ctr" bIns="32750" lIns="32750" spcFirstLastPara="1" rIns="69975" wrap="square" tIns="32750">
            <a:noAutofit/>
          </a:bodyPr>
          <a:lstStyle/>
          <a:p>
            <a:pPr indent="0" lvl="0" marL="0" rtl="0" algn="ctr">
              <a:spcBef>
                <a:spcPts val="0"/>
              </a:spcBef>
              <a:spcAft>
                <a:spcPts val="0"/>
              </a:spcAft>
              <a:buNone/>
            </a:pPr>
            <a:br>
              <a:rPr lang="en-US" sz="3000">
                <a:latin typeface="Calibri"/>
                <a:ea typeface="Calibri"/>
                <a:cs typeface="Calibri"/>
                <a:sym typeface="Calibri"/>
              </a:rPr>
            </a:br>
            <a:r>
              <a:rPr b="1" lang="en-US" sz="4400">
                <a:solidFill>
                  <a:schemeClr val="dk1"/>
                </a:solidFill>
                <a:latin typeface="Calibri"/>
                <a:ea typeface="Calibri"/>
                <a:cs typeface="Calibri"/>
                <a:sym typeface="Calibri"/>
              </a:rPr>
              <a:t> </a:t>
            </a:r>
            <a:r>
              <a:rPr lang="en-US" sz="2500">
                <a:solidFill>
                  <a:schemeClr val="dk1"/>
                </a:solidFill>
              </a:rPr>
              <a:t>ENGG 107: Bayesian Statistical Modeling and Computation</a:t>
            </a:r>
            <a:br>
              <a:rPr lang="en-US" sz="2500"/>
            </a:br>
            <a:endParaRPr sz="3100">
              <a:solidFill>
                <a:srgbClr val="FF0000"/>
              </a:solidFill>
            </a:endParaRPr>
          </a:p>
        </p:txBody>
      </p:sp>
      <p:sp>
        <p:nvSpPr>
          <p:cNvPr id="2380" name="Google Shape;2380;p254"/>
          <p:cNvSpPr txBox="1"/>
          <p:nvPr/>
        </p:nvSpPr>
        <p:spPr>
          <a:xfrm>
            <a:off x="163500" y="3106325"/>
            <a:ext cx="8715600" cy="1140600"/>
          </a:xfrm>
          <a:prstGeom prst="rect">
            <a:avLst/>
          </a:prstGeom>
          <a:noFill/>
          <a:ln>
            <a:noFill/>
          </a:ln>
        </p:spPr>
        <p:txBody>
          <a:bodyPr anchorCtr="0" anchor="t" bIns="41900" lIns="83800" spcFirstLastPara="1" rIns="83800" wrap="square" tIns="41900">
            <a:noAutofit/>
          </a:bodyPr>
          <a:lstStyle/>
          <a:p>
            <a:pPr indent="-152400" lvl="0" marL="152400" marR="0" rtl="0" algn="l">
              <a:spcBef>
                <a:spcPts val="800"/>
              </a:spcBef>
              <a:spcAft>
                <a:spcPts val="0"/>
              </a:spcAft>
              <a:buNone/>
            </a:pPr>
            <a:r>
              <a:rPr lang="en-US" sz="2400">
                <a:solidFill>
                  <a:schemeClr val="dk1"/>
                </a:solidFill>
                <a:latin typeface="Calibri"/>
                <a:ea typeface="Calibri"/>
                <a:cs typeface="Calibri"/>
                <a:sym typeface="Calibri"/>
              </a:rPr>
              <a:t>Objectives for today:</a:t>
            </a:r>
            <a:endParaRPr sz="2400">
              <a:solidFill>
                <a:schemeClr val="dk1"/>
              </a:solidFill>
              <a:latin typeface="Calibri"/>
              <a:ea typeface="Calibri"/>
              <a:cs typeface="Calibri"/>
              <a:sym typeface="Calibri"/>
            </a:endParaRPr>
          </a:p>
          <a:p>
            <a:pPr indent="-381000" lvl="0" marL="457200" marR="0" rtl="0" algn="l">
              <a:spcBef>
                <a:spcPts val="800"/>
              </a:spcBef>
              <a:spcAft>
                <a:spcPts val="0"/>
              </a:spcAft>
              <a:buClr>
                <a:schemeClr val="dk1"/>
              </a:buClr>
              <a:buSzPts val="2400"/>
              <a:buFont typeface="Calibri"/>
              <a:buAutoNum type="arabicPeriod"/>
            </a:pPr>
            <a:r>
              <a:rPr lang="en-US" sz="2400">
                <a:solidFill>
                  <a:schemeClr val="dk1"/>
                </a:solidFill>
                <a:latin typeface="Calibri"/>
                <a:ea typeface="Calibri"/>
                <a:cs typeface="Calibri"/>
                <a:sym typeface="Calibri"/>
              </a:rPr>
              <a:t>Learn</a:t>
            </a:r>
            <a:endParaRPr sz="2400">
              <a:solidFill>
                <a:schemeClr val="dk1"/>
              </a:solidFill>
              <a:latin typeface="Calibri"/>
              <a:ea typeface="Calibri"/>
              <a:cs typeface="Calibri"/>
              <a:sym typeface="Calibri"/>
            </a:endParaRPr>
          </a:p>
        </p:txBody>
      </p:sp>
      <p:sp>
        <p:nvSpPr>
          <p:cNvPr id="2381" name="Google Shape;2381;p254"/>
          <p:cNvSpPr txBox="1"/>
          <p:nvPr>
            <p:ph idx="12" type="sldNum"/>
          </p:nvPr>
        </p:nvSpPr>
        <p:spPr>
          <a:xfrm>
            <a:off x="8367632" y="4893175"/>
            <a:ext cx="727200" cy="147300"/>
          </a:xfrm>
          <a:prstGeom prst="rect">
            <a:avLst/>
          </a:prstGeom>
        </p:spPr>
        <p:txBody>
          <a:bodyPr anchorCtr="0" anchor="t" bIns="29450" lIns="58925" spcFirstLastPara="1" rIns="58925" wrap="square" tIns="29450">
            <a:noAutofit/>
          </a:bodyPr>
          <a:lstStyle/>
          <a:p>
            <a:pPr indent="0" lvl="0" marL="0" rtl="0" algn="ctr">
              <a:spcBef>
                <a:spcPts val="0"/>
              </a:spcBef>
              <a:spcAft>
                <a:spcPts val="0"/>
              </a:spcAft>
              <a:buNone/>
            </a:pPr>
            <a:fld id="{00000000-1234-1234-1234-123412341234}" type="slidenum">
              <a:rPr lang="en-US"/>
              <a:t>‹#›</a:t>
            </a:fld>
            <a:endParaRPr/>
          </a:p>
        </p:txBody>
      </p:sp>
      <p:sp>
        <p:nvSpPr>
          <p:cNvPr id="2382" name="Google Shape;2382;p254"/>
          <p:cNvSpPr txBox="1"/>
          <p:nvPr/>
        </p:nvSpPr>
        <p:spPr>
          <a:xfrm>
            <a:off x="658200" y="856625"/>
            <a:ext cx="7827600" cy="1939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5700">
                <a:solidFill>
                  <a:srgbClr val="FF0000"/>
                </a:solidFill>
                <a:latin typeface="Calibri"/>
                <a:ea typeface="Calibri"/>
                <a:cs typeface="Calibri"/>
                <a:sym typeface="Calibri"/>
              </a:rPr>
              <a:t>Markov Chain Monte Carlo - A First Look</a:t>
            </a:r>
            <a:r>
              <a:rPr lang="en-US" sz="5700">
                <a:solidFill>
                  <a:srgbClr val="FF0000"/>
                </a:solidFill>
                <a:latin typeface="Calibri"/>
                <a:ea typeface="Calibri"/>
                <a:cs typeface="Calibri"/>
                <a:sym typeface="Calibri"/>
              </a:rPr>
              <a:t> </a:t>
            </a:r>
            <a:endParaRPr sz="5700">
              <a:latin typeface="Calibri"/>
              <a:ea typeface="Calibri"/>
              <a:cs typeface="Calibri"/>
              <a:sym typeface="Calibri"/>
            </a:endParaRPr>
          </a:p>
        </p:txBody>
      </p:sp>
    </p:spTree>
  </p:cSld>
  <p:clrMapOvr>
    <a:masterClrMapping/>
  </p:clrMapOvr>
</p:sld>
</file>

<file path=ppt/slides/slide2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7" name="Shape 2387"/>
        <p:cNvGrpSpPr/>
        <p:nvPr/>
      </p:nvGrpSpPr>
      <p:grpSpPr>
        <a:xfrm>
          <a:off x="0" y="0"/>
          <a:ext cx="0" cy="0"/>
          <a:chOff x="0" y="0"/>
          <a:chExt cx="0" cy="0"/>
        </a:xfrm>
      </p:grpSpPr>
      <p:sp>
        <p:nvSpPr>
          <p:cNvPr id="2388" name="Google Shape;2388;p255"/>
          <p:cNvSpPr txBox="1"/>
          <p:nvPr>
            <p:ph type="title"/>
          </p:nvPr>
        </p:nvSpPr>
        <p:spPr>
          <a:xfrm>
            <a:off x="687600" y="-68075"/>
            <a:ext cx="7768800" cy="633600"/>
          </a:xfrm>
          <a:prstGeom prst="rect">
            <a:avLst/>
          </a:prstGeom>
          <a:noFill/>
          <a:ln>
            <a:noFill/>
          </a:ln>
        </p:spPr>
        <p:txBody>
          <a:bodyPr anchorCtr="0" anchor="ctr" bIns="32750" lIns="32750" spcFirstLastPara="1" rIns="69975" wrap="square" tIns="32750">
            <a:noAutofit/>
          </a:bodyPr>
          <a:lstStyle/>
          <a:p>
            <a:pPr indent="0" lvl="0" marL="0" rtl="0" algn="ctr">
              <a:spcBef>
                <a:spcPts val="0"/>
              </a:spcBef>
              <a:spcAft>
                <a:spcPts val="0"/>
              </a:spcAft>
              <a:buNone/>
            </a:pPr>
            <a:r>
              <a:rPr lang="en-US" sz="2800"/>
              <a:t>Current Schedule</a:t>
            </a:r>
            <a:endParaRPr sz="2800"/>
          </a:p>
        </p:txBody>
      </p:sp>
      <p:sp>
        <p:nvSpPr>
          <p:cNvPr id="2389" name="Google Shape;2389;p255"/>
          <p:cNvSpPr txBox="1"/>
          <p:nvPr>
            <p:ph idx="12" type="sldNum"/>
          </p:nvPr>
        </p:nvSpPr>
        <p:spPr>
          <a:xfrm>
            <a:off x="8367632" y="4893175"/>
            <a:ext cx="727200" cy="147300"/>
          </a:xfrm>
          <a:prstGeom prst="rect">
            <a:avLst/>
          </a:prstGeom>
        </p:spPr>
        <p:txBody>
          <a:bodyPr anchorCtr="0" anchor="t" bIns="29450" lIns="58925" spcFirstLastPara="1" rIns="58925" wrap="square" tIns="29450">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2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CE5CD"/>
        </a:solidFill>
      </p:bgPr>
    </p:bg>
    <p:spTree>
      <p:nvGrpSpPr>
        <p:cNvPr id="2394" name="Shape 2394"/>
        <p:cNvGrpSpPr/>
        <p:nvPr/>
      </p:nvGrpSpPr>
      <p:grpSpPr>
        <a:xfrm>
          <a:off x="0" y="0"/>
          <a:ext cx="0" cy="0"/>
          <a:chOff x="0" y="0"/>
          <a:chExt cx="0" cy="0"/>
        </a:xfrm>
      </p:grpSpPr>
      <p:sp>
        <p:nvSpPr>
          <p:cNvPr id="2395" name="Google Shape;2395;p256"/>
          <p:cNvSpPr txBox="1"/>
          <p:nvPr>
            <p:ph type="title"/>
          </p:nvPr>
        </p:nvSpPr>
        <p:spPr>
          <a:xfrm>
            <a:off x="687586" y="0"/>
            <a:ext cx="7768800" cy="971100"/>
          </a:xfrm>
          <a:prstGeom prst="rect">
            <a:avLst/>
          </a:prstGeom>
          <a:noFill/>
          <a:ln>
            <a:noFill/>
          </a:ln>
        </p:spPr>
        <p:txBody>
          <a:bodyPr anchorCtr="0" anchor="ctr" bIns="32750" lIns="32750" spcFirstLastPara="1" rIns="69975" wrap="square" tIns="32750">
            <a:noAutofit/>
          </a:bodyPr>
          <a:lstStyle/>
          <a:p>
            <a:pPr indent="0" lvl="0" marL="0" rtl="0" algn="ctr">
              <a:spcBef>
                <a:spcPts val="0"/>
              </a:spcBef>
              <a:spcAft>
                <a:spcPts val="0"/>
              </a:spcAft>
              <a:buNone/>
            </a:pPr>
            <a:r>
              <a:rPr lang="en-US">
                <a:latin typeface="Calibri"/>
                <a:ea typeface="Calibri"/>
                <a:cs typeface="Calibri"/>
                <a:sym typeface="Calibri"/>
              </a:rPr>
              <a:t>Outline for today</a:t>
            </a:r>
            <a:endParaRPr>
              <a:latin typeface="Calibri"/>
              <a:ea typeface="Calibri"/>
              <a:cs typeface="Calibri"/>
              <a:sym typeface="Calibri"/>
            </a:endParaRPr>
          </a:p>
        </p:txBody>
      </p:sp>
      <p:sp>
        <p:nvSpPr>
          <p:cNvPr id="2396" name="Google Shape;2396;p256"/>
          <p:cNvSpPr txBox="1"/>
          <p:nvPr>
            <p:ph idx="1" type="body"/>
          </p:nvPr>
        </p:nvSpPr>
        <p:spPr>
          <a:xfrm>
            <a:off x="393356" y="848407"/>
            <a:ext cx="8152800" cy="3998400"/>
          </a:xfrm>
          <a:prstGeom prst="rect">
            <a:avLst/>
          </a:prstGeom>
          <a:noFill/>
          <a:ln>
            <a:noFill/>
          </a:ln>
        </p:spPr>
        <p:txBody>
          <a:bodyPr anchorCtr="0" anchor="t" bIns="32750" lIns="32750" spcFirstLastPara="1" rIns="69975" wrap="square" tIns="32750">
            <a:noAutofit/>
          </a:bodyPr>
          <a:lstStyle/>
          <a:p>
            <a:pPr indent="-419100" lvl="0" marL="457200" rtl="0" algn="l">
              <a:lnSpc>
                <a:spcPct val="150000"/>
              </a:lnSpc>
              <a:spcBef>
                <a:spcPts val="400"/>
              </a:spcBef>
              <a:spcAft>
                <a:spcPts val="0"/>
              </a:spcAft>
              <a:buSzPts val="3000"/>
              <a:buFont typeface="Calibri"/>
              <a:buAutoNum type="arabicPeriod"/>
            </a:pPr>
            <a:r>
              <a:rPr lang="en-US" sz="3000"/>
              <a:t>Motivating…</a:t>
            </a:r>
            <a:endParaRPr sz="3000"/>
          </a:p>
          <a:p>
            <a:pPr indent="0" lvl="0" marL="0" rtl="0" algn="l">
              <a:spcBef>
                <a:spcPts val="400"/>
              </a:spcBef>
              <a:spcAft>
                <a:spcPts val="0"/>
              </a:spcAft>
              <a:buNone/>
            </a:pPr>
            <a:r>
              <a:t/>
            </a:r>
            <a:endParaRPr sz="3000">
              <a:latin typeface="Calibri"/>
              <a:ea typeface="Calibri"/>
              <a:cs typeface="Calibri"/>
              <a:sym typeface="Calibri"/>
            </a:endParaRPr>
          </a:p>
        </p:txBody>
      </p:sp>
      <p:sp>
        <p:nvSpPr>
          <p:cNvPr id="2397" name="Google Shape;2397;p256"/>
          <p:cNvSpPr txBox="1"/>
          <p:nvPr>
            <p:ph idx="12" type="sldNum"/>
          </p:nvPr>
        </p:nvSpPr>
        <p:spPr>
          <a:xfrm>
            <a:off x="8367632" y="4893175"/>
            <a:ext cx="727200" cy="147300"/>
          </a:xfrm>
          <a:prstGeom prst="rect">
            <a:avLst/>
          </a:prstGeom>
        </p:spPr>
        <p:txBody>
          <a:bodyPr anchorCtr="0" anchor="t" bIns="29450" lIns="58925" spcFirstLastPara="1" rIns="58925" wrap="square" tIns="29450">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2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A4C2F4"/>
        </a:solidFill>
      </p:bgPr>
    </p:bg>
    <p:spTree>
      <p:nvGrpSpPr>
        <p:cNvPr id="2402" name="Shape 2402"/>
        <p:cNvGrpSpPr/>
        <p:nvPr/>
      </p:nvGrpSpPr>
      <p:grpSpPr>
        <a:xfrm>
          <a:off x="0" y="0"/>
          <a:ext cx="0" cy="0"/>
          <a:chOff x="0" y="0"/>
          <a:chExt cx="0" cy="0"/>
        </a:xfrm>
      </p:grpSpPr>
      <p:sp>
        <p:nvSpPr>
          <p:cNvPr id="2403" name="Google Shape;2403;p257"/>
          <p:cNvSpPr txBox="1"/>
          <p:nvPr>
            <p:ph type="title"/>
          </p:nvPr>
        </p:nvSpPr>
        <p:spPr>
          <a:xfrm>
            <a:off x="687575" y="0"/>
            <a:ext cx="7768800" cy="569700"/>
          </a:xfrm>
          <a:prstGeom prst="rect">
            <a:avLst/>
          </a:prstGeom>
        </p:spPr>
        <p:txBody>
          <a:bodyPr anchorCtr="0" anchor="ctr" bIns="32750" lIns="32750" spcFirstLastPara="1" rIns="69975" wrap="square" tIns="32750">
            <a:noAutofit/>
          </a:bodyPr>
          <a:lstStyle/>
          <a:p>
            <a:pPr indent="0" lvl="0" marL="0" rtl="0" algn="ctr">
              <a:spcBef>
                <a:spcPts val="0"/>
              </a:spcBef>
              <a:spcAft>
                <a:spcPts val="0"/>
              </a:spcAft>
              <a:buNone/>
            </a:pPr>
            <a:r>
              <a:rPr lang="en-US"/>
              <a:t>Review of </a:t>
            </a:r>
            <a:r>
              <a:rPr lang="en-US"/>
              <a:t>Reading Assignments </a:t>
            </a:r>
            <a:endParaRPr/>
          </a:p>
        </p:txBody>
      </p:sp>
      <p:sp>
        <p:nvSpPr>
          <p:cNvPr id="2404" name="Google Shape;2404;p257"/>
          <p:cNvSpPr txBox="1"/>
          <p:nvPr>
            <p:ph idx="1" type="body"/>
          </p:nvPr>
        </p:nvSpPr>
        <p:spPr>
          <a:xfrm>
            <a:off x="150825" y="572550"/>
            <a:ext cx="8680800" cy="3998400"/>
          </a:xfrm>
          <a:prstGeom prst="rect">
            <a:avLst/>
          </a:prstGeom>
        </p:spPr>
        <p:txBody>
          <a:bodyPr anchorCtr="0" anchor="t" bIns="32750" lIns="32750" spcFirstLastPara="1" rIns="69975" wrap="square" tIns="32750">
            <a:noAutofit/>
          </a:bodyPr>
          <a:lstStyle/>
          <a:p>
            <a:pPr indent="-342900" lvl="0" marL="457200" rtl="0" algn="l">
              <a:spcBef>
                <a:spcPts val="400"/>
              </a:spcBef>
              <a:spcAft>
                <a:spcPts val="0"/>
              </a:spcAft>
              <a:buSzPts val="1800"/>
              <a:buChar char="•"/>
            </a:pPr>
            <a:r>
              <a:rPr lang="en-US" sz="1800"/>
              <a:t>Core:</a:t>
            </a:r>
            <a:endParaRPr sz="1800"/>
          </a:p>
          <a:p>
            <a:pPr indent="-342900" lvl="1" marL="914400" rtl="0" algn="l">
              <a:spcBef>
                <a:spcPts val="0"/>
              </a:spcBef>
              <a:spcAft>
                <a:spcPts val="0"/>
              </a:spcAft>
              <a:buSzPts val="1800"/>
              <a:buChar char="–"/>
            </a:pPr>
            <a:r>
              <a:rPr lang="en-US" sz="1800"/>
              <a:t>Ruckert, K. L., Wong, T. E., Guan, Y., Haran, M., &amp; Applegate, P. J. (n.d.). A Calibration Problem and Markov Chain Monte Carlo. In V. Srikrishnan &amp; K. Keller (Eds.), Advanced Risk Analysis in the Earth Sciences.</a:t>
            </a:r>
            <a:endParaRPr sz="1800"/>
          </a:p>
          <a:p>
            <a:pPr indent="0" lvl="0" marL="914400" rtl="0" algn="l">
              <a:spcBef>
                <a:spcPts val="400"/>
              </a:spcBef>
              <a:spcAft>
                <a:spcPts val="0"/>
              </a:spcAft>
              <a:buNone/>
            </a:pPr>
            <a:r>
              <a:t/>
            </a:r>
            <a:endParaRPr sz="1800"/>
          </a:p>
          <a:p>
            <a:pPr indent="-342900" lvl="0" marL="457200" rtl="0" algn="l">
              <a:spcBef>
                <a:spcPts val="400"/>
              </a:spcBef>
              <a:spcAft>
                <a:spcPts val="0"/>
              </a:spcAft>
              <a:buSzPts val="1800"/>
              <a:buChar char="•"/>
            </a:pPr>
            <a:r>
              <a:rPr lang="en-US" sz="1800"/>
              <a:t>Supplementary (if you are interested in background)</a:t>
            </a:r>
            <a:endParaRPr sz="1800"/>
          </a:p>
          <a:p>
            <a:pPr indent="-342900" lvl="1" marL="914400" rtl="0" algn="l">
              <a:spcBef>
                <a:spcPts val="0"/>
              </a:spcBef>
              <a:spcAft>
                <a:spcPts val="0"/>
              </a:spcAft>
              <a:buSzPts val="1800"/>
              <a:buChar char="–"/>
            </a:pPr>
            <a:r>
              <a:rPr lang="en-US" sz="1800"/>
              <a:t>Smith, T. J., &amp; Marshall, L. A. (2008). Bayesian methods in hydrologic modeling: A study of recent advancements in Markov chain Monte Carlo techniques. Water Resources Research, 44(12). https://doi.org/10.1029/2007wr006705</a:t>
            </a:r>
            <a:endParaRPr sz="1800"/>
          </a:p>
          <a:p>
            <a:pPr indent="-342900" lvl="1" marL="914400" rtl="0" algn="l">
              <a:spcBef>
                <a:spcPts val="0"/>
              </a:spcBef>
              <a:spcAft>
                <a:spcPts val="0"/>
              </a:spcAft>
              <a:buSzPts val="1800"/>
              <a:buChar char="–"/>
            </a:pPr>
            <a:r>
              <a:rPr lang="en-US" sz="1800"/>
              <a:t>Jones, G. L., &amp; Qin, Q. (2021). Markov chain Monte Carlo in practice. Annual Review of Public Health, 9(1), 557–578. https://doi.org/10.1146/annurev-statistics-040220-090158</a:t>
            </a:r>
            <a:endParaRPr sz="1800"/>
          </a:p>
        </p:txBody>
      </p:sp>
      <p:sp>
        <p:nvSpPr>
          <p:cNvPr id="2405" name="Google Shape;2405;p257"/>
          <p:cNvSpPr txBox="1"/>
          <p:nvPr>
            <p:ph idx="12" type="sldNum"/>
          </p:nvPr>
        </p:nvSpPr>
        <p:spPr>
          <a:xfrm>
            <a:off x="8367632" y="4893175"/>
            <a:ext cx="727200" cy="147300"/>
          </a:xfrm>
          <a:prstGeom prst="rect">
            <a:avLst/>
          </a:prstGeom>
        </p:spPr>
        <p:txBody>
          <a:bodyPr anchorCtr="0" anchor="t" bIns="29450" lIns="58925" spcFirstLastPara="1" rIns="58925" wrap="square" tIns="2945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42"/>
          <p:cNvSpPr txBox="1"/>
          <p:nvPr>
            <p:ph type="title"/>
          </p:nvPr>
        </p:nvSpPr>
        <p:spPr>
          <a:xfrm>
            <a:off x="687586" y="0"/>
            <a:ext cx="7768800" cy="971100"/>
          </a:xfrm>
          <a:prstGeom prst="rect">
            <a:avLst/>
          </a:prstGeom>
          <a:noFill/>
          <a:ln>
            <a:noFill/>
          </a:ln>
        </p:spPr>
        <p:txBody>
          <a:bodyPr anchorCtr="0" anchor="ctr" bIns="32750" lIns="32750" spcFirstLastPara="1" rIns="69975" wrap="square" tIns="32750">
            <a:noAutofit/>
          </a:bodyPr>
          <a:lstStyle/>
          <a:p>
            <a:pPr indent="0" lvl="0" marL="0" rtl="0" algn="ctr">
              <a:spcBef>
                <a:spcPts val="0"/>
              </a:spcBef>
              <a:spcAft>
                <a:spcPts val="0"/>
              </a:spcAft>
              <a:buNone/>
            </a:pPr>
            <a:r>
              <a:rPr lang="en-US">
                <a:latin typeface="Calibri"/>
                <a:ea typeface="Calibri"/>
                <a:cs typeface="Calibri"/>
                <a:sym typeface="Calibri"/>
              </a:rPr>
              <a:t>Academic Integrity</a:t>
            </a:r>
            <a:endParaRPr>
              <a:latin typeface="Calibri"/>
              <a:ea typeface="Calibri"/>
              <a:cs typeface="Calibri"/>
              <a:sym typeface="Calibri"/>
            </a:endParaRPr>
          </a:p>
        </p:txBody>
      </p:sp>
      <p:sp>
        <p:nvSpPr>
          <p:cNvPr id="293" name="Google Shape;293;p42"/>
          <p:cNvSpPr txBox="1"/>
          <p:nvPr>
            <p:ph idx="1" type="body"/>
          </p:nvPr>
        </p:nvSpPr>
        <p:spPr>
          <a:xfrm>
            <a:off x="421025" y="971100"/>
            <a:ext cx="8394900" cy="3998400"/>
          </a:xfrm>
          <a:prstGeom prst="rect">
            <a:avLst/>
          </a:prstGeom>
          <a:noFill/>
          <a:ln>
            <a:noFill/>
          </a:ln>
        </p:spPr>
        <p:txBody>
          <a:bodyPr anchorCtr="0" anchor="t" bIns="32750" lIns="32750" spcFirstLastPara="1" rIns="69975" wrap="square" tIns="32750">
            <a:noAutofit/>
          </a:bodyPr>
          <a:lstStyle/>
          <a:p>
            <a:pPr indent="-228600" lvl="0" marL="241300" rtl="0" algn="l">
              <a:lnSpc>
                <a:spcPct val="115000"/>
              </a:lnSpc>
              <a:spcBef>
                <a:spcPts val="0"/>
              </a:spcBef>
              <a:spcAft>
                <a:spcPts val="0"/>
              </a:spcAft>
              <a:buClr>
                <a:schemeClr val="dk1"/>
              </a:buClr>
              <a:buSzPts val="2600"/>
              <a:buFont typeface="Calibri"/>
              <a:buChar char="•"/>
            </a:pPr>
            <a:r>
              <a:rPr lang="en-US" sz="2600">
                <a:latin typeface="Calibri"/>
                <a:ea typeface="Calibri"/>
                <a:cs typeface="Calibri"/>
                <a:sym typeface="Calibri"/>
              </a:rPr>
              <a:t>We are all expected to do our own work on exams. </a:t>
            </a:r>
            <a:endParaRPr sz="2600">
              <a:latin typeface="Calibri"/>
              <a:ea typeface="Calibri"/>
              <a:cs typeface="Calibri"/>
              <a:sym typeface="Calibri"/>
            </a:endParaRPr>
          </a:p>
          <a:p>
            <a:pPr indent="-228600" lvl="0" marL="241300" rtl="0" algn="l">
              <a:lnSpc>
                <a:spcPct val="115000"/>
              </a:lnSpc>
              <a:spcBef>
                <a:spcPts val="400"/>
              </a:spcBef>
              <a:spcAft>
                <a:spcPts val="0"/>
              </a:spcAft>
              <a:buClr>
                <a:schemeClr val="dk1"/>
              </a:buClr>
              <a:buSzPts val="2600"/>
              <a:buFont typeface="Calibri"/>
              <a:buChar char="•"/>
            </a:pPr>
            <a:r>
              <a:rPr lang="en-US" sz="2600">
                <a:latin typeface="Calibri"/>
                <a:ea typeface="Calibri"/>
                <a:cs typeface="Calibri"/>
                <a:sym typeface="Calibri"/>
              </a:rPr>
              <a:t>Plagiarism is the handing in of materials from other sources as your own work without quoting or clear citation.  </a:t>
            </a:r>
            <a:endParaRPr sz="2600">
              <a:latin typeface="Calibri"/>
              <a:ea typeface="Calibri"/>
              <a:cs typeface="Calibri"/>
              <a:sym typeface="Calibri"/>
            </a:endParaRPr>
          </a:p>
          <a:p>
            <a:pPr indent="-228600" lvl="0" marL="241300" rtl="0" algn="l">
              <a:lnSpc>
                <a:spcPct val="115000"/>
              </a:lnSpc>
              <a:spcBef>
                <a:spcPts val="400"/>
              </a:spcBef>
              <a:spcAft>
                <a:spcPts val="0"/>
              </a:spcAft>
              <a:buClr>
                <a:schemeClr val="dk1"/>
              </a:buClr>
              <a:buSzPts val="2600"/>
              <a:buFont typeface="Calibri"/>
              <a:buChar char="•"/>
            </a:pPr>
            <a:r>
              <a:rPr lang="en-US" sz="2600">
                <a:latin typeface="Calibri"/>
                <a:ea typeface="Calibri"/>
                <a:cs typeface="Calibri"/>
                <a:sym typeface="Calibri"/>
              </a:rPr>
              <a:t>Please review the syllabus on CANVAS and return a signed copy </a:t>
            </a:r>
            <a:r>
              <a:rPr lang="en-US" sz="2600">
                <a:latin typeface="Calibri"/>
                <a:ea typeface="Calibri"/>
                <a:cs typeface="Calibri"/>
                <a:sym typeface="Calibri"/>
              </a:rPr>
              <a:t>on the assigned due date.</a:t>
            </a:r>
            <a:endParaRPr sz="2600">
              <a:latin typeface="Calibri"/>
              <a:ea typeface="Calibri"/>
              <a:cs typeface="Calibri"/>
              <a:sym typeface="Calibri"/>
            </a:endParaRPr>
          </a:p>
        </p:txBody>
      </p:sp>
      <p:sp>
        <p:nvSpPr>
          <p:cNvPr id="294" name="Google Shape;294;p42"/>
          <p:cNvSpPr txBox="1"/>
          <p:nvPr>
            <p:ph idx="12" type="sldNum"/>
          </p:nvPr>
        </p:nvSpPr>
        <p:spPr>
          <a:xfrm>
            <a:off x="8367632" y="4893175"/>
            <a:ext cx="727200" cy="147300"/>
          </a:xfrm>
          <a:prstGeom prst="rect">
            <a:avLst/>
          </a:prstGeom>
        </p:spPr>
        <p:txBody>
          <a:bodyPr anchorCtr="0" anchor="t" bIns="29450" lIns="58925" spcFirstLastPara="1" rIns="58925" wrap="square" tIns="2945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2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0" name="Shape 2410"/>
        <p:cNvGrpSpPr/>
        <p:nvPr/>
      </p:nvGrpSpPr>
      <p:grpSpPr>
        <a:xfrm>
          <a:off x="0" y="0"/>
          <a:ext cx="0" cy="0"/>
          <a:chOff x="0" y="0"/>
          <a:chExt cx="0" cy="0"/>
        </a:xfrm>
      </p:grpSpPr>
      <p:sp>
        <p:nvSpPr>
          <p:cNvPr id="2411" name="Google Shape;2411;p258"/>
          <p:cNvSpPr txBox="1"/>
          <p:nvPr>
            <p:ph type="title"/>
          </p:nvPr>
        </p:nvSpPr>
        <p:spPr>
          <a:xfrm>
            <a:off x="687600" y="-68075"/>
            <a:ext cx="7768800" cy="633600"/>
          </a:xfrm>
          <a:prstGeom prst="rect">
            <a:avLst/>
          </a:prstGeom>
          <a:noFill/>
          <a:ln>
            <a:noFill/>
          </a:ln>
        </p:spPr>
        <p:txBody>
          <a:bodyPr anchorCtr="0" anchor="ctr" bIns="32750" lIns="32750" spcFirstLastPara="1" rIns="69975" wrap="square" tIns="32750">
            <a:noAutofit/>
          </a:bodyPr>
          <a:lstStyle/>
          <a:p>
            <a:pPr indent="0" lvl="0" marL="0" rtl="0" algn="ctr">
              <a:spcBef>
                <a:spcPts val="0"/>
              </a:spcBef>
              <a:spcAft>
                <a:spcPts val="0"/>
              </a:spcAft>
              <a:buNone/>
            </a:pPr>
            <a:r>
              <a:rPr lang="en-US" sz="2800"/>
              <a:t>Content</a:t>
            </a:r>
            <a:endParaRPr sz="2800"/>
          </a:p>
        </p:txBody>
      </p:sp>
      <p:sp>
        <p:nvSpPr>
          <p:cNvPr id="2412" name="Google Shape;2412;p258"/>
          <p:cNvSpPr txBox="1"/>
          <p:nvPr>
            <p:ph idx="12" type="sldNum"/>
          </p:nvPr>
        </p:nvSpPr>
        <p:spPr>
          <a:xfrm>
            <a:off x="8367632" y="4893175"/>
            <a:ext cx="727200" cy="147300"/>
          </a:xfrm>
          <a:prstGeom prst="rect">
            <a:avLst/>
          </a:prstGeom>
        </p:spPr>
        <p:txBody>
          <a:bodyPr anchorCtr="0" anchor="t" bIns="29450" lIns="58925" spcFirstLastPara="1" rIns="58925" wrap="square" tIns="29450">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2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A4C2F4"/>
        </a:solidFill>
      </p:bgPr>
    </p:bg>
    <p:spTree>
      <p:nvGrpSpPr>
        <p:cNvPr id="2417" name="Shape 2417"/>
        <p:cNvGrpSpPr/>
        <p:nvPr/>
      </p:nvGrpSpPr>
      <p:grpSpPr>
        <a:xfrm>
          <a:off x="0" y="0"/>
          <a:ext cx="0" cy="0"/>
          <a:chOff x="0" y="0"/>
          <a:chExt cx="0" cy="0"/>
        </a:xfrm>
      </p:grpSpPr>
      <p:sp>
        <p:nvSpPr>
          <p:cNvPr id="2418" name="Google Shape;2418;p259"/>
          <p:cNvSpPr txBox="1"/>
          <p:nvPr>
            <p:ph type="title"/>
          </p:nvPr>
        </p:nvSpPr>
        <p:spPr>
          <a:xfrm>
            <a:off x="687575" y="0"/>
            <a:ext cx="7768800" cy="569700"/>
          </a:xfrm>
          <a:prstGeom prst="rect">
            <a:avLst/>
          </a:prstGeom>
        </p:spPr>
        <p:txBody>
          <a:bodyPr anchorCtr="0" anchor="ctr" bIns="32750" lIns="32750" spcFirstLastPara="1" rIns="69975" wrap="square" tIns="32750">
            <a:noAutofit/>
          </a:bodyPr>
          <a:lstStyle/>
          <a:p>
            <a:pPr indent="0" lvl="0" marL="0" rtl="0" algn="ctr">
              <a:spcBef>
                <a:spcPts val="0"/>
              </a:spcBef>
              <a:spcAft>
                <a:spcPts val="0"/>
              </a:spcAft>
              <a:buNone/>
            </a:pPr>
            <a:r>
              <a:rPr lang="en-US"/>
              <a:t>Reading Assignments </a:t>
            </a:r>
            <a:endParaRPr/>
          </a:p>
        </p:txBody>
      </p:sp>
      <p:sp>
        <p:nvSpPr>
          <p:cNvPr id="2419" name="Google Shape;2419;p259"/>
          <p:cNvSpPr txBox="1"/>
          <p:nvPr>
            <p:ph idx="1" type="body"/>
          </p:nvPr>
        </p:nvSpPr>
        <p:spPr>
          <a:xfrm>
            <a:off x="150825" y="572550"/>
            <a:ext cx="8680800" cy="3998400"/>
          </a:xfrm>
          <a:prstGeom prst="rect">
            <a:avLst/>
          </a:prstGeom>
        </p:spPr>
        <p:txBody>
          <a:bodyPr anchorCtr="0" anchor="t" bIns="32750" lIns="32750" spcFirstLastPara="1" rIns="69975" wrap="square" tIns="32750">
            <a:noAutofit/>
          </a:bodyPr>
          <a:lstStyle/>
          <a:p>
            <a:pPr indent="-342900" lvl="0" marL="457200" rtl="0" algn="l">
              <a:spcBef>
                <a:spcPts val="400"/>
              </a:spcBef>
              <a:spcAft>
                <a:spcPts val="0"/>
              </a:spcAft>
              <a:buSzPts val="1800"/>
              <a:buChar char="•"/>
            </a:pPr>
            <a:r>
              <a:rPr lang="en-US" sz="1800"/>
              <a:t>Core:</a:t>
            </a:r>
            <a:endParaRPr sz="1800"/>
          </a:p>
          <a:p>
            <a:pPr indent="-342900" lvl="1" marL="914400" rtl="0" algn="l">
              <a:spcBef>
                <a:spcPts val="0"/>
              </a:spcBef>
              <a:spcAft>
                <a:spcPts val="0"/>
              </a:spcAft>
              <a:buSzPts val="1800"/>
              <a:buChar char="–"/>
            </a:pPr>
            <a:r>
              <a:rPr lang="en-US" sz="1800"/>
              <a:t>NSF. (n.d.). What is GRFP? Retrieved November 29, 2022, from https://www.nsfgrfp.org/</a:t>
            </a:r>
            <a:endParaRPr sz="1800"/>
          </a:p>
          <a:p>
            <a:pPr indent="-342900" lvl="1" marL="914400" rtl="0" algn="l">
              <a:spcBef>
                <a:spcPts val="0"/>
              </a:spcBef>
              <a:spcAft>
                <a:spcPts val="0"/>
              </a:spcAft>
              <a:buSzPts val="1800"/>
              <a:buChar char="–"/>
            </a:pPr>
            <a:r>
              <a:rPr lang="en-US" sz="1800"/>
              <a:t>COMPASS Science Communication, Inc. (2017). </a:t>
            </a:r>
            <a:r>
              <a:rPr i="1" lang="en-US" sz="1800"/>
              <a:t>The Message Box Workbook</a:t>
            </a:r>
            <a:r>
              <a:rPr lang="en-US" sz="1800"/>
              <a:t>. COMPASS. Retrieved from https://www.compassscicomm.org/</a:t>
            </a:r>
            <a:endParaRPr sz="1800"/>
          </a:p>
          <a:p>
            <a:pPr indent="0" lvl="0" marL="914400" rtl="0" algn="l">
              <a:spcBef>
                <a:spcPts val="400"/>
              </a:spcBef>
              <a:spcAft>
                <a:spcPts val="0"/>
              </a:spcAft>
              <a:buNone/>
            </a:pPr>
            <a:r>
              <a:t/>
            </a:r>
            <a:endParaRPr sz="1800"/>
          </a:p>
          <a:p>
            <a:pPr indent="-342900" lvl="0" marL="457200" rtl="0" algn="l">
              <a:spcBef>
                <a:spcPts val="400"/>
              </a:spcBef>
              <a:spcAft>
                <a:spcPts val="0"/>
              </a:spcAft>
              <a:buSzPts val="1800"/>
              <a:buChar char="•"/>
            </a:pPr>
            <a:r>
              <a:rPr lang="en-US" sz="1800"/>
              <a:t>Supplementary (if you are interested in background)</a:t>
            </a:r>
            <a:endParaRPr sz="1800"/>
          </a:p>
          <a:p>
            <a:pPr indent="-342900" lvl="1" marL="914400" rtl="0" algn="l">
              <a:spcBef>
                <a:spcPts val="0"/>
              </a:spcBef>
              <a:spcAft>
                <a:spcPts val="0"/>
              </a:spcAft>
              <a:buSzPts val="1800"/>
              <a:buChar char="–"/>
            </a:pPr>
            <a:r>
              <a:rPr lang="en-US" sz="1800"/>
              <a:t>Stockes, D. E. (1997). </a:t>
            </a:r>
            <a:r>
              <a:rPr i="1" lang="en-US" sz="1800"/>
              <a:t>Pasteur’s Quadrant</a:t>
            </a:r>
            <a:r>
              <a:rPr lang="en-US" sz="1800"/>
              <a:t>. Washington, DC: Brookings Institution Press.</a:t>
            </a:r>
            <a:endParaRPr sz="1800"/>
          </a:p>
          <a:p>
            <a:pPr indent="-342900" lvl="1" marL="914400" rtl="0" algn="l">
              <a:spcBef>
                <a:spcPts val="0"/>
              </a:spcBef>
              <a:spcAft>
                <a:spcPts val="0"/>
              </a:spcAft>
              <a:buSzPts val="1800"/>
              <a:buChar char="–"/>
            </a:pPr>
            <a:r>
              <a:rPr lang="en-US" sz="1800"/>
              <a:t>Tijssen, R. J. W. (2018). Anatomy of use-inspired researchers: From Pasteur’s Quadrant to Pasteur’s Cube model. </a:t>
            </a:r>
            <a:r>
              <a:rPr i="1" lang="en-US" sz="1800"/>
              <a:t>Research Policy</a:t>
            </a:r>
            <a:r>
              <a:rPr lang="en-US" sz="1800"/>
              <a:t>, </a:t>
            </a:r>
            <a:r>
              <a:rPr i="1" lang="en-US" sz="1800"/>
              <a:t>47</a:t>
            </a:r>
            <a:r>
              <a:rPr lang="en-US" sz="1800"/>
              <a:t>(9), 1626–1638. </a:t>
            </a:r>
            <a:r>
              <a:rPr lang="en-US" sz="1800" u="sng">
                <a:solidFill>
                  <a:schemeClr val="hlink"/>
                </a:solidFill>
                <a:hlinkClick r:id="rId3"/>
              </a:rPr>
              <a:t>https://doi.org/10.1016/j.respol.2018.05.010</a:t>
            </a:r>
            <a:endParaRPr sz="1800"/>
          </a:p>
          <a:p>
            <a:pPr indent="-342900" lvl="1" marL="914400" rtl="0" algn="l">
              <a:spcBef>
                <a:spcPts val="0"/>
              </a:spcBef>
              <a:spcAft>
                <a:spcPts val="0"/>
              </a:spcAft>
              <a:buSzPts val="1800"/>
              <a:buChar char="–"/>
            </a:pPr>
            <a:r>
              <a:rPr lang="en-US" sz="1800"/>
              <a:t>NSF. (n.d.). </a:t>
            </a:r>
            <a:r>
              <a:rPr i="1" lang="en-US" sz="1800"/>
              <a:t>PROPOSAL AND AWARD POLICIES AND PROCEDURES GUIDE</a:t>
            </a:r>
            <a:r>
              <a:rPr lang="en-US" sz="1800"/>
              <a:t>. Retrieved from https://www.nsf.gov/pubs/policydocs/pappg22_1/index.jsp accessed Nov 29 2022</a:t>
            </a:r>
            <a:endParaRPr sz="1800"/>
          </a:p>
        </p:txBody>
      </p:sp>
      <p:sp>
        <p:nvSpPr>
          <p:cNvPr id="2420" name="Google Shape;2420;p259"/>
          <p:cNvSpPr txBox="1"/>
          <p:nvPr>
            <p:ph idx="12" type="sldNum"/>
          </p:nvPr>
        </p:nvSpPr>
        <p:spPr>
          <a:xfrm>
            <a:off x="8367632" y="4893175"/>
            <a:ext cx="727200" cy="147300"/>
          </a:xfrm>
          <a:prstGeom prst="rect">
            <a:avLst/>
          </a:prstGeom>
        </p:spPr>
        <p:txBody>
          <a:bodyPr anchorCtr="0" anchor="t" bIns="29450" lIns="58925" spcFirstLastPara="1" rIns="58925" wrap="square" tIns="2945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2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A4C2F4"/>
        </a:solidFill>
      </p:bgPr>
    </p:bg>
    <p:spTree>
      <p:nvGrpSpPr>
        <p:cNvPr id="2425" name="Shape 2425"/>
        <p:cNvGrpSpPr/>
        <p:nvPr/>
      </p:nvGrpSpPr>
      <p:grpSpPr>
        <a:xfrm>
          <a:off x="0" y="0"/>
          <a:ext cx="0" cy="0"/>
          <a:chOff x="0" y="0"/>
          <a:chExt cx="0" cy="0"/>
        </a:xfrm>
      </p:grpSpPr>
      <p:sp>
        <p:nvSpPr>
          <p:cNvPr id="2426" name="Google Shape;2426;p260"/>
          <p:cNvSpPr txBox="1"/>
          <p:nvPr>
            <p:ph type="title"/>
          </p:nvPr>
        </p:nvSpPr>
        <p:spPr>
          <a:xfrm>
            <a:off x="687586" y="0"/>
            <a:ext cx="7768800" cy="971100"/>
          </a:xfrm>
          <a:prstGeom prst="rect">
            <a:avLst/>
          </a:prstGeom>
        </p:spPr>
        <p:txBody>
          <a:bodyPr anchorCtr="0" anchor="ctr" bIns="32750" lIns="32750" spcFirstLastPara="1" rIns="69975" wrap="square" tIns="32750">
            <a:noAutofit/>
          </a:bodyPr>
          <a:lstStyle/>
          <a:p>
            <a:pPr indent="0" lvl="0" marL="0" rtl="0" algn="ctr">
              <a:spcBef>
                <a:spcPts val="0"/>
              </a:spcBef>
              <a:spcAft>
                <a:spcPts val="0"/>
              </a:spcAft>
              <a:buNone/>
            </a:pPr>
            <a:r>
              <a:rPr lang="en-US"/>
              <a:t>Review</a:t>
            </a:r>
            <a:endParaRPr/>
          </a:p>
        </p:txBody>
      </p:sp>
      <p:sp>
        <p:nvSpPr>
          <p:cNvPr id="2427" name="Google Shape;2427;p260"/>
          <p:cNvSpPr txBox="1"/>
          <p:nvPr>
            <p:ph idx="1" type="body"/>
          </p:nvPr>
        </p:nvSpPr>
        <p:spPr>
          <a:xfrm>
            <a:off x="495581" y="850057"/>
            <a:ext cx="8152800" cy="3998400"/>
          </a:xfrm>
          <a:prstGeom prst="rect">
            <a:avLst/>
          </a:prstGeom>
        </p:spPr>
        <p:txBody>
          <a:bodyPr anchorCtr="0" anchor="t" bIns="32750" lIns="32750" spcFirstLastPara="1" rIns="69975" wrap="square" tIns="32750">
            <a:noAutofit/>
          </a:bodyPr>
          <a:lstStyle/>
          <a:p>
            <a:pPr indent="0" lvl="0" marL="0" rtl="0" algn="l">
              <a:spcBef>
                <a:spcPts val="400"/>
              </a:spcBef>
              <a:spcAft>
                <a:spcPts val="0"/>
              </a:spcAft>
              <a:buNone/>
            </a:pPr>
            <a:r>
              <a:rPr lang="en-US" sz="2800"/>
              <a:t>Do you know </a:t>
            </a:r>
            <a:endParaRPr sz="2800"/>
          </a:p>
          <a:p>
            <a:pPr indent="0" lvl="0" marL="0" rtl="0" algn="l">
              <a:spcBef>
                <a:spcPts val="400"/>
              </a:spcBef>
              <a:spcAft>
                <a:spcPts val="0"/>
              </a:spcAft>
              <a:buNone/>
            </a:pPr>
            <a:r>
              <a:t/>
            </a:r>
            <a:endParaRPr sz="2800"/>
          </a:p>
          <a:p>
            <a:pPr indent="-381000" lvl="0" marL="457200" rtl="0" algn="l">
              <a:spcBef>
                <a:spcPts val="400"/>
              </a:spcBef>
              <a:spcAft>
                <a:spcPts val="0"/>
              </a:spcAft>
              <a:buSzPts val="2400"/>
              <a:buAutoNum type="arabicPeriod"/>
            </a:pPr>
            <a:r>
              <a:rPr lang="en-US" sz="2800"/>
              <a:t>How to..</a:t>
            </a:r>
            <a:r>
              <a:rPr lang="en-US"/>
              <a:t> </a:t>
            </a:r>
            <a:endParaRPr/>
          </a:p>
        </p:txBody>
      </p:sp>
      <p:sp>
        <p:nvSpPr>
          <p:cNvPr id="2428" name="Google Shape;2428;p260"/>
          <p:cNvSpPr txBox="1"/>
          <p:nvPr>
            <p:ph idx="12" type="sldNum"/>
          </p:nvPr>
        </p:nvSpPr>
        <p:spPr>
          <a:xfrm>
            <a:off x="8367632" y="4893175"/>
            <a:ext cx="727200" cy="147300"/>
          </a:xfrm>
          <a:prstGeom prst="rect">
            <a:avLst/>
          </a:prstGeom>
        </p:spPr>
        <p:txBody>
          <a:bodyPr anchorCtr="0" anchor="t" bIns="29450" lIns="58925" spcFirstLastPara="1" rIns="58925" wrap="square" tIns="2945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2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5A6BD"/>
        </a:solidFill>
      </p:bgPr>
    </p:bg>
    <p:spTree>
      <p:nvGrpSpPr>
        <p:cNvPr id="2433" name="Shape 2433"/>
        <p:cNvGrpSpPr/>
        <p:nvPr/>
      </p:nvGrpSpPr>
      <p:grpSpPr>
        <a:xfrm>
          <a:off x="0" y="0"/>
          <a:ext cx="0" cy="0"/>
          <a:chOff x="0" y="0"/>
          <a:chExt cx="0" cy="0"/>
        </a:xfrm>
      </p:grpSpPr>
      <p:sp>
        <p:nvSpPr>
          <p:cNvPr id="2434" name="Google Shape;2434;p261"/>
          <p:cNvSpPr txBox="1"/>
          <p:nvPr>
            <p:ph type="title"/>
          </p:nvPr>
        </p:nvSpPr>
        <p:spPr>
          <a:xfrm>
            <a:off x="598836" y="2086200"/>
            <a:ext cx="7768800" cy="971100"/>
          </a:xfrm>
          <a:prstGeom prst="rect">
            <a:avLst/>
          </a:prstGeom>
        </p:spPr>
        <p:txBody>
          <a:bodyPr anchorCtr="0" anchor="ctr" bIns="32750" lIns="32750" spcFirstLastPara="1" rIns="69975" wrap="square" tIns="32750">
            <a:noAutofit/>
          </a:bodyPr>
          <a:lstStyle/>
          <a:p>
            <a:pPr indent="0" lvl="0" marL="0" rtl="0" algn="ctr">
              <a:spcBef>
                <a:spcPts val="0"/>
              </a:spcBef>
              <a:spcAft>
                <a:spcPts val="0"/>
              </a:spcAft>
              <a:buNone/>
            </a:pPr>
            <a:r>
              <a:rPr lang="en-US" sz="10200"/>
              <a:t>Reserve Materials </a:t>
            </a:r>
            <a:endParaRPr sz="10200"/>
          </a:p>
        </p:txBody>
      </p:sp>
      <p:sp>
        <p:nvSpPr>
          <p:cNvPr id="2435" name="Google Shape;2435;p261"/>
          <p:cNvSpPr txBox="1"/>
          <p:nvPr>
            <p:ph idx="12" type="sldNum"/>
          </p:nvPr>
        </p:nvSpPr>
        <p:spPr>
          <a:xfrm>
            <a:off x="8367632" y="4893175"/>
            <a:ext cx="727200" cy="147300"/>
          </a:xfrm>
          <a:prstGeom prst="rect">
            <a:avLst/>
          </a:prstGeom>
        </p:spPr>
        <p:txBody>
          <a:bodyPr anchorCtr="0" anchor="t" bIns="29450" lIns="58925" spcFirstLastPara="1" rIns="58925" wrap="square" tIns="29450">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2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5A6BD"/>
        </a:solidFill>
      </p:bgPr>
    </p:bg>
    <p:spTree>
      <p:nvGrpSpPr>
        <p:cNvPr id="2440" name="Shape 2440"/>
        <p:cNvGrpSpPr/>
        <p:nvPr/>
      </p:nvGrpSpPr>
      <p:grpSpPr>
        <a:xfrm>
          <a:off x="0" y="0"/>
          <a:ext cx="0" cy="0"/>
          <a:chOff x="0" y="0"/>
          <a:chExt cx="0" cy="0"/>
        </a:xfrm>
      </p:grpSpPr>
      <p:sp>
        <p:nvSpPr>
          <p:cNvPr id="2441" name="Google Shape;2441;p262"/>
          <p:cNvSpPr txBox="1"/>
          <p:nvPr>
            <p:ph type="title"/>
          </p:nvPr>
        </p:nvSpPr>
        <p:spPr>
          <a:xfrm>
            <a:off x="598836" y="2086200"/>
            <a:ext cx="7768800" cy="971100"/>
          </a:xfrm>
          <a:prstGeom prst="rect">
            <a:avLst/>
          </a:prstGeom>
        </p:spPr>
        <p:txBody>
          <a:bodyPr anchorCtr="0" anchor="ctr" bIns="32750" lIns="32750" spcFirstLastPara="1" rIns="69975" wrap="square" tIns="32750">
            <a:noAutofit/>
          </a:bodyPr>
          <a:lstStyle/>
          <a:p>
            <a:pPr indent="0" lvl="0" marL="0" rtl="0" algn="ctr">
              <a:spcBef>
                <a:spcPts val="0"/>
              </a:spcBef>
              <a:spcAft>
                <a:spcPts val="0"/>
              </a:spcAft>
              <a:buNone/>
            </a:pPr>
            <a:r>
              <a:rPr lang="en-US" sz="10200"/>
              <a:t>Reserve Materials </a:t>
            </a:r>
            <a:endParaRPr sz="10200"/>
          </a:p>
        </p:txBody>
      </p:sp>
      <p:sp>
        <p:nvSpPr>
          <p:cNvPr id="2442" name="Google Shape;2442;p262"/>
          <p:cNvSpPr txBox="1"/>
          <p:nvPr>
            <p:ph idx="12" type="sldNum"/>
          </p:nvPr>
        </p:nvSpPr>
        <p:spPr>
          <a:xfrm>
            <a:off x="8367632" y="4893175"/>
            <a:ext cx="727200" cy="147300"/>
          </a:xfrm>
          <a:prstGeom prst="rect">
            <a:avLst/>
          </a:prstGeom>
        </p:spPr>
        <p:txBody>
          <a:bodyPr anchorCtr="0" anchor="t" bIns="29450" lIns="58925" spcFirstLastPara="1" rIns="58925" wrap="square" tIns="29450">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2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3C47D"/>
        </a:solidFill>
      </p:bgPr>
    </p:bg>
    <p:spTree>
      <p:nvGrpSpPr>
        <p:cNvPr id="2447" name="Shape 2447"/>
        <p:cNvGrpSpPr/>
        <p:nvPr/>
      </p:nvGrpSpPr>
      <p:grpSpPr>
        <a:xfrm>
          <a:off x="0" y="0"/>
          <a:ext cx="0" cy="0"/>
          <a:chOff x="0" y="0"/>
          <a:chExt cx="0" cy="0"/>
        </a:xfrm>
      </p:grpSpPr>
      <p:sp>
        <p:nvSpPr>
          <p:cNvPr id="2448" name="Google Shape;2448;p263"/>
          <p:cNvSpPr txBox="1"/>
          <p:nvPr>
            <p:ph type="title"/>
          </p:nvPr>
        </p:nvSpPr>
        <p:spPr>
          <a:xfrm>
            <a:off x="687586" y="0"/>
            <a:ext cx="7768800" cy="971100"/>
          </a:xfrm>
          <a:prstGeom prst="rect">
            <a:avLst/>
          </a:prstGeom>
          <a:noFill/>
          <a:ln>
            <a:noFill/>
          </a:ln>
        </p:spPr>
        <p:txBody>
          <a:bodyPr anchorCtr="0" anchor="ctr" bIns="32750" lIns="32750" spcFirstLastPara="1" rIns="69975" wrap="square" tIns="32750">
            <a:noAutofit/>
          </a:bodyPr>
          <a:lstStyle/>
          <a:p>
            <a:pPr indent="0" lvl="0" marL="0" rtl="0" algn="ctr">
              <a:spcBef>
                <a:spcPts val="0"/>
              </a:spcBef>
              <a:spcAft>
                <a:spcPts val="0"/>
              </a:spcAft>
              <a:buNone/>
            </a:pPr>
            <a:br>
              <a:rPr lang="en-US" sz="3000">
                <a:latin typeface="Calibri"/>
                <a:ea typeface="Calibri"/>
                <a:cs typeface="Calibri"/>
                <a:sym typeface="Calibri"/>
              </a:rPr>
            </a:br>
            <a:r>
              <a:rPr b="1" lang="en-US" sz="4400">
                <a:solidFill>
                  <a:schemeClr val="dk1"/>
                </a:solidFill>
                <a:latin typeface="Calibri"/>
                <a:ea typeface="Calibri"/>
                <a:cs typeface="Calibri"/>
                <a:sym typeface="Calibri"/>
              </a:rPr>
              <a:t> </a:t>
            </a:r>
            <a:r>
              <a:rPr lang="en-US" sz="2500">
                <a:solidFill>
                  <a:schemeClr val="dk1"/>
                </a:solidFill>
              </a:rPr>
              <a:t>ENGG 107: Bayesian Statistical Modeling and Computation</a:t>
            </a:r>
            <a:br>
              <a:rPr lang="en-US" sz="2500"/>
            </a:br>
            <a:endParaRPr sz="3100">
              <a:solidFill>
                <a:srgbClr val="FF0000"/>
              </a:solidFill>
            </a:endParaRPr>
          </a:p>
        </p:txBody>
      </p:sp>
      <p:sp>
        <p:nvSpPr>
          <p:cNvPr id="2449" name="Google Shape;2449;p263"/>
          <p:cNvSpPr txBox="1"/>
          <p:nvPr/>
        </p:nvSpPr>
        <p:spPr>
          <a:xfrm>
            <a:off x="214175" y="3003025"/>
            <a:ext cx="8715600" cy="1140600"/>
          </a:xfrm>
          <a:prstGeom prst="rect">
            <a:avLst/>
          </a:prstGeom>
          <a:noFill/>
          <a:ln>
            <a:noFill/>
          </a:ln>
        </p:spPr>
        <p:txBody>
          <a:bodyPr anchorCtr="0" anchor="t" bIns="41900" lIns="83800" spcFirstLastPara="1" rIns="83800" wrap="square" tIns="41900">
            <a:noAutofit/>
          </a:bodyPr>
          <a:lstStyle/>
          <a:p>
            <a:pPr indent="-152400" lvl="0" marL="152400" marR="0" rtl="0" algn="l">
              <a:spcBef>
                <a:spcPts val="800"/>
              </a:spcBef>
              <a:spcAft>
                <a:spcPts val="0"/>
              </a:spcAft>
              <a:buNone/>
            </a:pPr>
            <a:r>
              <a:rPr lang="en-US" sz="2400">
                <a:solidFill>
                  <a:schemeClr val="dk1"/>
                </a:solidFill>
                <a:latin typeface="Calibri"/>
                <a:ea typeface="Calibri"/>
                <a:cs typeface="Calibri"/>
                <a:sym typeface="Calibri"/>
              </a:rPr>
              <a:t>Objectives for today:</a:t>
            </a:r>
            <a:endParaRPr sz="2400">
              <a:solidFill>
                <a:schemeClr val="dk1"/>
              </a:solidFill>
              <a:latin typeface="Calibri"/>
              <a:ea typeface="Calibri"/>
              <a:cs typeface="Calibri"/>
              <a:sym typeface="Calibri"/>
            </a:endParaRPr>
          </a:p>
          <a:p>
            <a:pPr indent="-381000" lvl="0" marL="457200" marR="0" rtl="0" algn="l">
              <a:spcBef>
                <a:spcPts val="800"/>
              </a:spcBef>
              <a:spcAft>
                <a:spcPts val="0"/>
              </a:spcAft>
              <a:buClr>
                <a:schemeClr val="dk1"/>
              </a:buClr>
              <a:buSzPts val="2400"/>
              <a:buFont typeface="Calibri"/>
              <a:buAutoNum type="arabicPeriod"/>
            </a:pPr>
            <a:r>
              <a:rPr lang="en-US" sz="2400">
                <a:solidFill>
                  <a:schemeClr val="dk1"/>
                </a:solidFill>
                <a:latin typeface="Calibri"/>
                <a:ea typeface="Calibri"/>
                <a:cs typeface="Calibri"/>
                <a:sym typeface="Calibri"/>
              </a:rPr>
              <a:t>Learn</a:t>
            </a:r>
            <a:endParaRPr sz="2400">
              <a:solidFill>
                <a:schemeClr val="dk1"/>
              </a:solidFill>
              <a:latin typeface="Calibri"/>
              <a:ea typeface="Calibri"/>
              <a:cs typeface="Calibri"/>
              <a:sym typeface="Calibri"/>
            </a:endParaRPr>
          </a:p>
        </p:txBody>
      </p:sp>
      <p:sp>
        <p:nvSpPr>
          <p:cNvPr id="2450" name="Google Shape;2450;p263"/>
          <p:cNvSpPr txBox="1"/>
          <p:nvPr>
            <p:ph idx="12" type="sldNum"/>
          </p:nvPr>
        </p:nvSpPr>
        <p:spPr>
          <a:xfrm>
            <a:off x="8367632" y="4893175"/>
            <a:ext cx="727200" cy="147300"/>
          </a:xfrm>
          <a:prstGeom prst="rect">
            <a:avLst/>
          </a:prstGeom>
        </p:spPr>
        <p:txBody>
          <a:bodyPr anchorCtr="0" anchor="t" bIns="29450" lIns="58925" spcFirstLastPara="1" rIns="58925" wrap="square" tIns="29450">
            <a:noAutofit/>
          </a:bodyPr>
          <a:lstStyle/>
          <a:p>
            <a:pPr indent="0" lvl="0" marL="0" rtl="0" algn="ctr">
              <a:spcBef>
                <a:spcPts val="0"/>
              </a:spcBef>
              <a:spcAft>
                <a:spcPts val="0"/>
              </a:spcAft>
              <a:buNone/>
            </a:pPr>
            <a:fld id="{00000000-1234-1234-1234-123412341234}" type="slidenum">
              <a:rPr lang="en-US"/>
              <a:t>‹#›</a:t>
            </a:fld>
            <a:endParaRPr/>
          </a:p>
        </p:txBody>
      </p:sp>
      <p:sp>
        <p:nvSpPr>
          <p:cNvPr id="2451" name="Google Shape;2451;p263"/>
          <p:cNvSpPr txBox="1"/>
          <p:nvPr/>
        </p:nvSpPr>
        <p:spPr>
          <a:xfrm>
            <a:off x="658200" y="1011600"/>
            <a:ext cx="7827600" cy="2816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5700">
                <a:solidFill>
                  <a:srgbClr val="FF0000"/>
                </a:solidFill>
                <a:latin typeface="Calibri"/>
                <a:ea typeface="Calibri"/>
                <a:cs typeface="Calibri"/>
                <a:sym typeface="Calibri"/>
              </a:rPr>
              <a:t>Markov Chain Monte Carlo - A Closer Look </a:t>
            </a:r>
            <a:endParaRPr sz="5700">
              <a:latin typeface="Calibri"/>
              <a:ea typeface="Calibri"/>
              <a:cs typeface="Calibri"/>
              <a:sym typeface="Calibri"/>
            </a:endParaRPr>
          </a:p>
          <a:p>
            <a:pPr indent="0" lvl="0" marL="0" rtl="0" algn="ctr">
              <a:spcBef>
                <a:spcPts val="0"/>
              </a:spcBef>
              <a:spcAft>
                <a:spcPts val="0"/>
              </a:spcAft>
              <a:buNone/>
            </a:pPr>
            <a:r>
              <a:rPr lang="en-US" sz="5700">
                <a:solidFill>
                  <a:srgbClr val="FF0000"/>
                </a:solidFill>
                <a:latin typeface="Calibri"/>
                <a:ea typeface="Calibri"/>
                <a:cs typeface="Calibri"/>
                <a:sym typeface="Calibri"/>
              </a:rPr>
              <a:t> </a:t>
            </a:r>
            <a:endParaRPr sz="5700">
              <a:latin typeface="Calibri"/>
              <a:ea typeface="Calibri"/>
              <a:cs typeface="Calibri"/>
              <a:sym typeface="Calibri"/>
            </a:endParaRPr>
          </a:p>
        </p:txBody>
      </p:sp>
    </p:spTree>
  </p:cSld>
  <p:clrMapOvr>
    <a:masterClrMapping/>
  </p:clrMapOvr>
</p:sld>
</file>

<file path=ppt/slides/slide2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6" name="Shape 2456"/>
        <p:cNvGrpSpPr/>
        <p:nvPr/>
      </p:nvGrpSpPr>
      <p:grpSpPr>
        <a:xfrm>
          <a:off x="0" y="0"/>
          <a:ext cx="0" cy="0"/>
          <a:chOff x="0" y="0"/>
          <a:chExt cx="0" cy="0"/>
        </a:xfrm>
      </p:grpSpPr>
      <p:sp>
        <p:nvSpPr>
          <p:cNvPr id="2457" name="Google Shape;2457;p264"/>
          <p:cNvSpPr txBox="1"/>
          <p:nvPr>
            <p:ph type="title"/>
          </p:nvPr>
        </p:nvSpPr>
        <p:spPr>
          <a:xfrm>
            <a:off x="687600" y="-68075"/>
            <a:ext cx="7768800" cy="633600"/>
          </a:xfrm>
          <a:prstGeom prst="rect">
            <a:avLst/>
          </a:prstGeom>
          <a:noFill/>
          <a:ln>
            <a:noFill/>
          </a:ln>
        </p:spPr>
        <p:txBody>
          <a:bodyPr anchorCtr="0" anchor="ctr" bIns="32750" lIns="32750" spcFirstLastPara="1" rIns="69975" wrap="square" tIns="32750">
            <a:noAutofit/>
          </a:bodyPr>
          <a:lstStyle/>
          <a:p>
            <a:pPr indent="0" lvl="0" marL="0" rtl="0" algn="ctr">
              <a:spcBef>
                <a:spcPts val="0"/>
              </a:spcBef>
              <a:spcAft>
                <a:spcPts val="0"/>
              </a:spcAft>
              <a:buNone/>
            </a:pPr>
            <a:r>
              <a:rPr lang="en-US" sz="2800"/>
              <a:t>Current Schedule</a:t>
            </a:r>
            <a:endParaRPr sz="2800"/>
          </a:p>
        </p:txBody>
      </p:sp>
      <p:sp>
        <p:nvSpPr>
          <p:cNvPr id="2458" name="Google Shape;2458;p264"/>
          <p:cNvSpPr txBox="1"/>
          <p:nvPr>
            <p:ph idx="12" type="sldNum"/>
          </p:nvPr>
        </p:nvSpPr>
        <p:spPr>
          <a:xfrm>
            <a:off x="8367632" y="4893175"/>
            <a:ext cx="727200" cy="147300"/>
          </a:xfrm>
          <a:prstGeom prst="rect">
            <a:avLst/>
          </a:prstGeom>
        </p:spPr>
        <p:txBody>
          <a:bodyPr anchorCtr="0" anchor="t" bIns="29450" lIns="58925" spcFirstLastPara="1" rIns="58925" wrap="square" tIns="29450">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2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CE5CD"/>
        </a:solidFill>
      </p:bgPr>
    </p:bg>
    <p:spTree>
      <p:nvGrpSpPr>
        <p:cNvPr id="2463" name="Shape 2463"/>
        <p:cNvGrpSpPr/>
        <p:nvPr/>
      </p:nvGrpSpPr>
      <p:grpSpPr>
        <a:xfrm>
          <a:off x="0" y="0"/>
          <a:ext cx="0" cy="0"/>
          <a:chOff x="0" y="0"/>
          <a:chExt cx="0" cy="0"/>
        </a:xfrm>
      </p:grpSpPr>
      <p:sp>
        <p:nvSpPr>
          <p:cNvPr id="2464" name="Google Shape;2464;p265"/>
          <p:cNvSpPr txBox="1"/>
          <p:nvPr>
            <p:ph type="title"/>
          </p:nvPr>
        </p:nvSpPr>
        <p:spPr>
          <a:xfrm>
            <a:off x="687586" y="0"/>
            <a:ext cx="7768800" cy="971100"/>
          </a:xfrm>
          <a:prstGeom prst="rect">
            <a:avLst/>
          </a:prstGeom>
          <a:noFill/>
          <a:ln>
            <a:noFill/>
          </a:ln>
        </p:spPr>
        <p:txBody>
          <a:bodyPr anchorCtr="0" anchor="ctr" bIns="32750" lIns="32750" spcFirstLastPara="1" rIns="69975" wrap="square" tIns="32750">
            <a:noAutofit/>
          </a:bodyPr>
          <a:lstStyle/>
          <a:p>
            <a:pPr indent="0" lvl="0" marL="0" rtl="0" algn="ctr">
              <a:spcBef>
                <a:spcPts val="0"/>
              </a:spcBef>
              <a:spcAft>
                <a:spcPts val="0"/>
              </a:spcAft>
              <a:buNone/>
            </a:pPr>
            <a:r>
              <a:rPr lang="en-US">
                <a:latin typeface="Calibri"/>
                <a:ea typeface="Calibri"/>
                <a:cs typeface="Calibri"/>
                <a:sym typeface="Calibri"/>
              </a:rPr>
              <a:t>Outline for today</a:t>
            </a:r>
            <a:endParaRPr>
              <a:latin typeface="Calibri"/>
              <a:ea typeface="Calibri"/>
              <a:cs typeface="Calibri"/>
              <a:sym typeface="Calibri"/>
            </a:endParaRPr>
          </a:p>
        </p:txBody>
      </p:sp>
      <p:sp>
        <p:nvSpPr>
          <p:cNvPr id="2465" name="Google Shape;2465;p265"/>
          <p:cNvSpPr txBox="1"/>
          <p:nvPr>
            <p:ph idx="1" type="body"/>
          </p:nvPr>
        </p:nvSpPr>
        <p:spPr>
          <a:xfrm>
            <a:off x="393356" y="848407"/>
            <a:ext cx="8152800" cy="3998400"/>
          </a:xfrm>
          <a:prstGeom prst="rect">
            <a:avLst/>
          </a:prstGeom>
          <a:noFill/>
          <a:ln>
            <a:noFill/>
          </a:ln>
        </p:spPr>
        <p:txBody>
          <a:bodyPr anchorCtr="0" anchor="t" bIns="32750" lIns="32750" spcFirstLastPara="1" rIns="69975" wrap="square" tIns="32750">
            <a:noAutofit/>
          </a:bodyPr>
          <a:lstStyle/>
          <a:p>
            <a:pPr indent="-419100" lvl="0" marL="457200" rtl="0" algn="l">
              <a:lnSpc>
                <a:spcPct val="150000"/>
              </a:lnSpc>
              <a:spcBef>
                <a:spcPts val="400"/>
              </a:spcBef>
              <a:spcAft>
                <a:spcPts val="0"/>
              </a:spcAft>
              <a:buSzPts val="3000"/>
              <a:buFont typeface="Calibri"/>
              <a:buAutoNum type="arabicPeriod"/>
            </a:pPr>
            <a:r>
              <a:rPr lang="en-US" sz="3000"/>
              <a:t>Motivating…</a:t>
            </a:r>
            <a:endParaRPr sz="3000"/>
          </a:p>
          <a:p>
            <a:pPr indent="0" lvl="0" marL="0" rtl="0" algn="l">
              <a:spcBef>
                <a:spcPts val="400"/>
              </a:spcBef>
              <a:spcAft>
                <a:spcPts val="0"/>
              </a:spcAft>
              <a:buNone/>
            </a:pPr>
            <a:r>
              <a:t/>
            </a:r>
            <a:endParaRPr sz="3000">
              <a:latin typeface="Calibri"/>
              <a:ea typeface="Calibri"/>
              <a:cs typeface="Calibri"/>
              <a:sym typeface="Calibri"/>
            </a:endParaRPr>
          </a:p>
        </p:txBody>
      </p:sp>
      <p:sp>
        <p:nvSpPr>
          <p:cNvPr id="2466" name="Google Shape;2466;p265"/>
          <p:cNvSpPr txBox="1"/>
          <p:nvPr>
            <p:ph idx="12" type="sldNum"/>
          </p:nvPr>
        </p:nvSpPr>
        <p:spPr>
          <a:xfrm>
            <a:off x="8367632" y="4893175"/>
            <a:ext cx="727200" cy="147300"/>
          </a:xfrm>
          <a:prstGeom prst="rect">
            <a:avLst/>
          </a:prstGeom>
        </p:spPr>
        <p:txBody>
          <a:bodyPr anchorCtr="0" anchor="t" bIns="29450" lIns="58925" spcFirstLastPara="1" rIns="58925" wrap="square" tIns="29450">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2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A4C2F4"/>
        </a:solidFill>
      </p:bgPr>
    </p:bg>
    <p:spTree>
      <p:nvGrpSpPr>
        <p:cNvPr id="2471" name="Shape 2471"/>
        <p:cNvGrpSpPr/>
        <p:nvPr/>
      </p:nvGrpSpPr>
      <p:grpSpPr>
        <a:xfrm>
          <a:off x="0" y="0"/>
          <a:ext cx="0" cy="0"/>
          <a:chOff x="0" y="0"/>
          <a:chExt cx="0" cy="0"/>
        </a:xfrm>
      </p:grpSpPr>
      <p:sp>
        <p:nvSpPr>
          <p:cNvPr id="2472" name="Google Shape;2472;p266"/>
          <p:cNvSpPr txBox="1"/>
          <p:nvPr>
            <p:ph type="title"/>
          </p:nvPr>
        </p:nvSpPr>
        <p:spPr>
          <a:xfrm>
            <a:off x="687575" y="0"/>
            <a:ext cx="7768800" cy="569700"/>
          </a:xfrm>
          <a:prstGeom prst="rect">
            <a:avLst/>
          </a:prstGeom>
        </p:spPr>
        <p:txBody>
          <a:bodyPr anchorCtr="0" anchor="ctr" bIns="32750" lIns="32750" spcFirstLastPara="1" rIns="69975" wrap="square" tIns="32750">
            <a:noAutofit/>
          </a:bodyPr>
          <a:lstStyle/>
          <a:p>
            <a:pPr indent="0" lvl="0" marL="0" rtl="0" algn="ctr">
              <a:spcBef>
                <a:spcPts val="0"/>
              </a:spcBef>
              <a:spcAft>
                <a:spcPts val="0"/>
              </a:spcAft>
              <a:buNone/>
            </a:pPr>
            <a:r>
              <a:rPr lang="en-US"/>
              <a:t>Review of </a:t>
            </a:r>
            <a:r>
              <a:rPr lang="en-US"/>
              <a:t>Reading Assignments </a:t>
            </a:r>
            <a:endParaRPr/>
          </a:p>
        </p:txBody>
      </p:sp>
      <p:sp>
        <p:nvSpPr>
          <p:cNvPr id="2473" name="Google Shape;2473;p266"/>
          <p:cNvSpPr txBox="1"/>
          <p:nvPr>
            <p:ph idx="1" type="body"/>
          </p:nvPr>
        </p:nvSpPr>
        <p:spPr>
          <a:xfrm>
            <a:off x="150825" y="572550"/>
            <a:ext cx="8680800" cy="3998400"/>
          </a:xfrm>
          <a:prstGeom prst="rect">
            <a:avLst/>
          </a:prstGeom>
        </p:spPr>
        <p:txBody>
          <a:bodyPr anchorCtr="0" anchor="t" bIns="32750" lIns="32750" spcFirstLastPara="1" rIns="69975" wrap="square" tIns="32750">
            <a:noAutofit/>
          </a:bodyPr>
          <a:lstStyle/>
          <a:p>
            <a:pPr indent="-342900" lvl="0" marL="457200" rtl="0" algn="l">
              <a:spcBef>
                <a:spcPts val="400"/>
              </a:spcBef>
              <a:spcAft>
                <a:spcPts val="0"/>
              </a:spcAft>
              <a:buSzPts val="1800"/>
              <a:buChar char="•"/>
            </a:pPr>
            <a:r>
              <a:rPr lang="en-US" sz="1800"/>
              <a:t>Core:</a:t>
            </a:r>
            <a:endParaRPr sz="1800"/>
          </a:p>
          <a:p>
            <a:pPr indent="-342900" lvl="1" marL="914400" rtl="0" algn="l">
              <a:spcBef>
                <a:spcPts val="0"/>
              </a:spcBef>
              <a:spcAft>
                <a:spcPts val="0"/>
              </a:spcAft>
              <a:buSzPts val="1800"/>
              <a:buChar char="–"/>
            </a:pPr>
            <a:r>
              <a:rPr lang="en-US" sz="1800"/>
              <a:t>Ruckert, K. L., Wong, T. E., Guan, Y., Haran, M., &amp; Applegate, P. J. (n.d.). A Calibration Problem and Markov Chain Monte Carlo. In V. Srikrishnan &amp; K. Keller (Eds.), Advanced Risk Analysis in the Earth Sciences.</a:t>
            </a:r>
            <a:endParaRPr sz="1800"/>
          </a:p>
          <a:p>
            <a:pPr indent="0" lvl="0" marL="0" rtl="0" algn="l">
              <a:spcBef>
                <a:spcPts val="400"/>
              </a:spcBef>
              <a:spcAft>
                <a:spcPts val="0"/>
              </a:spcAft>
              <a:buNone/>
            </a:pPr>
            <a:r>
              <a:t/>
            </a:r>
            <a:endParaRPr sz="1800"/>
          </a:p>
          <a:p>
            <a:pPr indent="-342900" lvl="0" marL="457200" rtl="0" algn="l">
              <a:spcBef>
                <a:spcPts val="400"/>
              </a:spcBef>
              <a:spcAft>
                <a:spcPts val="0"/>
              </a:spcAft>
              <a:buSzPts val="1800"/>
              <a:buChar char="•"/>
            </a:pPr>
            <a:r>
              <a:rPr lang="en-US" sz="1800"/>
              <a:t>Supplementary (if you are interested in background)</a:t>
            </a:r>
            <a:endParaRPr sz="1800"/>
          </a:p>
          <a:p>
            <a:pPr indent="-342900" lvl="1" marL="914400" rtl="0" algn="l">
              <a:spcBef>
                <a:spcPts val="0"/>
              </a:spcBef>
              <a:spcAft>
                <a:spcPts val="0"/>
              </a:spcAft>
              <a:buSzPts val="1800"/>
              <a:buChar char="–"/>
            </a:pPr>
            <a:r>
              <a:rPr lang="en-US" sz="1800"/>
              <a:t>Sunnåker, M., Busetto, A. G., Numminen, E., Corander, J., Foll, M., &amp; Dessimoz, C. (2013). Approximate Bayesian computation. PLoS Computational Biology, 9(1), e1002803. </a:t>
            </a:r>
            <a:r>
              <a:rPr lang="en-US" sz="1800" u="sng">
                <a:solidFill>
                  <a:schemeClr val="hlink"/>
                </a:solidFill>
                <a:hlinkClick r:id="rId3"/>
              </a:rPr>
              <a:t>https://doi.org/10.1371/journal.pcbi.1002803</a:t>
            </a:r>
            <a:endParaRPr sz="1800"/>
          </a:p>
          <a:p>
            <a:pPr indent="-342900" lvl="1" marL="914400" rtl="0" algn="l">
              <a:spcBef>
                <a:spcPts val="0"/>
              </a:spcBef>
              <a:spcAft>
                <a:spcPts val="0"/>
              </a:spcAft>
              <a:buSzPts val="1800"/>
              <a:buChar char="–"/>
            </a:pPr>
            <a:r>
              <a:rPr lang="en-US" sz="1800"/>
              <a:t>Ruckert, K. L., Wong, T. E., Guan, Y., &amp; Haran, M. (in prep). Applying Markov Chain Monte Carlo to Sea-Level Data. In V. Srikrishnan &amp; K. Keller (Eds.), Advanced Risk Analysis in the Earth Sciences.</a:t>
            </a:r>
            <a:endParaRPr sz="1800"/>
          </a:p>
        </p:txBody>
      </p:sp>
      <p:sp>
        <p:nvSpPr>
          <p:cNvPr id="2474" name="Google Shape;2474;p266"/>
          <p:cNvSpPr txBox="1"/>
          <p:nvPr>
            <p:ph idx="12" type="sldNum"/>
          </p:nvPr>
        </p:nvSpPr>
        <p:spPr>
          <a:xfrm>
            <a:off x="8367632" y="4893175"/>
            <a:ext cx="727200" cy="147300"/>
          </a:xfrm>
          <a:prstGeom prst="rect">
            <a:avLst/>
          </a:prstGeom>
        </p:spPr>
        <p:txBody>
          <a:bodyPr anchorCtr="0" anchor="t" bIns="29450" lIns="58925" spcFirstLastPara="1" rIns="58925" wrap="square" tIns="2945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2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9" name="Shape 2479"/>
        <p:cNvGrpSpPr/>
        <p:nvPr/>
      </p:nvGrpSpPr>
      <p:grpSpPr>
        <a:xfrm>
          <a:off x="0" y="0"/>
          <a:ext cx="0" cy="0"/>
          <a:chOff x="0" y="0"/>
          <a:chExt cx="0" cy="0"/>
        </a:xfrm>
      </p:grpSpPr>
      <p:sp>
        <p:nvSpPr>
          <p:cNvPr id="2480" name="Google Shape;2480;p267"/>
          <p:cNvSpPr txBox="1"/>
          <p:nvPr>
            <p:ph type="title"/>
          </p:nvPr>
        </p:nvSpPr>
        <p:spPr>
          <a:xfrm>
            <a:off x="687600" y="-68075"/>
            <a:ext cx="7768800" cy="633600"/>
          </a:xfrm>
          <a:prstGeom prst="rect">
            <a:avLst/>
          </a:prstGeom>
          <a:noFill/>
          <a:ln>
            <a:noFill/>
          </a:ln>
        </p:spPr>
        <p:txBody>
          <a:bodyPr anchorCtr="0" anchor="ctr" bIns="32750" lIns="32750" spcFirstLastPara="1" rIns="69975" wrap="square" tIns="32750">
            <a:noAutofit/>
          </a:bodyPr>
          <a:lstStyle/>
          <a:p>
            <a:pPr indent="0" lvl="0" marL="0" rtl="0" algn="ctr">
              <a:spcBef>
                <a:spcPts val="0"/>
              </a:spcBef>
              <a:spcAft>
                <a:spcPts val="0"/>
              </a:spcAft>
              <a:buNone/>
            </a:pPr>
            <a:r>
              <a:rPr lang="en-US" sz="2800"/>
              <a:t>Content</a:t>
            </a:r>
            <a:endParaRPr sz="2800"/>
          </a:p>
        </p:txBody>
      </p:sp>
      <p:sp>
        <p:nvSpPr>
          <p:cNvPr id="2481" name="Google Shape;2481;p267"/>
          <p:cNvSpPr txBox="1"/>
          <p:nvPr>
            <p:ph idx="12" type="sldNum"/>
          </p:nvPr>
        </p:nvSpPr>
        <p:spPr>
          <a:xfrm>
            <a:off x="8367632" y="4893175"/>
            <a:ext cx="727200" cy="147300"/>
          </a:xfrm>
          <a:prstGeom prst="rect">
            <a:avLst/>
          </a:prstGeom>
        </p:spPr>
        <p:txBody>
          <a:bodyPr anchorCtr="0" anchor="t" bIns="29450" lIns="58925" spcFirstLastPara="1" rIns="58925" wrap="square" tIns="29450">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43"/>
          <p:cNvSpPr txBox="1"/>
          <p:nvPr>
            <p:ph type="title"/>
          </p:nvPr>
        </p:nvSpPr>
        <p:spPr>
          <a:xfrm>
            <a:off x="687586" y="0"/>
            <a:ext cx="7768800" cy="971100"/>
          </a:xfrm>
          <a:prstGeom prst="rect">
            <a:avLst/>
          </a:prstGeom>
        </p:spPr>
        <p:txBody>
          <a:bodyPr anchorCtr="0" anchor="ctr" bIns="32750" lIns="32750" spcFirstLastPara="1" rIns="69975" wrap="square" tIns="32750">
            <a:noAutofit/>
          </a:bodyPr>
          <a:lstStyle/>
          <a:p>
            <a:pPr indent="0" lvl="0" marL="0" rtl="0" algn="ctr">
              <a:spcBef>
                <a:spcPts val="0"/>
              </a:spcBef>
              <a:spcAft>
                <a:spcPts val="0"/>
              </a:spcAft>
              <a:buNone/>
            </a:pPr>
            <a:r>
              <a:rPr lang="en-US"/>
              <a:t>Grading</a:t>
            </a:r>
            <a:endParaRPr/>
          </a:p>
        </p:txBody>
      </p:sp>
      <p:sp>
        <p:nvSpPr>
          <p:cNvPr id="301" name="Google Shape;301;p43"/>
          <p:cNvSpPr txBox="1"/>
          <p:nvPr>
            <p:ph idx="1" type="body"/>
          </p:nvPr>
        </p:nvSpPr>
        <p:spPr>
          <a:xfrm>
            <a:off x="202650" y="743050"/>
            <a:ext cx="8738700" cy="3998400"/>
          </a:xfrm>
          <a:prstGeom prst="rect">
            <a:avLst/>
          </a:prstGeom>
        </p:spPr>
        <p:txBody>
          <a:bodyPr anchorCtr="0" anchor="t" bIns="32750" lIns="32750" spcFirstLastPara="1" rIns="69975" wrap="square" tIns="32750">
            <a:noAutofit/>
          </a:bodyPr>
          <a:lstStyle/>
          <a:p>
            <a:pPr indent="0" lvl="0" marL="0" rtl="0" algn="l">
              <a:spcBef>
                <a:spcPts val="400"/>
              </a:spcBef>
              <a:spcAft>
                <a:spcPts val="0"/>
              </a:spcAft>
              <a:buNone/>
            </a:pPr>
            <a:r>
              <a:rPr lang="en-US" sz="1800"/>
              <a:t>The overall course grade will be based on a weighted average of the grades for these components:</a:t>
            </a:r>
            <a:endParaRPr sz="1800"/>
          </a:p>
          <a:p>
            <a:pPr indent="-342900" lvl="0" marL="457200" rtl="0" algn="l">
              <a:spcBef>
                <a:spcPts val="400"/>
              </a:spcBef>
              <a:spcAft>
                <a:spcPts val="0"/>
              </a:spcAft>
              <a:buSzPts val="1800"/>
              <a:buChar char="•"/>
            </a:pPr>
            <a:r>
              <a:rPr lang="en-US" sz="1800"/>
              <a:t>Problem sets						40%</a:t>
            </a:r>
            <a:endParaRPr sz="1800"/>
          </a:p>
          <a:p>
            <a:pPr indent="-342900" lvl="0" marL="457200" rtl="0" algn="l">
              <a:spcBef>
                <a:spcPts val="0"/>
              </a:spcBef>
              <a:spcAft>
                <a:spcPts val="0"/>
              </a:spcAft>
              <a:buSzPts val="1800"/>
              <a:buChar char="•"/>
            </a:pPr>
            <a:r>
              <a:rPr lang="en-US" sz="1800"/>
              <a:t>Term Project Presentation			20%</a:t>
            </a:r>
            <a:endParaRPr sz="1800"/>
          </a:p>
          <a:p>
            <a:pPr indent="-342900" lvl="0" marL="457200" rtl="0" algn="l">
              <a:spcBef>
                <a:spcPts val="0"/>
              </a:spcBef>
              <a:spcAft>
                <a:spcPts val="0"/>
              </a:spcAft>
              <a:buSzPts val="1800"/>
              <a:buChar char="•"/>
            </a:pPr>
            <a:r>
              <a:rPr lang="en-US" sz="1800"/>
              <a:t>Written Term Project Report 			40%</a:t>
            </a:r>
            <a:endParaRPr sz="1800"/>
          </a:p>
          <a:p>
            <a:pPr indent="0" lvl="0" marL="0" rtl="0" algn="l">
              <a:spcBef>
                <a:spcPts val="400"/>
              </a:spcBef>
              <a:spcAft>
                <a:spcPts val="0"/>
              </a:spcAft>
              <a:buNone/>
            </a:pPr>
            <a:r>
              <a:rPr lang="en-US" sz="1800"/>
              <a:t>	</a:t>
            </a:r>
            <a:endParaRPr sz="1800"/>
          </a:p>
          <a:p>
            <a:pPr indent="0" lvl="0" marL="0" rtl="0" algn="l">
              <a:spcBef>
                <a:spcPts val="400"/>
              </a:spcBef>
              <a:spcAft>
                <a:spcPts val="0"/>
              </a:spcAft>
              <a:buNone/>
            </a:pPr>
            <a:r>
              <a:rPr lang="en-US" sz="1800"/>
              <a:t>We adopt the Vikrant Vaze Grading Algorithm (1): </a:t>
            </a:r>
            <a:endParaRPr sz="1800"/>
          </a:p>
          <a:p>
            <a:pPr indent="0" lvl="0" marL="0" rtl="0" algn="l">
              <a:spcBef>
                <a:spcPts val="400"/>
              </a:spcBef>
              <a:spcAft>
                <a:spcPts val="0"/>
              </a:spcAft>
              <a:buNone/>
            </a:pPr>
            <a:r>
              <a:rPr lang="en-US" sz="1800"/>
              <a:t>“Your final grade will be decided based on your absolute as well as relative performance in the class, whichever is higher. Out of 100 total points, if you score at least min(90, Median + Standard Deviation) points, you are guaranteed an HP grade. If you score at least min(75, Median - Standard Deviation) points, you are guaranteed at least a P grade. Note that this is even more favorable to you than the standard grading on the curve.”</a:t>
            </a:r>
            <a:endParaRPr sz="1800"/>
          </a:p>
          <a:p>
            <a:pPr indent="0" lvl="0" marL="0" rtl="0" algn="l">
              <a:spcBef>
                <a:spcPts val="400"/>
              </a:spcBef>
              <a:spcAft>
                <a:spcPts val="0"/>
              </a:spcAft>
              <a:buNone/>
            </a:pPr>
            <a:r>
              <a:t/>
            </a:r>
            <a:endParaRPr sz="1800"/>
          </a:p>
          <a:p>
            <a:pPr indent="-317500" lvl="0" marL="457200" rtl="0" algn="l">
              <a:spcBef>
                <a:spcPts val="0"/>
              </a:spcBef>
              <a:spcAft>
                <a:spcPts val="0"/>
              </a:spcAft>
              <a:buSzPts val="1400"/>
              <a:buAutoNum type="arabicParenBoth"/>
            </a:pPr>
            <a:r>
              <a:rPr lang="en-US" sz="1000"/>
              <a:t> </a:t>
            </a:r>
            <a:r>
              <a:rPr lang="en-US" sz="1400"/>
              <a:t>Personal communication from Vikrant Vaze</a:t>
            </a:r>
            <a:endParaRPr sz="1400"/>
          </a:p>
        </p:txBody>
      </p:sp>
      <p:sp>
        <p:nvSpPr>
          <p:cNvPr id="302" name="Google Shape;302;p43"/>
          <p:cNvSpPr txBox="1"/>
          <p:nvPr>
            <p:ph idx="12" type="sldNum"/>
          </p:nvPr>
        </p:nvSpPr>
        <p:spPr>
          <a:xfrm>
            <a:off x="8367632" y="4893175"/>
            <a:ext cx="727200" cy="147300"/>
          </a:xfrm>
          <a:prstGeom prst="rect">
            <a:avLst/>
          </a:prstGeom>
        </p:spPr>
        <p:txBody>
          <a:bodyPr anchorCtr="0" anchor="t" bIns="29450" lIns="58925" spcFirstLastPara="1" rIns="58925" wrap="square" tIns="2945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2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A4C2F4"/>
        </a:solidFill>
      </p:bgPr>
    </p:bg>
    <p:spTree>
      <p:nvGrpSpPr>
        <p:cNvPr id="2486" name="Shape 2486"/>
        <p:cNvGrpSpPr/>
        <p:nvPr/>
      </p:nvGrpSpPr>
      <p:grpSpPr>
        <a:xfrm>
          <a:off x="0" y="0"/>
          <a:ext cx="0" cy="0"/>
          <a:chOff x="0" y="0"/>
          <a:chExt cx="0" cy="0"/>
        </a:xfrm>
      </p:grpSpPr>
      <p:sp>
        <p:nvSpPr>
          <p:cNvPr id="2487" name="Google Shape;2487;p268"/>
          <p:cNvSpPr txBox="1"/>
          <p:nvPr>
            <p:ph type="title"/>
          </p:nvPr>
        </p:nvSpPr>
        <p:spPr>
          <a:xfrm>
            <a:off x="687575" y="0"/>
            <a:ext cx="7768800" cy="569700"/>
          </a:xfrm>
          <a:prstGeom prst="rect">
            <a:avLst/>
          </a:prstGeom>
        </p:spPr>
        <p:txBody>
          <a:bodyPr anchorCtr="0" anchor="ctr" bIns="32750" lIns="32750" spcFirstLastPara="1" rIns="69975" wrap="square" tIns="32750">
            <a:noAutofit/>
          </a:bodyPr>
          <a:lstStyle/>
          <a:p>
            <a:pPr indent="0" lvl="0" marL="0" rtl="0" algn="ctr">
              <a:spcBef>
                <a:spcPts val="0"/>
              </a:spcBef>
              <a:spcAft>
                <a:spcPts val="0"/>
              </a:spcAft>
              <a:buNone/>
            </a:pPr>
            <a:r>
              <a:rPr lang="en-US"/>
              <a:t>Reading Assignments for Next Class </a:t>
            </a:r>
            <a:endParaRPr/>
          </a:p>
        </p:txBody>
      </p:sp>
      <p:sp>
        <p:nvSpPr>
          <p:cNvPr id="2488" name="Google Shape;2488;p268"/>
          <p:cNvSpPr txBox="1"/>
          <p:nvPr>
            <p:ph idx="1" type="body"/>
          </p:nvPr>
        </p:nvSpPr>
        <p:spPr>
          <a:xfrm>
            <a:off x="150825" y="572550"/>
            <a:ext cx="8680800" cy="3998400"/>
          </a:xfrm>
          <a:prstGeom prst="rect">
            <a:avLst/>
          </a:prstGeom>
        </p:spPr>
        <p:txBody>
          <a:bodyPr anchorCtr="0" anchor="t" bIns="32750" lIns="32750" spcFirstLastPara="1" rIns="69975" wrap="square" tIns="32750">
            <a:noAutofit/>
          </a:bodyPr>
          <a:lstStyle/>
          <a:p>
            <a:pPr indent="-330200" lvl="0" marL="457200" rtl="0" algn="l">
              <a:spcBef>
                <a:spcPts val="400"/>
              </a:spcBef>
              <a:spcAft>
                <a:spcPts val="0"/>
              </a:spcAft>
              <a:buSzPts val="1600"/>
              <a:buChar char="•"/>
            </a:pPr>
            <a:r>
              <a:rPr lang="en-US" sz="1600"/>
              <a:t>Core:</a:t>
            </a:r>
            <a:endParaRPr sz="1600"/>
          </a:p>
          <a:p>
            <a:pPr indent="-330200" lvl="1" marL="914400" rtl="0" algn="l">
              <a:spcBef>
                <a:spcPts val="0"/>
              </a:spcBef>
              <a:spcAft>
                <a:spcPts val="0"/>
              </a:spcAft>
              <a:buSzPts val="1600"/>
              <a:buChar char="–"/>
            </a:pPr>
            <a:r>
              <a:rPr lang="en-US" sz="1600"/>
              <a:t>Depaoli, S., &amp; van de Schoot, R. (2017). Improving transparency and replication in Bayesian statistics: The WAMBS-Checklist. Psychological Methods, 22(2), 240–261. https://doi.org/10.1037/met0000065</a:t>
            </a:r>
            <a:endParaRPr sz="1600"/>
          </a:p>
          <a:p>
            <a:pPr indent="0" lvl="0" marL="914400" rtl="0" algn="l">
              <a:spcBef>
                <a:spcPts val="400"/>
              </a:spcBef>
              <a:spcAft>
                <a:spcPts val="0"/>
              </a:spcAft>
              <a:buNone/>
            </a:pPr>
            <a:r>
              <a:t/>
            </a:r>
            <a:endParaRPr sz="1600"/>
          </a:p>
          <a:p>
            <a:pPr indent="-330200" lvl="0" marL="457200" rtl="0" algn="l">
              <a:spcBef>
                <a:spcPts val="400"/>
              </a:spcBef>
              <a:spcAft>
                <a:spcPts val="0"/>
              </a:spcAft>
              <a:buSzPts val="1600"/>
              <a:buChar char="•"/>
            </a:pPr>
            <a:r>
              <a:rPr lang="en-US" sz="1600"/>
              <a:t>Supplementary (if you are interested in background)</a:t>
            </a:r>
            <a:endParaRPr sz="1600"/>
          </a:p>
          <a:p>
            <a:pPr indent="-330200" lvl="1" marL="914400" rtl="0" algn="l">
              <a:spcBef>
                <a:spcPts val="0"/>
              </a:spcBef>
              <a:spcAft>
                <a:spcPts val="0"/>
              </a:spcAft>
              <a:buSzPts val="1600"/>
              <a:buChar char="–"/>
            </a:pPr>
            <a:r>
              <a:rPr lang="en-US" sz="1600"/>
              <a:t>Olson, R., Sriver, R., Chang, W., Haran, M., Urban, N. M., &amp; Keller, K. (2013). What is the effect of unresolved internal climate variability on climate sensitivity estimates? </a:t>
            </a:r>
            <a:r>
              <a:rPr i="1" lang="en-US" sz="1600"/>
              <a:t>Journal of Geophysical Research, D: Atmospheres</a:t>
            </a:r>
            <a:r>
              <a:rPr lang="en-US" sz="1600"/>
              <a:t>, </a:t>
            </a:r>
            <a:r>
              <a:rPr i="1" lang="en-US" sz="1600"/>
              <a:t>118</a:t>
            </a:r>
            <a:r>
              <a:rPr lang="en-US" sz="1600"/>
              <a:t>(10), 4348–4358. </a:t>
            </a:r>
            <a:r>
              <a:rPr lang="en-US" sz="1600" u="sng">
                <a:solidFill>
                  <a:schemeClr val="hlink"/>
                </a:solidFill>
                <a:hlinkClick r:id="rId3"/>
              </a:rPr>
              <a:t>https://doi.org/10.1002/jgrd.50390</a:t>
            </a:r>
            <a:endParaRPr sz="1600"/>
          </a:p>
          <a:p>
            <a:pPr indent="-330200" lvl="1" marL="914400" rtl="0" algn="l">
              <a:spcBef>
                <a:spcPts val="0"/>
              </a:spcBef>
              <a:spcAft>
                <a:spcPts val="0"/>
              </a:spcAft>
              <a:buSzPts val="1600"/>
              <a:buChar char="–"/>
            </a:pPr>
            <a:r>
              <a:rPr lang="en-US" sz="1600"/>
              <a:t>Soetaert, K., &amp; Petzoldt, T. (2010). Inverse Modelling, Sensitivity and Monte Carlo Analysis in R Using Package FME. Journal of Statistical Software, 33, 1–28. </a:t>
            </a:r>
            <a:r>
              <a:rPr lang="en-US" sz="1600" u="sng">
                <a:solidFill>
                  <a:schemeClr val="hlink"/>
                </a:solidFill>
                <a:hlinkClick r:id="rId4"/>
              </a:rPr>
              <a:t>https://doi.org/10.18637/jss.v033.i03</a:t>
            </a:r>
            <a:endParaRPr sz="1600"/>
          </a:p>
          <a:p>
            <a:pPr indent="-330200" lvl="1" marL="914400" rtl="0" algn="l">
              <a:lnSpc>
                <a:spcPct val="110000"/>
              </a:lnSpc>
              <a:spcBef>
                <a:spcPts val="0"/>
              </a:spcBef>
              <a:spcAft>
                <a:spcPts val="0"/>
              </a:spcAft>
              <a:buSzPts val="1600"/>
              <a:buChar char="–"/>
            </a:pPr>
            <a:r>
              <a:rPr lang="en-US" sz="1600"/>
              <a:t>Boersch-Supan, P. H., Ryan, S. J., &amp; Johnson, L. R. (2017). deBInfer: Bayesian inference for dynamical models of biological systems in R. </a:t>
            </a:r>
            <a:r>
              <a:rPr i="1" lang="en-US" sz="1600"/>
              <a:t>Methods in Ecology and Evolution / British Ecological Society</a:t>
            </a:r>
            <a:r>
              <a:rPr lang="en-US" sz="1600"/>
              <a:t>, </a:t>
            </a:r>
            <a:r>
              <a:rPr i="1" lang="en-US" sz="1600"/>
              <a:t>8</a:t>
            </a:r>
            <a:r>
              <a:rPr lang="en-US" sz="1600"/>
              <a:t>(4), 511–518. https://doi.org/10.1111/2041-210x.12679</a:t>
            </a:r>
            <a:endParaRPr sz="1600"/>
          </a:p>
        </p:txBody>
      </p:sp>
      <p:sp>
        <p:nvSpPr>
          <p:cNvPr id="2489" name="Google Shape;2489;p268"/>
          <p:cNvSpPr txBox="1"/>
          <p:nvPr>
            <p:ph idx="12" type="sldNum"/>
          </p:nvPr>
        </p:nvSpPr>
        <p:spPr>
          <a:xfrm>
            <a:off x="8367632" y="4893175"/>
            <a:ext cx="727200" cy="147300"/>
          </a:xfrm>
          <a:prstGeom prst="rect">
            <a:avLst/>
          </a:prstGeom>
        </p:spPr>
        <p:txBody>
          <a:bodyPr anchorCtr="0" anchor="t" bIns="29450" lIns="58925" spcFirstLastPara="1" rIns="58925" wrap="square" tIns="2945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2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A4C2F4"/>
        </a:solidFill>
      </p:bgPr>
    </p:bg>
    <p:spTree>
      <p:nvGrpSpPr>
        <p:cNvPr id="2494" name="Shape 2494"/>
        <p:cNvGrpSpPr/>
        <p:nvPr/>
      </p:nvGrpSpPr>
      <p:grpSpPr>
        <a:xfrm>
          <a:off x="0" y="0"/>
          <a:ext cx="0" cy="0"/>
          <a:chOff x="0" y="0"/>
          <a:chExt cx="0" cy="0"/>
        </a:xfrm>
      </p:grpSpPr>
      <p:sp>
        <p:nvSpPr>
          <p:cNvPr id="2495" name="Google Shape;2495;p269"/>
          <p:cNvSpPr txBox="1"/>
          <p:nvPr>
            <p:ph type="title"/>
          </p:nvPr>
        </p:nvSpPr>
        <p:spPr>
          <a:xfrm>
            <a:off x="687586" y="0"/>
            <a:ext cx="7768800" cy="971100"/>
          </a:xfrm>
          <a:prstGeom prst="rect">
            <a:avLst/>
          </a:prstGeom>
        </p:spPr>
        <p:txBody>
          <a:bodyPr anchorCtr="0" anchor="ctr" bIns="32750" lIns="32750" spcFirstLastPara="1" rIns="69975" wrap="square" tIns="32750">
            <a:noAutofit/>
          </a:bodyPr>
          <a:lstStyle/>
          <a:p>
            <a:pPr indent="0" lvl="0" marL="0" rtl="0" algn="ctr">
              <a:spcBef>
                <a:spcPts val="0"/>
              </a:spcBef>
              <a:spcAft>
                <a:spcPts val="0"/>
              </a:spcAft>
              <a:buNone/>
            </a:pPr>
            <a:r>
              <a:rPr lang="en-US"/>
              <a:t>Review</a:t>
            </a:r>
            <a:endParaRPr/>
          </a:p>
        </p:txBody>
      </p:sp>
      <p:sp>
        <p:nvSpPr>
          <p:cNvPr id="2496" name="Google Shape;2496;p269"/>
          <p:cNvSpPr txBox="1"/>
          <p:nvPr>
            <p:ph idx="1" type="body"/>
          </p:nvPr>
        </p:nvSpPr>
        <p:spPr>
          <a:xfrm>
            <a:off x="495581" y="850057"/>
            <a:ext cx="8152800" cy="3998400"/>
          </a:xfrm>
          <a:prstGeom prst="rect">
            <a:avLst/>
          </a:prstGeom>
        </p:spPr>
        <p:txBody>
          <a:bodyPr anchorCtr="0" anchor="t" bIns="32750" lIns="32750" spcFirstLastPara="1" rIns="69975" wrap="square" tIns="32750">
            <a:noAutofit/>
          </a:bodyPr>
          <a:lstStyle/>
          <a:p>
            <a:pPr indent="0" lvl="0" marL="0" rtl="0" algn="l">
              <a:spcBef>
                <a:spcPts val="400"/>
              </a:spcBef>
              <a:spcAft>
                <a:spcPts val="0"/>
              </a:spcAft>
              <a:buNone/>
            </a:pPr>
            <a:r>
              <a:rPr lang="en-US" sz="2800"/>
              <a:t>Do you know </a:t>
            </a:r>
            <a:endParaRPr sz="2800"/>
          </a:p>
          <a:p>
            <a:pPr indent="0" lvl="0" marL="0" rtl="0" algn="l">
              <a:spcBef>
                <a:spcPts val="400"/>
              </a:spcBef>
              <a:spcAft>
                <a:spcPts val="0"/>
              </a:spcAft>
              <a:buNone/>
            </a:pPr>
            <a:r>
              <a:t/>
            </a:r>
            <a:endParaRPr sz="2800"/>
          </a:p>
          <a:p>
            <a:pPr indent="-381000" lvl="0" marL="457200" rtl="0" algn="l">
              <a:spcBef>
                <a:spcPts val="400"/>
              </a:spcBef>
              <a:spcAft>
                <a:spcPts val="0"/>
              </a:spcAft>
              <a:buSzPts val="2400"/>
              <a:buAutoNum type="arabicPeriod"/>
            </a:pPr>
            <a:r>
              <a:rPr lang="en-US" sz="2800"/>
              <a:t>How to..</a:t>
            </a:r>
            <a:r>
              <a:rPr lang="en-US"/>
              <a:t> </a:t>
            </a:r>
            <a:endParaRPr/>
          </a:p>
        </p:txBody>
      </p:sp>
      <p:sp>
        <p:nvSpPr>
          <p:cNvPr id="2497" name="Google Shape;2497;p269"/>
          <p:cNvSpPr txBox="1"/>
          <p:nvPr>
            <p:ph idx="12" type="sldNum"/>
          </p:nvPr>
        </p:nvSpPr>
        <p:spPr>
          <a:xfrm>
            <a:off x="8367632" y="4893175"/>
            <a:ext cx="727200" cy="147300"/>
          </a:xfrm>
          <a:prstGeom prst="rect">
            <a:avLst/>
          </a:prstGeom>
        </p:spPr>
        <p:txBody>
          <a:bodyPr anchorCtr="0" anchor="t" bIns="29450" lIns="58925" spcFirstLastPara="1" rIns="58925" wrap="square" tIns="2945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2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5A6BD"/>
        </a:solidFill>
      </p:bgPr>
    </p:bg>
    <p:spTree>
      <p:nvGrpSpPr>
        <p:cNvPr id="2502" name="Shape 2502"/>
        <p:cNvGrpSpPr/>
        <p:nvPr/>
      </p:nvGrpSpPr>
      <p:grpSpPr>
        <a:xfrm>
          <a:off x="0" y="0"/>
          <a:ext cx="0" cy="0"/>
          <a:chOff x="0" y="0"/>
          <a:chExt cx="0" cy="0"/>
        </a:xfrm>
      </p:grpSpPr>
      <p:sp>
        <p:nvSpPr>
          <p:cNvPr id="2503" name="Google Shape;2503;p270"/>
          <p:cNvSpPr txBox="1"/>
          <p:nvPr>
            <p:ph type="title"/>
          </p:nvPr>
        </p:nvSpPr>
        <p:spPr>
          <a:xfrm>
            <a:off x="598836" y="2086200"/>
            <a:ext cx="7768800" cy="971100"/>
          </a:xfrm>
          <a:prstGeom prst="rect">
            <a:avLst/>
          </a:prstGeom>
        </p:spPr>
        <p:txBody>
          <a:bodyPr anchorCtr="0" anchor="ctr" bIns="32750" lIns="32750" spcFirstLastPara="1" rIns="69975" wrap="square" tIns="32750">
            <a:noAutofit/>
          </a:bodyPr>
          <a:lstStyle/>
          <a:p>
            <a:pPr indent="0" lvl="0" marL="0" rtl="0" algn="ctr">
              <a:spcBef>
                <a:spcPts val="0"/>
              </a:spcBef>
              <a:spcAft>
                <a:spcPts val="0"/>
              </a:spcAft>
              <a:buNone/>
            </a:pPr>
            <a:r>
              <a:rPr lang="en-US" sz="10200"/>
              <a:t>Reserve Materials </a:t>
            </a:r>
            <a:endParaRPr sz="10200"/>
          </a:p>
        </p:txBody>
      </p:sp>
      <p:sp>
        <p:nvSpPr>
          <p:cNvPr id="2504" name="Google Shape;2504;p270"/>
          <p:cNvSpPr txBox="1"/>
          <p:nvPr>
            <p:ph idx="12" type="sldNum"/>
          </p:nvPr>
        </p:nvSpPr>
        <p:spPr>
          <a:xfrm>
            <a:off x="8367632" y="4893175"/>
            <a:ext cx="727200" cy="147300"/>
          </a:xfrm>
          <a:prstGeom prst="rect">
            <a:avLst/>
          </a:prstGeom>
        </p:spPr>
        <p:txBody>
          <a:bodyPr anchorCtr="0" anchor="t" bIns="29450" lIns="58925" spcFirstLastPara="1" rIns="58925" wrap="square" tIns="29450">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2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9" name="Shape 2509"/>
        <p:cNvGrpSpPr/>
        <p:nvPr/>
      </p:nvGrpSpPr>
      <p:grpSpPr>
        <a:xfrm>
          <a:off x="0" y="0"/>
          <a:ext cx="0" cy="0"/>
          <a:chOff x="0" y="0"/>
          <a:chExt cx="0" cy="0"/>
        </a:xfrm>
      </p:grpSpPr>
      <p:sp>
        <p:nvSpPr>
          <p:cNvPr id="2510" name="Google Shape;2510;p271"/>
          <p:cNvSpPr txBox="1"/>
          <p:nvPr>
            <p:ph type="title"/>
          </p:nvPr>
        </p:nvSpPr>
        <p:spPr>
          <a:xfrm>
            <a:off x="687600" y="-68075"/>
            <a:ext cx="7768800" cy="633600"/>
          </a:xfrm>
          <a:prstGeom prst="rect">
            <a:avLst/>
          </a:prstGeom>
          <a:noFill/>
          <a:ln>
            <a:noFill/>
          </a:ln>
        </p:spPr>
        <p:txBody>
          <a:bodyPr anchorCtr="0" anchor="ctr" bIns="32750" lIns="32750" spcFirstLastPara="1" rIns="69975" wrap="square" tIns="32750">
            <a:noAutofit/>
          </a:bodyPr>
          <a:lstStyle/>
          <a:p>
            <a:pPr indent="0" lvl="0" marL="0" rtl="0" algn="ctr">
              <a:spcBef>
                <a:spcPts val="0"/>
              </a:spcBef>
              <a:spcAft>
                <a:spcPts val="0"/>
              </a:spcAft>
              <a:buNone/>
            </a:pPr>
            <a:r>
              <a:rPr lang="en-US" sz="2800"/>
              <a:t>Content</a:t>
            </a:r>
            <a:endParaRPr sz="2800"/>
          </a:p>
        </p:txBody>
      </p:sp>
      <p:sp>
        <p:nvSpPr>
          <p:cNvPr id="2511" name="Google Shape;2511;p271"/>
          <p:cNvSpPr txBox="1"/>
          <p:nvPr>
            <p:ph idx="12" type="sldNum"/>
          </p:nvPr>
        </p:nvSpPr>
        <p:spPr>
          <a:xfrm>
            <a:off x="8367632" y="4893175"/>
            <a:ext cx="727200" cy="147300"/>
          </a:xfrm>
          <a:prstGeom prst="rect">
            <a:avLst/>
          </a:prstGeom>
        </p:spPr>
        <p:txBody>
          <a:bodyPr anchorCtr="0" anchor="t" bIns="29450" lIns="58925" spcFirstLastPara="1" rIns="58925" wrap="square" tIns="29450">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2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A4C2F4"/>
        </a:solidFill>
      </p:bgPr>
    </p:bg>
    <p:spTree>
      <p:nvGrpSpPr>
        <p:cNvPr id="2516" name="Shape 2516"/>
        <p:cNvGrpSpPr/>
        <p:nvPr/>
      </p:nvGrpSpPr>
      <p:grpSpPr>
        <a:xfrm>
          <a:off x="0" y="0"/>
          <a:ext cx="0" cy="0"/>
          <a:chOff x="0" y="0"/>
          <a:chExt cx="0" cy="0"/>
        </a:xfrm>
      </p:grpSpPr>
      <p:sp>
        <p:nvSpPr>
          <p:cNvPr id="2517" name="Google Shape;2517;p272"/>
          <p:cNvSpPr txBox="1"/>
          <p:nvPr>
            <p:ph type="title"/>
          </p:nvPr>
        </p:nvSpPr>
        <p:spPr>
          <a:xfrm>
            <a:off x="687575" y="0"/>
            <a:ext cx="7768800" cy="569700"/>
          </a:xfrm>
          <a:prstGeom prst="rect">
            <a:avLst/>
          </a:prstGeom>
        </p:spPr>
        <p:txBody>
          <a:bodyPr anchorCtr="0" anchor="ctr" bIns="32750" lIns="32750" spcFirstLastPara="1" rIns="69975" wrap="square" tIns="32750">
            <a:noAutofit/>
          </a:bodyPr>
          <a:lstStyle/>
          <a:p>
            <a:pPr indent="0" lvl="0" marL="0" rtl="0" algn="ctr">
              <a:spcBef>
                <a:spcPts val="0"/>
              </a:spcBef>
              <a:spcAft>
                <a:spcPts val="0"/>
              </a:spcAft>
              <a:buNone/>
            </a:pPr>
            <a:r>
              <a:rPr lang="en-US"/>
              <a:t>Reading Assignments for Next Class </a:t>
            </a:r>
            <a:endParaRPr/>
          </a:p>
        </p:txBody>
      </p:sp>
      <p:sp>
        <p:nvSpPr>
          <p:cNvPr id="2518" name="Google Shape;2518;p272"/>
          <p:cNvSpPr txBox="1"/>
          <p:nvPr>
            <p:ph idx="1" type="body"/>
          </p:nvPr>
        </p:nvSpPr>
        <p:spPr>
          <a:xfrm>
            <a:off x="150825" y="572550"/>
            <a:ext cx="8680800" cy="3998400"/>
          </a:xfrm>
          <a:prstGeom prst="rect">
            <a:avLst/>
          </a:prstGeom>
        </p:spPr>
        <p:txBody>
          <a:bodyPr anchorCtr="0" anchor="t" bIns="32750" lIns="32750" spcFirstLastPara="1" rIns="69975" wrap="square" tIns="32750">
            <a:noAutofit/>
          </a:bodyPr>
          <a:lstStyle/>
          <a:p>
            <a:pPr indent="-342900" lvl="0" marL="457200" rtl="0" algn="l">
              <a:spcBef>
                <a:spcPts val="400"/>
              </a:spcBef>
              <a:spcAft>
                <a:spcPts val="0"/>
              </a:spcAft>
              <a:buSzPts val="1800"/>
              <a:buChar char="•"/>
            </a:pPr>
            <a:r>
              <a:rPr lang="en-US" sz="1800"/>
              <a:t>Core:</a:t>
            </a:r>
            <a:endParaRPr sz="1800"/>
          </a:p>
          <a:p>
            <a:pPr indent="-342900" lvl="1" marL="914400" rtl="0" algn="l">
              <a:spcBef>
                <a:spcPts val="0"/>
              </a:spcBef>
              <a:spcAft>
                <a:spcPts val="0"/>
              </a:spcAft>
              <a:buSzPts val="1800"/>
              <a:buChar char="–"/>
            </a:pPr>
            <a:r>
              <a:rPr lang="en-US" sz="1800"/>
              <a:t>…</a:t>
            </a:r>
            <a:endParaRPr sz="1800"/>
          </a:p>
          <a:p>
            <a:pPr indent="0" lvl="0" marL="914400" rtl="0" algn="l">
              <a:spcBef>
                <a:spcPts val="400"/>
              </a:spcBef>
              <a:spcAft>
                <a:spcPts val="0"/>
              </a:spcAft>
              <a:buNone/>
            </a:pPr>
            <a:br>
              <a:rPr lang="en-US" sz="1800"/>
            </a:br>
            <a:endParaRPr sz="1800"/>
          </a:p>
          <a:p>
            <a:pPr indent="-342900" lvl="0" marL="457200" rtl="0" algn="l">
              <a:spcBef>
                <a:spcPts val="400"/>
              </a:spcBef>
              <a:spcAft>
                <a:spcPts val="0"/>
              </a:spcAft>
              <a:buSzPts val="1800"/>
              <a:buChar char="•"/>
            </a:pPr>
            <a:r>
              <a:rPr lang="en-US" sz="1800"/>
              <a:t>Supplementary (if you are interested in background)</a:t>
            </a:r>
            <a:endParaRPr sz="1800"/>
          </a:p>
          <a:p>
            <a:pPr indent="-342900" lvl="1" marL="914400" rtl="0" algn="l">
              <a:spcBef>
                <a:spcPts val="0"/>
              </a:spcBef>
              <a:spcAft>
                <a:spcPts val="0"/>
              </a:spcAft>
              <a:buSzPts val="1800"/>
              <a:buChar char="–"/>
            </a:pPr>
            <a:r>
              <a:rPr lang="en-US" sz="1800"/>
              <a:t>…</a:t>
            </a:r>
            <a:endParaRPr sz="1800"/>
          </a:p>
        </p:txBody>
      </p:sp>
      <p:sp>
        <p:nvSpPr>
          <p:cNvPr id="2519" name="Google Shape;2519;p272"/>
          <p:cNvSpPr txBox="1"/>
          <p:nvPr>
            <p:ph idx="12" type="sldNum"/>
          </p:nvPr>
        </p:nvSpPr>
        <p:spPr>
          <a:xfrm>
            <a:off x="8367632" y="4893175"/>
            <a:ext cx="727200" cy="147300"/>
          </a:xfrm>
          <a:prstGeom prst="rect">
            <a:avLst/>
          </a:prstGeom>
        </p:spPr>
        <p:txBody>
          <a:bodyPr anchorCtr="0" anchor="t" bIns="29450" lIns="58925" spcFirstLastPara="1" rIns="58925" wrap="square" tIns="2945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2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A4C2F4"/>
        </a:solidFill>
      </p:bgPr>
    </p:bg>
    <p:spTree>
      <p:nvGrpSpPr>
        <p:cNvPr id="2524" name="Shape 2524"/>
        <p:cNvGrpSpPr/>
        <p:nvPr/>
      </p:nvGrpSpPr>
      <p:grpSpPr>
        <a:xfrm>
          <a:off x="0" y="0"/>
          <a:ext cx="0" cy="0"/>
          <a:chOff x="0" y="0"/>
          <a:chExt cx="0" cy="0"/>
        </a:xfrm>
      </p:grpSpPr>
      <p:sp>
        <p:nvSpPr>
          <p:cNvPr id="2525" name="Google Shape;2525;p273"/>
          <p:cNvSpPr txBox="1"/>
          <p:nvPr>
            <p:ph type="title"/>
          </p:nvPr>
        </p:nvSpPr>
        <p:spPr>
          <a:xfrm>
            <a:off x="687575" y="0"/>
            <a:ext cx="7768800" cy="569700"/>
          </a:xfrm>
          <a:prstGeom prst="rect">
            <a:avLst/>
          </a:prstGeom>
        </p:spPr>
        <p:txBody>
          <a:bodyPr anchorCtr="0" anchor="ctr" bIns="32750" lIns="32750" spcFirstLastPara="1" rIns="69975" wrap="square" tIns="32750">
            <a:noAutofit/>
          </a:bodyPr>
          <a:lstStyle/>
          <a:p>
            <a:pPr indent="0" lvl="0" marL="0" rtl="0" algn="ctr">
              <a:spcBef>
                <a:spcPts val="0"/>
              </a:spcBef>
              <a:spcAft>
                <a:spcPts val="0"/>
              </a:spcAft>
              <a:buNone/>
            </a:pPr>
            <a:r>
              <a:rPr lang="en-US"/>
              <a:t>Reading Assignments </a:t>
            </a:r>
            <a:endParaRPr/>
          </a:p>
        </p:txBody>
      </p:sp>
      <p:sp>
        <p:nvSpPr>
          <p:cNvPr id="2526" name="Google Shape;2526;p273"/>
          <p:cNvSpPr txBox="1"/>
          <p:nvPr>
            <p:ph idx="1" type="body"/>
          </p:nvPr>
        </p:nvSpPr>
        <p:spPr>
          <a:xfrm>
            <a:off x="150825" y="572550"/>
            <a:ext cx="8680800" cy="3998400"/>
          </a:xfrm>
          <a:prstGeom prst="rect">
            <a:avLst/>
          </a:prstGeom>
        </p:spPr>
        <p:txBody>
          <a:bodyPr anchorCtr="0" anchor="t" bIns="32750" lIns="32750" spcFirstLastPara="1" rIns="69975" wrap="square" tIns="32750">
            <a:noAutofit/>
          </a:bodyPr>
          <a:lstStyle/>
          <a:p>
            <a:pPr indent="-342900" lvl="0" marL="457200" rtl="0" algn="l">
              <a:spcBef>
                <a:spcPts val="400"/>
              </a:spcBef>
              <a:spcAft>
                <a:spcPts val="0"/>
              </a:spcAft>
              <a:buSzPts val="1800"/>
              <a:buChar char="•"/>
            </a:pPr>
            <a:r>
              <a:rPr lang="en-US" sz="1800"/>
              <a:t>Core:</a:t>
            </a:r>
            <a:endParaRPr sz="1800"/>
          </a:p>
          <a:p>
            <a:pPr indent="-342900" lvl="1" marL="914400" rtl="0" algn="l">
              <a:spcBef>
                <a:spcPts val="0"/>
              </a:spcBef>
              <a:spcAft>
                <a:spcPts val="0"/>
              </a:spcAft>
              <a:buSzPts val="1800"/>
              <a:buChar char="–"/>
            </a:pPr>
            <a:r>
              <a:rPr lang="en-US" sz="1800"/>
              <a:t>Gelman, A., Vehtari, A., Simpson, D., Margossian, C. C., Carpenter, B., Yao, Y., et al. (2020, November 3). Bayesian Workflow. arXiv [stat.ME]. Retrieved from </a:t>
            </a:r>
            <a:r>
              <a:rPr lang="en-US" sz="1800" u="sng">
                <a:solidFill>
                  <a:schemeClr val="hlink"/>
                </a:solidFill>
                <a:hlinkClick r:id="rId3"/>
              </a:rPr>
              <a:t>http://arxiv.org/abs/2011.01808</a:t>
            </a:r>
            <a:endParaRPr sz="1800"/>
          </a:p>
          <a:p>
            <a:pPr indent="0" lvl="0" marL="914400" rtl="0" algn="l">
              <a:spcBef>
                <a:spcPts val="400"/>
              </a:spcBef>
              <a:spcAft>
                <a:spcPts val="0"/>
              </a:spcAft>
              <a:buNone/>
            </a:pPr>
            <a:r>
              <a:t/>
            </a:r>
            <a:endParaRPr sz="1800"/>
          </a:p>
          <a:p>
            <a:pPr indent="-342900" lvl="0" marL="457200" rtl="0" algn="l">
              <a:spcBef>
                <a:spcPts val="400"/>
              </a:spcBef>
              <a:spcAft>
                <a:spcPts val="0"/>
              </a:spcAft>
              <a:buSzPts val="1800"/>
              <a:buChar char="•"/>
            </a:pPr>
            <a:r>
              <a:rPr lang="en-US" sz="1800"/>
              <a:t>Supplementary (if you are interested in background)</a:t>
            </a:r>
            <a:endParaRPr sz="1800"/>
          </a:p>
          <a:p>
            <a:pPr indent="-342900" lvl="1" marL="914400" rtl="0" algn="l">
              <a:spcBef>
                <a:spcPts val="0"/>
              </a:spcBef>
              <a:spcAft>
                <a:spcPts val="0"/>
              </a:spcAft>
              <a:buSzPts val="1800"/>
              <a:buChar char="–"/>
            </a:pPr>
            <a:r>
              <a:rPr lang="en-US" sz="1800"/>
              <a:t>Gabry, J., Simpson, D., Vehtari, A., Betancourt, M., &amp; Gelman, A. (2019). Visualization in Bayesian workflow. Journal of the Royal Statistical Society. Series A, , 182(2), 389–402. </a:t>
            </a:r>
            <a:r>
              <a:rPr lang="en-US" sz="1800" u="sng">
                <a:solidFill>
                  <a:schemeClr val="hlink"/>
                </a:solidFill>
                <a:hlinkClick r:id="rId4"/>
              </a:rPr>
              <a:t>https://doi.org/10.1111/rssa.12378</a:t>
            </a:r>
            <a:endParaRPr sz="1800"/>
          </a:p>
          <a:p>
            <a:pPr indent="0" lvl="0" marL="0" rtl="0" algn="l">
              <a:spcBef>
                <a:spcPts val="400"/>
              </a:spcBef>
              <a:spcAft>
                <a:spcPts val="0"/>
              </a:spcAft>
              <a:buNone/>
            </a:pPr>
            <a:r>
              <a:t/>
            </a:r>
            <a:endParaRPr sz="1800"/>
          </a:p>
        </p:txBody>
      </p:sp>
      <p:sp>
        <p:nvSpPr>
          <p:cNvPr id="2527" name="Google Shape;2527;p273"/>
          <p:cNvSpPr txBox="1"/>
          <p:nvPr>
            <p:ph idx="12" type="sldNum"/>
          </p:nvPr>
        </p:nvSpPr>
        <p:spPr>
          <a:xfrm>
            <a:off x="8367632" y="4893175"/>
            <a:ext cx="727200" cy="147300"/>
          </a:xfrm>
          <a:prstGeom prst="rect">
            <a:avLst/>
          </a:prstGeom>
        </p:spPr>
        <p:txBody>
          <a:bodyPr anchorCtr="0" anchor="t" bIns="29450" lIns="58925" spcFirstLastPara="1" rIns="58925" wrap="square" tIns="2945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2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A4C2F4"/>
        </a:solidFill>
      </p:bgPr>
    </p:bg>
    <p:spTree>
      <p:nvGrpSpPr>
        <p:cNvPr id="2532" name="Shape 2532"/>
        <p:cNvGrpSpPr/>
        <p:nvPr/>
      </p:nvGrpSpPr>
      <p:grpSpPr>
        <a:xfrm>
          <a:off x="0" y="0"/>
          <a:ext cx="0" cy="0"/>
          <a:chOff x="0" y="0"/>
          <a:chExt cx="0" cy="0"/>
        </a:xfrm>
      </p:grpSpPr>
      <p:sp>
        <p:nvSpPr>
          <p:cNvPr id="2533" name="Google Shape;2533;p274"/>
          <p:cNvSpPr txBox="1"/>
          <p:nvPr>
            <p:ph type="title"/>
          </p:nvPr>
        </p:nvSpPr>
        <p:spPr>
          <a:xfrm>
            <a:off x="687586" y="0"/>
            <a:ext cx="7768800" cy="971100"/>
          </a:xfrm>
          <a:prstGeom prst="rect">
            <a:avLst/>
          </a:prstGeom>
        </p:spPr>
        <p:txBody>
          <a:bodyPr anchorCtr="0" anchor="ctr" bIns="32750" lIns="32750" spcFirstLastPara="1" rIns="69975" wrap="square" tIns="32750">
            <a:noAutofit/>
          </a:bodyPr>
          <a:lstStyle/>
          <a:p>
            <a:pPr indent="0" lvl="0" marL="0" rtl="0" algn="ctr">
              <a:spcBef>
                <a:spcPts val="0"/>
              </a:spcBef>
              <a:spcAft>
                <a:spcPts val="0"/>
              </a:spcAft>
              <a:buNone/>
            </a:pPr>
            <a:r>
              <a:rPr lang="en-US"/>
              <a:t>Review</a:t>
            </a:r>
            <a:endParaRPr/>
          </a:p>
        </p:txBody>
      </p:sp>
      <p:sp>
        <p:nvSpPr>
          <p:cNvPr id="2534" name="Google Shape;2534;p274"/>
          <p:cNvSpPr txBox="1"/>
          <p:nvPr>
            <p:ph idx="1" type="body"/>
          </p:nvPr>
        </p:nvSpPr>
        <p:spPr>
          <a:xfrm>
            <a:off x="495581" y="850057"/>
            <a:ext cx="8152800" cy="3998400"/>
          </a:xfrm>
          <a:prstGeom prst="rect">
            <a:avLst/>
          </a:prstGeom>
        </p:spPr>
        <p:txBody>
          <a:bodyPr anchorCtr="0" anchor="t" bIns="32750" lIns="32750" spcFirstLastPara="1" rIns="69975" wrap="square" tIns="32750">
            <a:noAutofit/>
          </a:bodyPr>
          <a:lstStyle/>
          <a:p>
            <a:pPr indent="0" lvl="0" marL="0" rtl="0" algn="l">
              <a:spcBef>
                <a:spcPts val="400"/>
              </a:spcBef>
              <a:spcAft>
                <a:spcPts val="0"/>
              </a:spcAft>
              <a:buNone/>
            </a:pPr>
            <a:r>
              <a:rPr lang="en-US" sz="2800"/>
              <a:t>Do you know </a:t>
            </a:r>
            <a:endParaRPr sz="2800"/>
          </a:p>
          <a:p>
            <a:pPr indent="0" lvl="0" marL="0" rtl="0" algn="l">
              <a:spcBef>
                <a:spcPts val="400"/>
              </a:spcBef>
              <a:spcAft>
                <a:spcPts val="0"/>
              </a:spcAft>
              <a:buNone/>
            </a:pPr>
            <a:r>
              <a:t/>
            </a:r>
            <a:endParaRPr sz="2800"/>
          </a:p>
          <a:p>
            <a:pPr indent="-381000" lvl="0" marL="457200" rtl="0" algn="l">
              <a:spcBef>
                <a:spcPts val="400"/>
              </a:spcBef>
              <a:spcAft>
                <a:spcPts val="0"/>
              </a:spcAft>
              <a:buSzPts val="2400"/>
              <a:buAutoNum type="arabicPeriod"/>
            </a:pPr>
            <a:r>
              <a:rPr lang="en-US" sz="2800"/>
              <a:t>How to..</a:t>
            </a:r>
            <a:r>
              <a:rPr lang="en-US"/>
              <a:t> </a:t>
            </a:r>
            <a:endParaRPr/>
          </a:p>
        </p:txBody>
      </p:sp>
      <p:sp>
        <p:nvSpPr>
          <p:cNvPr id="2535" name="Google Shape;2535;p274"/>
          <p:cNvSpPr txBox="1"/>
          <p:nvPr>
            <p:ph idx="12" type="sldNum"/>
          </p:nvPr>
        </p:nvSpPr>
        <p:spPr>
          <a:xfrm>
            <a:off x="8367632" y="4893175"/>
            <a:ext cx="727200" cy="147300"/>
          </a:xfrm>
          <a:prstGeom prst="rect">
            <a:avLst/>
          </a:prstGeom>
        </p:spPr>
        <p:txBody>
          <a:bodyPr anchorCtr="0" anchor="t" bIns="29450" lIns="58925" spcFirstLastPara="1" rIns="58925" wrap="square" tIns="2945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2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5A6BD"/>
        </a:solidFill>
      </p:bgPr>
    </p:bg>
    <p:spTree>
      <p:nvGrpSpPr>
        <p:cNvPr id="2540" name="Shape 2540"/>
        <p:cNvGrpSpPr/>
        <p:nvPr/>
      </p:nvGrpSpPr>
      <p:grpSpPr>
        <a:xfrm>
          <a:off x="0" y="0"/>
          <a:ext cx="0" cy="0"/>
          <a:chOff x="0" y="0"/>
          <a:chExt cx="0" cy="0"/>
        </a:xfrm>
      </p:grpSpPr>
      <p:sp>
        <p:nvSpPr>
          <p:cNvPr id="2541" name="Google Shape;2541;p275"/>
          <p:cNvSpPr txBox="1"/>
          <p:nvPr>
            <p:ph type="title"/>
          </p:nvPr>
        </p:nvSpPr>
        <p:spPr>
          <a:xfrm>
            <a:off x="598836" y="2086200"/>
            <a:ext cx="7768800" cy="971100"/>
          </a:xfrm>
          <a:prstGeom prst="rect">
            <a:avLst/>
          </a:prstGeom>
        </p:spPr>
        <p:txBody>
          <a:bodyPr anchorCtr="0" anchor="ctr" bIns="32750" lIns="32750" spcFirstLastPara="1" rIns="69975" wrap="square" tIns="32750">
            <a:noAutofit/>
          </a:bodyPr>
          <a:lstStyle/>
          <a:p>
            <a:pPr indent="0" lvl="0" marL="0" rtl="0" algn="ctr">
              <a:spcBef>
                <a:spcPts val="0"/>
              </a:spcBef>
              <a:spcAft>
                <a:spcPts val="0"/>
              </a:spcAft>
              <a:buNone/>
            </a:pPr>
            <a:r>
              <a:rPr lang="en-US" sz="10200"/>
              <a:t>Reserve Materials </a:t>
            </a:r>
            <a:endParaRPr sz="10200"/>
          </a:p>
        </p:txBody>
      </p:sp>
      <p:sp>
        <p:nvSpPr>
          <p:cNvPr id="2542" name="Google Shape;2542;p275"/>
          <p:cNvSpPr txBox="1"/>
          <p:nvPr>
            <p:ph idx="12" type="sldNum"/>
          </p:nvPr>
        </p:nvSpPr>
        <p:spPr>
          <a:xfrm>
            <a:off x="8367632" y="4893175"/>
            <a:ext cx="727200" cy="147300"/>
          </a:xfrm>
          <a:prstGeom prst="rect">
            <a:avLst/>
          </a:prstGeom>
        </p:spPr>
        <p:txBody>
          <a:bodyPr anchorCtr="0" anchor="t" bIns="29450" lIns="58925" spcFirstLastPara="1" rIns="58925" wrap="square" tIns="29450">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2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3C47D"/>
        </a:solidFill>
      </p:bgPr>
    </p:bg>
    <p:spTree>
      <p:nvGrpSpPr>
        <p:cNvPr id="2547" name="Shape 2547"/>
        <p:cNvGrpSpPr/>
        <p:nvPr/>
      </p:nvGrpSpPr>
      <p:grpSpPr>
        <a:xfrm>
          <a:off x="0" y="0"/>
          <a:ext cx="0" cy="0"/>
          <a:chOff x="0" y="0"/>
          <a:chExt cx="0" cy="0"/>
        </a:xfrm>
      </p:grpSpPr>
      <p:sp>
        <p:nvSpPr>
          <p:cNvPr id="2548" name="Google Shape;2548;p276"/>
          <p:cNvSpPr txBox="1"/>
          <p:nvPr>
            <p:ph type="title"/>
          </p:nvPr>
        </p:nvSpPr>
        <p:spPr>
          <a:xfrm>
            <a:off x="44275" y="0"/>
            <a:ext cx="9084900" cy="656700"/>
          </a:xfrm>
          <a:prstGeom prst="rect">
            <a:avLst/>
          </a:prstGeom>
          <a:noFill/>
          <a:ln>
            <a:noFill/>
          </a:ln>
        </p:spPr>
        <p:txBody>
          <a:bodyPr anchorCtr="0" anchor="ctr" bIns="32750" lIns="32750" spcFirstLastPara="1" rIns="69975" wrap="square" tIns="32750">
            <a:noAutofit/>
          </a:bodyPr>
          <a:lstStyle/>
          <a:p>
            <a:pPr indent="0" lvl="0" marL="0" rtl="0" algn="ctr">
              <a:spcBef>
                <a:spcPts val="0"/>
              </a:spcBef>
              <a:spcAft>
                <a:spcPts val="0"/>
              </a:spcAft>
              <a:buNone/>
            </a:pPr>
            <a:br>
              <a:rPr lang="en-US" sz="3000">
                <a:latin typeface="Calibri"/>
                <a:ea typeface="Calibri"/>
                <a:cs typeface="Calibri"/>
                <a:sym typeface="Calibri"/>
              </a:rPr>
            </a:br>
            <a:r>
              <a:rPr b="1" lang="en-US" sz="4400">
                <a:solidFill>
                  <a:schemeClr val="dk1"/>
                </a:solidFill>
                <a:latin typeface="Calibri"/>
                <a:ea typeface="Calibri"/>
                <a:cs typeface="Calibri"/>
                <a:sym typeface="Calibri"/>
              </a:rPr>
              <a:t> </a:t>
            </a:r>
            <a:r>
              <a:rPr lang="en-US" sz="2500">
                <a:solidFill>
                  <a:schemeClr val="dk1"/>
                </a:solidFill>
              </a:rPr>
              <a:t>ENGG 107: Bayesian Statistical Modeling and Computation</a:t>
            </a:r>
            <a:br>
              <a:rPr lang="en-US" sz="2500"/>
            </a:br>
            <a:endParaRPr sz="3100">
              <a:solidFill>
                <a:srgbClr val="FF0000"/>
              </a:solidFill>
            </a:endParaRPr>
          </a:p>
        </p:txBody>
      </p:sp>
      <p:sp>
        <p:nvSpPr>
          <p:cNvPr id="2549" name="Google Shape;2549;p276"/>
          <p:cNvSpPr txBox="1"/>
          <p:nvPr/>
        </p:nvSpPr>
        <p:spPr>
          <a:xfrm>
            <a:off x="111850" y="2412650"/>
            <a:ext cx="8715600" cy="1140600"/>
          </a:xfrm>
          <a:prstGeom prst="rect">
            <a:avLst/>
          </a:prstGeom>
          <a:noFill/>
          <a:ln>
            <a:noFill/>
          </a:ln>
        </p:spPr>
        <p:txBody>
          <a:bodyPr anchorCtr="0" anchor="t" bIns="41900" lIns="83800" spcFirstLastPara="1" rIns="83800" wrap="square" tIns="41900">
            <a:noAutofit/>
          </a:bodyPr>
          <a:lstStyle/>
          <a:p>
            <a:pPr indent="-152400" lvl="0" marL="152400" marR="0" rtl="0" algn="l">
              <a:spcBef>
                <a:spcPts val="800"/>
              </a:spcBef>
              <a:spcAft>
                <a:spcPts val="0"/>
              </a:spcAft>
              <a:buNone/>
            </a:pPr>
            <a:r>
              <a:rPr lang="en-US" sz="2400">
                <a:solidFill>
                  <a:schemeClr val="dk1"/>
                </a:solidFill>
                <a:latin typeface="Calibri"/>
                <a:ea typeface="Calibri"/>
                <a:cs typeface="Calibri"/>
                <a:sym typeface="Calibri"/>
              </a:rPr>
              <a:t>Objectives for today:</a:t>
            </a:r>
            <a:endParaRPr sz="2400">
              <a:solidFill>
                <a:schemeClr val="dk1"/>
              </a:solidFill>
              <a:latin typeface="Calibri"/>
              <a:ea typeface="Calibri"/>
              <a:cs typeface="Calibri"/>
              <a:sym typeface="Calibri"/>
            </a:endParaRPr>
          </a:p>
          <a:p>
            <a:pPr indent="-381000" lvl="0" marL="457200" marR="0" rtl="0" algn="l">
              <a:spcBef>
                <a:spcPts val="800"/>
              </a:spcBef>
              <a:spcAft>
                <a:spcPts val="0"/>
              </a:spcAft>
              <a:buClr>
                <a:schemeClr val="dk1"/>
              </a:buClr>
              <a:buSzPts val="2400"/>
              <a:buFont typeface="Calibri"/>
              <a:buAutoNum type="arabicPeriod"/>
            </a:pPr>
            <a:r>
              <a:rPr lang="en-US" sz="2400">
                <a:solidFill>
                  <a:schemeClr val="dk1"/>
                </a:solidFill>
                <a:latin typeface="Calibri"/>
                <a:ea typeface="Calibri"/>
                <a:cs typeface="Calibri"/>
                <a:sym typeface="Calibri"/>
              </a:rPr>
              <a:t>Learn</a:t>
            </a:r>
            <a:endParaRPr sz="2400">
              <a:solidFill>
                <a:schemeClr val="dk1"/>
              </a:solidFill>
              <a:latin typeface="Calibri"/>
              <a:ea typeface="Calibri"/>
              <a:cs typeface="Calibri"/>
              <a:sym typeface="Calibri"/>
            </a:endParaRPr>
          </a:p>
        </p:txBody>
      </p:sp>
      <p:sp>
        <p:nvSpPr>
          <p:cNvPr id="2550" name="Google Shape;2550;p276"/>
          <p:cNvSpPr txBox="1"/>
          <p:nvPr>
            <p:ph idx="12" type="sldNum"/>
          </p:nvPr>
        </p:nvSpPr>
        <p:spPr>
          <a:xfrm>
            <a:off x="8367632" y="4893175"/>
            <a:ext cx="727200" cy="147300"/>
          </a:xfrm>
          <a:prstGeom prst="rect">
            <a:avLst/>
          </a:prstGeom>
        </p:spPr>
        <p:txBody>
          <a:bodyPr anchorCtr="0" anchor="t" bIns="29450" lIns="58925" spcFirstLastPara="1" rIns="58925" wrap="square" tIns="29450">
            <a:noAutofit/>
          </a:bodyPr>
          <a:lstStyle/>
          <a:p>
            <a:pPr indent="0" lvl="0" marL="0" rtl="0" algn="ctr">
              <a:spcBef>
                <a:spcPts val="0"/>
              </a:spcBef>
              <a:spcAft>
                <a:spcPts val="0"/>
              </a:spcAft>
              <a:buNone/>
            </a:pPr>
            <a:fld id="{00000000-1234-1234-1234-123412341234}" type="slidenum">
              <a:rPr lang="en-US"/>
              <a:t>‹#›</a:t>
            </a:fld>
            <a:endParaRPr/>
          </a:p>
        </p:txBody>
      </p:sp>
      <p:sp>
        <p:nvSpPr>
          <p:cNvPr id="2551" name="Google Shape;2551;p276"/>
          <p:cNvSpPr txBox="1"/>
          <p:nvPr/>
        </p:nvSpPr>
        <p:spPr>
          <a:xfrm>
            <a:off x="44275" y="656700"/>
            <a:ext cx="9084900" cy="163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4700">
                <a:solidFill>
                  <a:srgbClr val="FF0000"/>
                </a:solidFill>
                <a:latin typeface="Calibri"/>
                <a:ea typeface="Calibri"/>
                <a:cs typeface="Calibri"/>
                <a:sym typeface="Calibri"/>
              </a:rPr>
              <a:t>A Bayesian Inference Workflow - </a:t>
            </a:r>
            <a:br>
              <a:rPr lang="en-US" sz="4700">
                <a:solidFill>
                  <a:srgbClr val="FF0000"/>
                </a:solidFill>
                <a:latin typeface="Calibri"/>
                <a:ea typeface="Calibri"/>
                <a:cs typeface="Calibri"/>
                <a:sym typeface="Calibri"/>
              </a:rPr>
            </a:br>
            <a:r>
              <a:rPr lang="en-US" sz="4700">
                <a:solidFill>
                  <a:srgbClr val="FF0000"/>
                </a:solidFill>
                <a:latin typeface="Calibri"/>
                <a:ea typeface="Calibri"/>
                <a:cs typeface="Calibri"/>
                <a:sym typeface="Calibri"/>
              </a:rPr>
              <a:t>Take Two</a:t>
            </a:r>
            <a:endParaRPr sz="4700">
              <a:latin typeface="Calibri"/>
              <a:ea typeface="Calibri"/>
              <a:cs typeface="Calibri"/>
              <a:sym typeface="Calibri"/>
            </a:endParaRPr>
          </a:p>
        </p:txBody>
      </p:sp>
    </p:spTree>
  </p:cSld>
  <p:clrMapOvr>
    <a:masterClrMapping/>
  </p:clrMapOvr>
</p:sld>
</file>

<file path=ppt/slides/slide2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6" name="Shape 2556"/>
        <p:cNvGrpSpPr/>
        <p:nvPr/>
      </p:nvGrpSpPr>
      <p:grpSpPr>
        <a:xfrm>
          <a:off x="0" y="0"/>
          <a:ext cx="0" cy="0"/>
          <a:chOff x="0" y="0"/>
          <a:chExt cx="0" cy="0"/>
        </a:xfrm>
      </p:grpSpPr>
      <p:sp>
        <p:nvSpPr>
          <p:cNvPr id="2557" name="Google Shape;2557;p277"/>
          <p:cNvSpPr txBox="1"/>
          <p:nvPr>
            <p:ph type="title"/>
          </p:nvPr>
        </p:nvSpPr>
        <p:spPr>
          <a:xfrm>
            <a:off x="687600" y="-68075"/>
            <a:ext cx="7768800" cy="633600"/>
          </a:xfrm>
          <a:prstGeom prst="rect">
            <a:avLst/>
          </a:prstGeom>
          <a:noFill/>
          <a:ln>
            <a:noFill/>
          </a:ln>
        </p:spPr>
        <p:txBody>
          <a:bodyPr anchorCtr="0" anchor="ctr" bIns="32750" lIns="32750" spcFirstLastPara="1" rIns="69975" wrap="square" tIns="32750">
            <a:noAutofit/>
          </a:bodyPr>
          <a:lstStyle/>
          <a:p>
            <a:pPr indent="0" lvl="0" marL="0" rtl="0" algn="ctr">
              <a:spcBef>
                <a:spcPts val="0"/>
              </a:spcBef>
              <a:spcAft>
                <a:spcPts val="0"/>
              </a:spcAft>
              <a:buNone/>
            </a:pPr>
            <a:r>
              <a:rPr lang="en-US" sz="2800"/>
              <a:t>Current Schedule</a:t>
            </a:r>
            <a:endParaRPr sz="2800"/>
          </a:p>
        </p:txBody>
      </p:sp>
      <p:sp>
        <p:nvSpPr>
          <p:cNvPr id="2558" name="Google Shape;2558;p277"/>
          <p:cNvSpPr txBox="1"/>
          <p:nvPr>
            <p:ph idx="12" type="sldNum"/>
          </p:nvPr>
        </p:nvSpPr>
        <p:spPr>
          <a:xfrm>
            <a:off x="8367632" y="4893175"/>
            <a:ext cx="727200" cy="147300"/>
          </a:xfrm>
          <a:prstGeom prst="rect">
            <a:avLst/>
          </a:prstGeom>
        </p:spPr>
        <p:txBody>
          <a:bodyPr anchorCtr="0" anchor="t" bIns="29450" lIns="58925" spcFirstLastPara="1" rIns="58925" wrap="square" tIns="29450">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A4C2F4"/>
        </a:solidFill>
      </p:bgPr>
    </p:bg>
    <p:spTree>
      <p:nvGrpSpPr>
        <p:cNvPr id="307" name="Shape 307"/>
        <p:cNvGrpSpPr/>
        <p:nvPr/>
      </p:nvGrpSpPr>
      <p:grpSpPr>
        <a:xfrm>
          <a:off x="0" y="0"/>
          <a:ext cx="0" cy="0"/>
          <a:chOff x="0" y="0"/>
          <a:chExt cx="0" cy="0"/>
        </a:xfrm>
      </p:grpSpPr>
      <p:sp>
        <p:nvSpPr>
          <p:cNvPr id="308" name="Google Shape;308;p44"/>
          <p:cNvSpPr txBox="1"/>
          <p:nvPr>
            <p:ph type="title"/>
          </p:nvPr>
        </p:nvSpPr>
        <p:spPr>
          <a:xfrm>
            <a:off x="687575" y="0"/>
            <a:ext cx="7768800" cy="569700"/>
          </a:xfrm>
          <a:prstGeom prst="rect">
            <a:avLst/>
          </a:prstGeom>
        </p:spPr>
        <p:txBody>
          <a:bodyPr anchorCtr="0" anchor="ctr" bIns="32750" lIns="32750" spcFirstLastPara="1" rIns="69975" wrap="square" tIns="32750">
            <a:noAutofit/>
          </a:bodyPr>
          <a:lstStyle/>
          <a:p>
            <a:pPr indent="0" lvl="0" marL="0" rtl="0" algn="ctr">
              <a:spcBef>
                <a:spcPts val="0"/>
              </a:spcBef>
              <a:spcAft>
                <a:spcPts val="0"/>
              </a:spcAft>
              <a:buNone/>
            </a:pPr>
            <a:r>
              <a:rPr lang="en-US"/>
              <a:t>Reading Assignments for Next Class </a:t>
            </a:r>
            <a:endParaRPr/>
          </a:p>
        </p:txBody>
      </p:sp>
      <p:sp>
        <p:nvSpPr>
          <p:cNvPr id="309" name="Google Shape;309;p44"/>
          <p:cNvSpPr txBox="1"/>
          <p:nvPr>
            <p:ph idx="1" type="body"/>
          </p:nvPr>
        </p:nvSpPr>
        <p:spPr>
          <a:xfrm>
            <a:off x="150825" y="572550"/>
            <a:ext cx="8680800" cy="3998400"/>
          </a:xfrm>
          <a:prstGeom prst="rect">
            <a:avLst/>
          </a:prstGeom>
        </p:spPr>
        <p:txBody>
          <a:bodyPr anchorCtr="0" anchor="t" bIns="32750" lIns="32750" spcFirstLastPara="1" rIns="69975" wrap="square" tIns="32750">
            <a:noAutofit/>
          </a:bodyPr>
          <a:lstStyle/>
          <a:p>
            <a:pPr indent="-330200" lvl="0" marL="457200" rtl="0" algn="l">
              <a:spcBef>
                <a:spcPts val="400"/>
              </a:spcBef>
              <a:spcAft>
                <a:spcPts val="0"/>
              </a:spcAft>
              <a:buSzPts val="1600"/>
              <a:buChar char="•"/>
            </a:pPr>
            <a:r>
              <a:rPr lang="en-US" sz="1600"/>
              <a:t>Core:</a:t>
            </a:r>
            <a:endParaRPr sz="1600"/>
          </a:p>
          <a:p>
            <a:pPr indent="-330200" lvl="1" marL="914400" rtl="0" algn="l">
              <a:spcBef>
                <a:spcPts val="0"/>
              </a:spcBef>
              <a:spcAft>
                <a:spcPts val="0"/>
              </a:spcAft>
              <a:buSzPts val="1600"/>
              <a:buChar char="–"/>
            </a:pPr>
            <a:r>
              <a:rPr lang="en-US" sz="1600"/>
              <a:t>Applegate, P. J., &amp; Keller, K. (Eds.). (2016). Risk analysis in the Earth Sciences: A Lab manual. 2nd edition. Leanpub. Open Source and free at:  https://leanpub.com/raes </a:t>
            </a:r>
            <a:r>
              <a:rPr b="1" lang="en-US" sz="1600">
                <a:solidFill>
                  <a:srgbClr val="0432FF"/>
                </a:solidFill>
              </a:rPr>
              <a:t>(Chapter 1)</a:t>
            </a:r>
            <a:endParaRPr b="1" sz="1600">
              <a:solidFill>
                <a:srgbClr val="0432FF"/>
              </a:solidFill>
            </a:endParaRPr>
          </a:p>
          <a:p>
            <a:pPr indent="-330200" lvl="1" marL="914400" rtl="0" algn="l">
              <a:spcBef>
                <a:spcPts val="0"/>
              </a:spcBef>
              <a:spcAft>
                <a:spcPts val="0"/>
              </a:spcAft>
              <a:buSzPts val="1600"/>
              <a:buChar char="–"/>
            </a:pPr>
            <a:r>
              <a:rPr lang="en-US" sz="1600"/>
              <a:t>Clyde, M., M. Çetinkaya-Rundel, C. Rundel, D. Banks, C. Chai, L. Huang. (2022). An Introduction to Bayesian Thinking. Retrieved from https://statswithr.github.io/book/ accessed 02/07/2022 </a:t>
            </a:r>
            <a:r>
              <a:rPr b="1" lang="en-US" sz="1600">
                <a:solidFill>
                  <a:srgbClr val="0432FF"/>
                </a:solidFill>
              </a:rPr>
              <a:t>(Chapter 1)</a:t>
            </a:r>
            <a:br>
              <a:rPr b="1" lang="en-US" sz="1600">
                <a:solidFill>
                  <a:srgbClr val="0432FF"/>
                </a:solidFill>
              </a:rPr>
            </a:br>
            <a:br>
              <a:rPr b="1" lang="en-US" sz="1600">
                <a:solidFill>
                  <a:srgbClr val="0432FF"/>
                </a:solidFill>
              </a:rPr>
            </a:br>
            <a:endParaRPr sz="1600"/>
          </a:p>
          <a:p>
            <a:pPr indent="-330200" lvl="0" marL="457200" rtl="0" algn="l">
              <a:spcBef>
                <a:spcPts val="0"/>
              </a:spcBef>
              <a:spcAft>
                <a:spcPts val="0"/>
              </a:spcAft>
              <a:buClr>
                <a:srgbClr val="888888"/>
              </a:buClr>
              <a:buSzPts val="1600"/>
              <a:buChar char="•"/>
            </a:pPr>
            <a:r>
              <a:rPr lang="en-US" sz="1600">
                <a:solidFill>
                  <a:srgbClr val="888888"/>
                </a:solidFill>
              </a:rPr>
              <a:t>Supplementary</a:t>
            </a:r>
            <a:r>
              <a:rPr lang="en-US" sz="1600">
                <a:solidFill>
                  <a:srgbClr val="888888"/>
                </a:solidFill>
              </a:rPr>
              <a:t> (if you are interested in background)</a:t>
            </a:r>
            <a:endParaRPr sz="1600">
              <a:solidFill>
                <a:srgbClr val="888888"/>
              </a:solidFill>
            </a:endParaRPr>
          </a:p>
          <a:p>
            <a:pPr indent="-330200" lvl="1" marL="914400" rtl="0" algn="l">
              <a:spcBef>
                <a:spcPts val="0"/>
              </a:spcBef>
              <a:spcAft>
                <a:spcPts val="0"/>
              </a:spcAft>
              <a:buClr>
                <a:srgbClr val="888888"/>
              </a:buClr>
              <a:buSzPts val="1600"/>
              <a:buChar char="–"/>
            </a:pPr>
            <a:r>
              <a:rPr lang="en-US" sz="1600">
                <a:solidFill>
                  <a:srgbClr val="888888"/>
                </a:solidFill>
              </a:rPr>
              <a:t>Freedman, D. (1997). Some Issues in the Foundation of Statistics. In B. C. van Fraassen (Ed.), Topics in the Foundation of Statistics (pp. 19–39). Springer Netherlands. </a:t>
            </a:r>
            <a:r>
              <a:rPr lang="en-US" sz="1600" u="sng">
                <a:solidFill>
                  <a:srgbClr val="888888"/>
                </a:solidFill>
                <a:hlinkClick r:id="rId3">
                  <a:extLst>
                    <a:ext uri="{A12FA001-AC4F-418D-AE19-62706E023703}">
                      <ahyp:hlinkClr val="tx"/>
                    </a:ext>
                  </a:extLst>
                </a:hlinkClick>
              </a:rPr>
              <a:t>https://doi.org/10.1007/978-94-015-8816-4_4</a:t>
            </a:r>
            <a:endParaRPr sz="1600">
              <a:solidFill>
                <a:srgbClr val="888888"/>
              </a:solidFill>
            </a:endParaRPr>
          </a:p>
          <a:p>
            <a:pPr indent="-330200" lvl="1" marL="914400" rtl="0" algn="l">
              <a:spcBef>
                <a:spcPts val="0"/>
              </a:spcBef>
              <a:spcAft>
                <a:spcPts val="0"/>
              </a:spcAft>
              <a:buClr>
                <a:srgbClr val="888888"/>
              </a:buClr>
              <a:buSzPts val="1600"/>
              <a:buChar char="–"/>
            </a:pPr>
            <a:r>
              <a:rPr lang="en-US" sz="1600">
                <a:solidFill>
                  <a:srgbClr val="888888"/>
                </a:solidFill>
              </a:rPr>
              <a:t>Jefferys, W. H., &amp; Berger, J. O. (1992). Ockham’s razor and Bayesian analysis. American Scientist, 80(1), 64–72. </a:t>
            </a:r>
            <a:r>
              <a:rPr lang="en-US" sz="1600" u="sng">
                <a:solidFill>
                  <a:srgbClr val="888888"/>
                </a:solidFill>
                <a:hlinkClick r:id="rId4">
                  <a:extLst>
                    <a:ext uri="{A12FA001-AC4F-418D-AE19-62706E023703}">
                      <ahyp:hlinkClr val="tx"/>
                    </a:ext>
                  </a:extLst>
                </a:hlinkClick>
              </a:rPr>
              <a:t>https://www.jstor.org/stable/pdf/29774559.pdf</a:t>
            </a:r>
            <a:endParaRPr sz="1600">
              <a:solidFill>
                <a:srgbClr val="888888"/>
              </a:solidFill>
            </a:endParaRPr>
          </a:p>
          <a:p>
            <a:pPr indent="-330200" lvl="1" marL="914400" rtl="0" algn="l">
              <a:spcBef>
                <a:spcPts val="0"/>
              </a:spcBef>
              <a:spcAft>
                <a:spcPts val="0"/>
              </a:spcAft>
              <a:buClr>
                <a:srgbClr val="888888"/>
              </a:buClr>
              <a:buSzPts val="1600"/>
              <a:buChar char="–"/>
            </a:pPr>
            <a:r>
              <a:rPr lang="en-US" sz="1600">
                <a:solidFill>
                  <a:srgbClr val="888888"/>
                </a:solidFill>
              </a:rPr>
              <a:t>Clark, J. S. (2004). Why environmental scientists are becoming Bayesians: Modelling with Bayes. Ecology Letters, 8(1), 2–14. https://doi.org/10.1111/j.1461-0248.2004.00702.x</a:t>
            </a:r>
            <a:endParaRPr sz="1600">
              <a:solidFill>
                <a:srgbClr val="888888"/>
              </a:solidFill>
            </a:endParaRPr>
          </a:p>
        </p:txBody>
      </p:sp>
      <p:sp>
        <p:nvSpPr>
          <p:cNvPr id="310" name="Google Shape;310;p44"/>
          <p:cNvSpPr txBox="1"/>
          <p:nvPr>
            <p:ph idx="12" type="sldNum"/>
          </p:nvPr>
        </p:nvSpPr>
        <p:spPr>
          <a:xfrm>
            <a:off x="8367632" y="4893175"/>
            <a:ext cx="727200" cy="147300"/>
          </a:xfrm>
          <a:prstGeom prst="rect">
            <a:avLst/>
          </a:prstGeom>
        </p:spPr>
        <p:txBody>
          <a:bodyPr anchorCtr="0" anchor="t" bIns="29450" lIns="58925" spcFirstLastPara="1" rIns="58925" wrap="square" tIns="2945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2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CE5CD"/>
        </a:solidFill>
      </p:bgPr>
    </p:bg>
    <p:spTree>
      <p:nvGrpSpPr>
        <p:cNvPr id="2563" name="Shape 2563"/>
        <p:cNvGrpSpPr/>
        <p:nvPr/>
      </p:nvGrpSpPr>
      <p:grpSpPr>
        <a:xfrm>
          <a:off x="0" y="0"/>
          <a:ext cx="0" cy="0"/>
          <a:chOff x="0" y="0"/>
          <a:chExt cx="0" cy="0"/>
        </a:xfrm>
      </p:grpSpPr>
      <p:sp>
        <p:nvSpPr>
          <p:cNvPr id="2564" name="Google Shape;2564;p278"/>
          <p:cNvSpPr txBox="1"/>
          <p:nvPr>
            <p:ph type="title"/>
          </p:nvPr>
        </p:nvSpPr>
        <p:spPr>
          <a:xfrm>
            <a:off x="687586" y="0"/>
            <a:ext cx="7768800" cy="971100"/>
          </a:xfrm>
          <a:prstGeom prst="rect">
            <a:avLst/>
          </a:prstGeom>
          <a:noFill/>
          <a:ln>
            <a:noFill/>
          </a:ln>
        </p:spPr>
        <p:txBody>
          <a:bodyPr anchorCtr="0" anchor="ctr" bIns="32750" lIns="32750" spcFirstLastPara="1" rIns="69975" wrap="square" tIns="32750">
            <a:noAutofit/>
          </a:bodyPr>
          <a:lstStyle/>
          <a:p>
            <a:pPr indent="0" lvl="0" marL="0" rtl="0" algn="ctr">
              <a:spcBef>
                <a:spcPts val="0"/>
              </a:spcBef>
              <a:spcAft>
                <a:spcPts val="0"/>
              </a:spcAft>
              <a:buNone/>
            </a:pPr>
            <a:r>
              <a:rPr lang="en-US">
                <a:latin typeface="Calibri"/>
                <a:ea typeface="Calibri"/>
                <a:cs typeface="Calibri"/>
                <a:sym typeface="Calibri"/>
              </a:rPr>
              <a:t>Outline for today</a:t>
            </a:r>
            <a:endParaRPr>
              <a:latin typeface="Calibri"/>
              <a:ea typeface="Calibri"/>
              <a:cs typeface="Calibri"/>
              <a:sym typeface="Calibri"/>
            </a:endParaRPr>
          </a:p>
        </p:txBody>
      </p:sp>
      <p:sp>
        <p:nvSpPr>
          <p:cNvPr id="2565" name="Google Shape;2565;p278"/>
          <p:cNvSpPr txBox="1"/>
          <p:nvPr>
            <p:ph idx="1" type="body"/>
          </p:nvPr>
        </p:nvSpPr>
        <p:spPr>
          <a:xfrm>
            <a:off x="393356" y="848407"/>
            <a:ext cx="8152800" cy="3998400"/>
          </a:xfrm>
          <a:prstGeom prst="rect">
            <a:avLst/>
          </a:prstGeom>
          <a:noFill/>
          <a:ln>
            <a:noFill/>
          </a:ln>
        </p:spPr>
        <p:txBody>
          <a:bodyPr anchorCtr="0" anchor="t" bIns="32750" lIns="32750" spcFirstLastPara="1" rIns="69975" wrap="square" tIns="32750">
            <a:noAutofit/>
          </a:bodyPr>
          <a:lstStyle/>
          <a:p>
            <a:pPr indent="-419100" lvl="0" marL="457200" rtl="0" algn="l">
              <a:lnSpc>
                <a:spcPct val="150000"/>
              </a:lnSpc>
              <a:spcBef>
                <a:spcPts val="400"/>
              </a:spcBef>
              <a:spcAft>
                <a:spcPts val="0"/>
              </a:spcAft>
              <a:buSzPts val="3000"/>
              <a:buFont typeface="Calibri"/>
              <a:buAutoNum type="arabicPeriod"/>
            </a:pPr>
            <a:r>
              <a:rPr lang="en-US" sz="3000"/>
              <a:t>Motivating…</a:t>
            </a:r>
            <a:endParaRPr sz="3000"/>
          </a:p>
          <a:p>
            <a:pPr indent="0" lvl="0" marL="0" rtl="0" algn="l">
              <a:spcBef>
                <a:spcPts val="400"/>
              </a:spcBef>
              <a:spcAft>
                <a:spcPts val="0"/>
              </a:spcAft>
              <a:buNone/>
            </a:pPr>
            <a:r>
              <a:t/>
            </a:r>
            <a:endParaRPr sz="3000">
              <a:latin typeface="Calibri"/>
              <a:ea typeface="Calibri"/>
              <a:cs typeface="Calibri"/>
              <a:sym typeface="Calibri"/>
            </a:endParaRPr>
          </a:p>
        </p:txBody>
      </p:sp>
      <p:sp>
        <p:nvSpPr>
          <p:cNvPr id="2566" name="Google Shape;2566;p278"/>
          <p:cNvSpPr txBox="1"/>
          <p:nvPr>
            <p:ph idx="12" type="sldNum"/>
          </p:nvPr>
        </p:nvSpPr>
        <p:spPr>
          <a:xfrm>
            <a:off x="8367632" y="4893175"/>
            <a:ext cx="727200" cy="147300"/>
          </a:xfrm>
          <a:prstGeom prst="rect">
            <a:avLst/>
          </a:prstGeom>
        </p:spPr>
        <p:txBody>
          <a:bodyPr anchorCtr="0" anchor="t" bIns="29450" lIns="58925" spcFirstLastPara="1" rIns="58925" wrap="square" tIns="29450">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2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A4C2F4"/>
        </a:solidFill>
      </p:bgPr>
    </p:bg>
    <p:spTree>
      <p:nvGrpSpPr>
        <p:cNvPr id="2571" name="Shape 2571"/>
        <p:cNvGrpSpPr/>
        <p:nvPr/>
      </p:nvGrpSpPr>
      <p:grpSpPr>
        <a:xfrm>
          <a:off x="0" y="0"/>
          <a:ext cx="0" cy="0"/>
          <a:chOff x="0" y="0"/>
          <a:chExt cx="0" cy="0"/>
        </a:xfrm>
      </p:grpSpPr>
      <p:sp>
        <p:nvSpPr>
          <p:cNvPr id="2572" name="Google Shape;2572;p279"/>
          <p:cNvSpPr txBox="1"/>
          <p:nvPr>
            <p:ph type="title"/>
          </p:nvPr>
        </p:nvSpPr>
        <p:spPr>
          <a:xfrm>
            <a:off x="687575" y="0"/>
            <a:ext cx="7768800" cy="569700"/>
          </a:xfrm>
          <a:prstGeom prst="rect">
            <a:avLst/>
          </a:prstGeom>
        </p:spPr>
        <p:txBody>
          <a:bodyPr anchorCtr="0" anchor="ctr" bIns="32750" lIns="32750" spcFirstLastPara="1" rIns="69975" wrap="square" tIns="32750">
            <a:noAutofit/>
          </a:bodyPr>
          <a:lstStyle/>
          <a:p>
            <a:pPr indent="0" lvl="0" marL="0" rtl="0" algn="ctr">
              <a:spcBef>
                <a:spcPts val="0"/>
              </a:spcBef>
              <a:spcAft>
                <a:spcPts val="0"/>
              </a:spcAft>
              <a:buNone/>
            </a:pPr>
            <a:r>
              <a:rPr lang="en-US"/>
              <a:t>Reading Assignments Review </a:t>
            </a:r>
            <a:endParaRPr/>
          </a:p>
        </p:txBody>
      </p:sp>
      <p:sp>
        <p:nvSpPr>
          <p:cNvPr id="2573" name="Google Shape;2573;p279"/>
          <p:cNvSpPr txBox="1"/>
          <p:nvPr>
            <p:ph idx="1" type="body"/>
          </p:nvPr>
        </p:nvSpPr>
        <p:spPr>
          <a:xfrm>
            <a:off x="150825" y="572550"/>
            <a:ext cx="8680800" cy="3998400"/>
          </a:xfrm>
          <a:prstGeom prst="rect">
            <a:avLst/>
          </a:prstGeom>
        </p:spPr>
        <p:txBody>
          <a:bodyPr anchorCtr="0" anchor="t" bIns="32750" lIns="32750" spcFirstLastPara="1" rIns="69975" wrap="square" tIns="32750">
            <a:noAutofit/>
          </a:bodyPr>
          <a:lstStyle/>
          <a:p>
            <a:pPr indent="-342900" lvl="0" marL="457200" rtl="0" algn="l">
              <a:spcBef>
                <a:spcPts val="400"/>
              </a:spcBef>
              <a:spcAft>
                <a:spcPts val="0"/>
              </a:spcAft>
              <a:buSzPts val="1800"/>
              <a:buChar char="•"/>
            </a:pPr>
            <a:r>
              <a:rPr lang="en-US" sz="1800"/>
              <a:t>Core:</a:t>
            </a:r>
            <a:endParaRPr sz="1800"/>
          </a:p>
          <a:p>
            <a:pPr indent="-342900" lvl="1" marL="914400" rtl="0" algn="l">
              <a:spcBef>
                <a:spcPts val="0"/>
              </a:spcBef>
              <a:spcAft>
                <a:spcPts val="0"/>
              </a:spcAft>
              <a:buSzPts val="1800"/>
              <a:buChar char="–"/>
            </a:pPr>
            <a:r>
              <a:rPr lang="en-US" sz="1800"/>
              <a:t>Gelman, A., Vehtari, A., Simpson, D., Margossian, C. C., Carpenter, B., Yao, Y., et al. (2020, November 3). Bayesian Workflow. arXiv [stat.ME]. Retrieved from </a:t>
            </a:r>
            <a:r>
              <a:rPr lang="en-US" sz="1800" u="sng">
                <a:solidFill>
                  <a:schemeClr val="hlink"/>
                </a:solidFill>
                <a:hlinkClick r:id="rId3"/>
              </a:rPr>
              <a:t>http://arxiv.org/abs/2011.01808</a:t>
            </a:r>
            <a:endParaRPr sz="1800"/>
          </a:p>
          <a:p>
            <a:pPr indent="0" lvl="0" marL="914400" rtl="0" algn="l">
              <a:spcBef>
                <a:spcPts val="400"/>
              </a:spcBef>
              <a:spcAft>
                <a:spcPts val="0"/>
              </a:spcAft>
              <a:buNone/>
            </a:pPr>
            <a:r>
              <a:t/>
            </a:r>
            <a:endParaRPr sz="1800"/>
          </a:p>
          <a:p>
            <a:pPr indent="-342900" lvl="0" marL="457200" rtl="0" algn="l">
              <a:spcBef>
                <a:spcPts val="400"/>
              </a:spcBef>
              <a:spcAft>
                <a:spcPts val="0"/>
              </a:spcAft>
              <a:buSzPts val="1800"/>
              <a:buChar char="•"/>
            </a:pPr>
            <a:r>
              <a:rPr lang="en-US" sz="1800"/>
              <a:t>Supplementary (if you are interested in background)</a:t>
            </a:r>
            <a:endParaRPr sz="1800"/>
          </a:p>
          <a:p>
            <a:pPr indent="-342900" lvl="1" marL="914400" rtl="0" algn="l">
              <a:spcBef>
                <a:spcPts val="0"/>
              </a:spcBef>
              <a:spcAft>
                <a:spcPts val="0"/>
              </a:spcAft>
              <a:buSzPts val="1800"/>
              <a:buChar char="–"/>
            </a:pPr>
            <a:r>
              <a:rPr lang="en-US" sz="1800"/>
              <a:t>Gabry, J., Simpson, D., Vehtari, A., Betancourt, M., &amp; Gelman, A. (2019). Visualization in Bayesian workflow. Journal of the Royal Statistical Society. Series A, , 182(2), 389–402. </a:t>
            </a:r>
            <a:r>
              <a:rPr lang="en-US" sz="1800" u="sng">
                <a:solidFill>
                  <a:schemeClr val="hlink"/>
                </a:solidFill>
                <a:hlinkClick r:id="rId4"/>
              </a:rPr>
              <a:t>https://doi.org/10.1111/rssa.12378</a:t>
            </a:r>
            <a:endParaRPr sz="1800"/>
          </a:p>
          <a:p>
            <a:pPr indent="0" lvl="0" marL="0" rtl="0" algn="l">
              <a:spcBef>
                <a:spcPts val="400"/>
              </a:spcBef>
              <a:spcAft>
                <a:spcPts val="0"/>
              </a:spcAft>
              <a:buNone/>
            </a:pPr>
            <a:r>
              <a:t/>
            </a:r>
            <a:endParaRPr sz="1800"/>
          </a:p>
        </p:txBody>
      </p:sp>
      <p:sp>
        <p:nvSpPr>
          <p:cNvPr id="2574" name="Google Shape;2574;p279"/>
          <p:cNvSpPr txBox="1"/>
          <p:nvPr>
            <p:ph idx="12" type="sldNum"/>
          </p:nvPr>
        </p:nvSpPr>
        <p:spPr>
          <a:xfrm>
            <a:off x="8367632" y="4893175"/>
            <a:ext cx="727200" cy="147300"/>
          </a:xfrm>
          <a:prstGeom prst="rect">
            <a:avLst/>
          </a:prstGeom>
        </p:spPr>
        <p:txBody>
          <a:bodyPr anchorCtr="0" anchor="t" bIns="29450" lIns="58925" spcFirstLastPara="1" rIns="58925" wrap="square" tIns="2945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2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9" name="Shape 2579"/>
        <p:cNvGrpSpPr/>
        <p:nvPr/>
      </p:nvGrpSpPr>
      <p:grpSpPr>
        <a:xfrm>
          <a:off x="0" y="0"/>
          <a:ext cx="0" cy="0"/>
          <a:chOff x="0" y="0"/>
          <a:chExt cx="0" cy="0"/>
        </a:xfrm>
      </p:grpSpPr>
      <p:sp>
        <p:nvSpPr>
          <p:cNvPr id="2580" name="Google Shape;2580;p280"/>
          <p:cNvSpPr txBox="1"/>
          <p:nvPr>
            <p:ph type="title"/>
          </p:nvPr>
        </p:nvSpPr>
        <p:spPr>
          <a:xfrm>
            <a:off x="687600" y="-68075"/>
            <a:ext cx="7768800" cy="633600"/>
          </a:xfrm>
          <a:prstGeom prst="rect">
            <a:avLst/>
          </a:prstGeom>
          <a:noFill/>
          <a:ln>
            <a:noFill/>
          </a:ln>
        </p:spPr>
        <p:txBody>
          <a:bodyPr anchorCtr="0" anchor="ctr" bIns="32750" lIns="32750" spcFirstLastPara="1" rIns="69975" wrap="square" tIns="32750">
            <a:noAutofit/>
          </a:bodyPr>
          <a:lstStyle/>
          <a:p>
            <a:pPr indent="0" lvl="0" marL="0" rtl="0" algn="ctr">
              <a:spcBef>
                <a:spcPts val="0"/>
              </a:spcBef>
              <a:spcAft>
                <a:spcPts val="0"/>
              </a:spcAft>
              <a:buNone/>
            </a:pPr>
            <a:r>
              <a:rPr lang="en-US" sz="2800"/>
              <a:t>Content</a:t>
            </a:r>
            <a:endParaRPr sz="2800"/>
          </a:p>
        </p:txBody>
      </p:sp>
      <p:sp>
        <p:nvSpPr>
          <p:cNvPr id="2581" name="Google Shape;2581;p280"/>
          <p:cNvSpPr txBox="1"/>
          <p:nvPr>
            <p:ph idx="12" type="sldNum"/>
          </p:nvPr>
        </p:nvSpPr>
        <p:spPr>
          <a:xfrm>
            <a:off x="8367632" y="4893175"/>
            <a:ext cx="727200" cy="147300"/>
          </a:xfrm>
          <a:prstGeom prst="rect">
            <a:avLst/>
          </a:prstGeom>
        </p:spPr>
        <p:txBody>
          <a:bodyPr anchorCtr="0" anchor="t" bIns="29450" lIns="58925" spcFirstLastPara="1" rIns="58925" wrap="square" tIns="29450">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2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A4C2F4"/>
        </a:solidFill>
      </p:bgPr>
    </p:bg>
    <p:spTree>
      <p:nvGrpSpPr>
        <p:cNvPr id="2586" name="Shape 2586"/>
        <p:cNvGrpSpPr/>
        <p:nvPr/>
      </p:nvGrpSpPr>
      <p:grpSpPr>
        <a:xfrm>
          <a:off x="0" y="0"/>
          <a:ext cx="0" cy="0"/>
          <a:chOff x="0" y="0"/>
          <a:chExt cx="0" cy="0"/>
        </a:xfrm>
      </p:grpSpPr>
      <p:sp>
        <p:nvSpPr>
          <p:cNvPr id="2587" name="Google Shape;2587;p281"/>
          <p:cNvSpPr txBox="1"/>
          <p:nvPr>
            <p:ph type="title"/>
          </p:nvPr>
        </p:nvSpPr>
        <p:spPr>
          <a:xfrm>
            <a:off x="687575" y="0"/>
            <a:ext cx="7768800" cy="569700"/>
          </a:xfrm>
          <a:prstGeom prst="rect">
            <a:avLst/>
          </a:prstGeom>
        </p:spPr>
        <p:txBody>
          <a:bodyPr anchorCtr="0" anchor="ctr" bIns="32750" lIns="32750" spcFirstLastPara="1" rIns="69975" wrap="square" tIns="32750">
            <a:noAutofit/>
          </a:bodyPr>
          <a:lstStyle/>
          <a:p>
            <a:pPr indent="0" lvl="0" marL="0" rtl="0" algn="ctr">
              <a:spcBef>
                <a:spcPts val="0"/>
              </a:spcBef>
              <a:spcAft>
                <a:spcPts val="0"/>
              </a:spcAft>
              <a:buNone/>
            </a:pPr>
            <a:r>
              <a:rPr lang="en-US"/>
              <a:t>Reading Assignments for Next Class </a:t>
            </a:r>
            <a:endParaRPr/>
          </a:p>
        </p:txBody>
      </p:sp>
      <p:sp>
        <p:nvSpPr>
          <p:cNvPr id="2588" name="Google Shape;2588;p281"/>
          <p:cNvSpPr txBox="1"/>
          <p:nvPr>
            <p:ph idx="1" type="body"/>
          </p:nvPr>
        </p:nvSpPr>
        <p:spPr>
          <a:xfrm>
            <a:off x="150825" y="572550"/>
            <a:ext cx="8680800" cy="3998400"/>
          </a:xfrm>
          <a:prstGeom prst="rect">
            <a:avLst/>
          </a:prstGeom>
        </p:spPr>
        <p:txBody>
          <a:bodyPr anchorCtr="0" anchor="t" bIns="32750" lIns="32750" spcFirstLastPara="1" rIns="69975" wrap="square" tIns="32750">
            <a:noAutofit/>
          </a:bodyPr>
          <a:lstStyle/>
          <a:p>
            <a:pPr indent="-342900" lvl="0" marL="457200" rtl="0" algn="l">
              <a:spcBef>
                <a:spcPts val="400"/>
              </a:spcBef>
              <a:spcAft>
                <a:spcPts val="0"/>
              </a:spcAft>
              <a:buSzPts val="1800"/>
              <a:buChar char="•"/>
            </a:pPr>
            <a:r>
              <a:rPr lang="en-US" sz="1800"/>
              <a:t>Core:</a:t>
            </a:r>
            <a:endParaRPr sz="1800"/>
          </a:p>
          <a:p>
            <a:pPr indent="-342900" lvl="1" marL="914400" rtl="0" algn="l">
              <a:spcBef>
                <a:spcPts val="0"/>
              </a:spcBef>
              <a:spcAft>
                <a:spcPts val="0"/>
              </a:spcAft>
              <a:buSzPts val="1800"/>
              <a:buChar char="–"/>
            </a:pPr>
            <a:r>
              <a:rPr lang="en-US" sz="1800"/>
              <a:t>…</a:t>
            </a:r>
            <a:endParaRPr sz="1800"/>
          </a:p>
          <a:p>
            <a:pPr indent="0" lvl="0" marL="914400" rtl="0" algn="l">
              <a:spcBef>
                <a:spcPts val="400"/>
              </a:spcBef>
              <a:spcAft>
                <a:spcPts val="0"/>
              </a:spcAft>
              <a:buNone/>
            </a:pPr>
            <a:br>
              <a:rPr lang="en-US" sz="1800"/>
            </a:br>
            <a:endParaRPr sz="1800"/>
          </a:p>
          <a:p>
            <a:pPr indent="-342900" lvl="0" marL="457200" rtl="0" algn="l">
              <a:spcBef>
                <a:spcPts val="400"/>
              </a:spcBef>
              <a:spcAft>
                <a:spcPts val="0"/>
              </a:spcAft>
              <a:buSzPts val="1800"/>
              <a:buChar char="•"/>
            </a:pPr>
            <a:r>
              <a:rPr lang="en-US" sz="1800"/>
              <a:t>Supplementary (if you are interested in background)</a:t>
            </a:r>
            <a:endParaRPr sz="1800"/>
          </a:p>
          <a:p>
            <a:pPr indent="-342900" lvl="1" marL="914400" rtl="0" algn="l">
              <a:spcBef>
                <a:spcPts val="0"/>
              </a:spcBef>
              <a:spcAft>
                <a:spcPts val="0"/>
              </a:spcAft>
              <a:buSzPts val="1800"/>
              <a:buChar char="–"/>
            </a:pPr>
            <a:r>
              <a:rPr lang="en-US" sz="1800"/>
              <a:t>…</a:t>
            </a:r>
            <a:endParaRPr sz="1800"/>
          </a:p>
        </p:txBody>
      </p:sp>
      <p:sp>
        <p:nvSpPr>
          <p:cNvPr id="2589" name="Google Shape;2589;p281"/>
          <p:cNvSpPr txBox="1"/>
          <p:nvPr>
            <p:ph idx="12" type="sldNum"/>
          </p:nvPr>
        </p:nvSpPr>
        <p:spPr>
          <a:xfrm>
            <a:off x="8367632" y="4893175"/>
            <a:ext cx="727200" cy="147300"/>
          </a:xfrm>
          <a:prstGeom prst="rect">
            <a:avLst/>
          </a:prstGeom>
        </p:spPr>
        <p:txBody>
          <a:bodyPr anchorCtr="0" anchor="t" bIns="29450" lIns="58925" spcFirstLastPara="1" rIns="58925" wrap="square" tIns="2945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2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A4C2F4"/>
        </a:solidFill>
      </p:bgPr>
    </p:bg>
    <p:spTree>
      <p:nvGrpSpPr>
        <p:cNvPr id="2594" name="Shape 2594"/>
        <p:cNvGrpSpPr/>
        <p:nvPr/>
      </p:nvGrpSpPr>
      <p:grpSpPr>
        <a:xfrm>
          <a:off x="0" y="0"/>
          <a:ext cx="0" cy="0"/>
          <a:chOff x="0" y="0"/>
          <a:chExt cx="0" cy="0"/>
        </a:xfrm>
      </p:grpSpPr>
      <p:sp>
        <p:nvSpPr>
          <p:cNvPr id="2595" name="Google Shape;2595;p282"/>
          <p:cNvSpPr txBox="1"/>
          <p:nvPr>
            <p:ph type="title"/>
          </p:nvPr>
        </p:nvSpPr>
        <p:spPr>
          <a:xfrm>
            <a:off x="687586" y="0"/>
            <a:ext cx="7768800" cy="971100"/>
          </a:xfrm>
          <a:prstGeom prst="rect">
            <a:avLst/>
          </a:prstGeom>
        </p:spPr>
        <p:txBody>
          <a:bodyPr anchorCtr="0" anchor="ctr" bIns="32750" lIns="32750" spcFirstLastPara="1" rIns="69975" wrap="square" tIns="32750">
            <a:noAutofit/>
          </a:bodyPr>
          <a:lstStyle/>
          <a:p>
            <a:pPr indent="0" lvl="0" marL="0" rtl="0" algn="ctr">
              <a:spcBef>
                <a:spcPts val="0"/>
              </a:spcBef>
              <a:spcAft>
                <a:spcPts val="0"/>
              </a:spcAft>
              <a:buNone/>
            </a:pPr>
            <a:r>
              <a:rPr lang="en-US"/>
              <a:t>Review</a:t>
            </a:r>
            <a:endParaRPr/>
          </a:p>
        </p:txBody>
      </p:sp>
      <p:sp>
        <p:nvSpPr>
          <p:cNvPr id="2596" name="Google Shape;2596;p282"/>
          <p:cNvSpPr txBox="1"/>
          <p:nvPr>
            <p:ph idx="1" type="body"/>
          </p:nvPr>
        </p:nvSpPr>
        <p:spPr>
          <a:xfrm>
            <a:off x="495581" y="850057"/>
            <a:ext cx="8152800" cy="3998400"/>
          </a:xfrm>
          <a:prstGeom prst="rect">
            <a:avLst/>
          </a:prstGeom>
        </p:spPr>
        <p:txBody>
          <a:bodyPr anchorCtr="0" anchor="t" bIns="32750" lIns="32750" spcFirstLastPara="1" rIns="69975" wrap="square" tIns="32750">
            <a:noAutofit/>
          </a:bodyPr>
          <a:lstStyle/>
          <a:p>
            <a:pPr indent="0" lvl="0" marL="0" rtl="0" algn="l">
              <a:spcBef>
                <a:spcPts val="400"/>
              </a:spcBef>
              <a:spcAft>
                <a:spcPts val="0"/>
              </a:spcAft>
              <a:buNone/>
            </a:pPr>
            <a:r>
              <a:rPr lang="en-US" sz="2800"/>
              <a:t>Do you know </a:t>
            </a:r>
            <a:endParaRPr sz="2800"/>
          </a:p>
          <a:p>
            <a:pPr indent="0" lvl="0" marL="0" rtl="0" algn="l">
              <a:spcBef>
                <a:spcPts val="400"/>
              </a:spcBef>
              <a:spcAft>
                <a:spcPts val="0"/>
              </a:spcAft>
              <a:buNone/>
            </a:pPr>
            <a:r>
              <a:t/>
            </a:r>
            <a:endParaRPr sz="2800"/>
          </a:p>
          <a:p>
            <a:pPr indent="-381000" lvl="0" marL="457200" rtl="0" algn="l">
              <a:spcBef>
                <a:spcPts val="400"/>
              </a:spcBef>
              <a:spcAft>
                <a:spcPts val="0"/>
              </a:spcAft>
              <a:buSzPts val="2400"/>
              <a:buAutoNum type="arabicPeriod"/>
            </a:pPr>
            <a:r>
              <a:rPr lang="en-US" sz="2800"/>
              <a:t>How to..</a:t>
            </a:r>
            <a:r>
              <a:rPr lang="en-US"/>
              <a:t> </a:t>
            </a:r>
            <a:endParaRPr/>
          </a:p>
        </p:txBody>
      </p:sp>
      <p:sp>
        <p:nvSpPr>
          <p:cNvPr id="2597" name="Google Shape;2597;p282"/>
          <p:cNvSpPr txBox="1"/>
          <p:nvPr>
            <p:ph idx="12" type="sldNum"/>
          </p:nvPr>
        </p:nvSpPr>
        <p:spPr>
          <a:xfrm>
            <a:off x="8367632" y="4893175"/>
            <a:ext cx="727200" cy="147300"/>
          </a:xfrm>
          <a:prstGeom prst="rect">
            <a:avLst/>
          </a:prstGeom>
        </p:spPr>
        <p:txBody>
          <a:bodyPr anchorCtr="0" anchor="t" bIns="29450" lIns="58925" spcFirstLastPara="1" rIns="58925" wrap="square" tIns="2945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2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5A6BD"/>
        </a:solidFill>
      </p:bgPr>
    </p:bg>
    <p:spTree>
      <p:nvGrpSpPr>
        <p:cNvPr id="2602" name="Shape 2602"/>
        <p:cNvGrpSpPr/>
        <p:nvPr/>
      </p:nvGrpSpPr>
      <p:grpSpPr>
        <a:xfrm>
          <a:off x="0" y="0"/>
          <a:ext cx="0" cy="0"/>
          <a:chOff x="0" y="0"/>
          <a:chExt cx="0" cy="0"/>
        </a:xfrm>
      </p:grpSpPr>
      <p:sp>
        <p:nvSpPr>
          <p:cNvPr id="2603" name="Google Shape;2603;p283"/>
          <p:cNvSpPr txBox="1"/>
          <p:nvPr>
            <p:ph type="title"/>
          </p:nvPr>
        </p:nvSpPr>
        <p:spPr>
          <a:xfrm>
            <a:off x="598836" y="2086200"/>
            <a:ext cx="7768800" cy="971100"/>
          </a:xfrm>
          <a:prstGeom prst="rect">
            <a:avLst/>
          </a:prstGeom>
        </p:spPr>
        <p:txBody>
          <a:bodyPr anchorCtr="0" anchor="ctr" bIns="32750" lIns="32750" spcFirstLastPara="1" rIns="69975" wrap="square" tIns="32750">
            <a:noAutofit/>
          </a:bodyPr>
          <a:lstStyle/>
          <a:p>
            <a:pPr indent="0" lvl="0" marL="0" rtl="0" algn="ctr">
              <a:spcBef>
                <a:spcPts val="0"/>
              </a:spcBef>
              <a:spcAft>
                <a:spcPts val="0"/>
              </a:spcAft>
              <a:buNone/>
            </a:pPr>
            <a:r>
              <a:rPr lang="en-US" sz="10200"/>
              <a:t>Reserve Materials </a:t>
            </a:r>
            <a:endParaRPr sz="10200"/>
          </a:p>
        </p:txBody>
      </p:sp>
      <p:sp>
        <p:nvSpPr>
          <p:cNvPr id="2604" name="Google Shape;2604;p283"/>
          <p:cNvSpPr txBox="1"/>
          <p:nvPr>
            <p:ph idx="12" type="sldNum"/>
          </p:nvPr>
        </p:nvSpPr>
        <p:spPr>
          <a:xfrm>
            <a:off x="8367632" y="4893175"/>
            <a:ext cx="727200" cy="147300"/>
          </a:xfrm>
          <a:prstGeom prst="rect">
            <a:avLst/>
          </a:prstGeom>
        </p:spPr>
        <p:txBody>
          <a:bodyPr anchorCtr="0" anchor="t" bIns="29450" lIns="58925" spcFirstLastPara="1" rIns="58925" wrap="square" tIns="29450">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2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3C47D"/>
        </a:solidFill>
      </p:bgPr>
    </p:bg>
    <p:spTree>
      <p:nvGrpSpPr>
        <p:cNvPr id="2609" name="Shape 2609"/>
        <p:cNvGrpSpPr/>
        <p:nvPr/>
      </p:nvGrpSpPr>
      <p:grpSpPr>
        <a:xfrm>
          <a:off x="0" y="0"/>
          <a:ext cx="0" cy="0"/>
          <a:chOff x="0" y="0"/>
          <a:chExt cx="0" cy="0"/>
        </a:xfrm>
      </p:grpSpPr>
      <p:sp>
        <p:nvSpPr>
          <p:cNvPr id="2610" name="Google Shape;2610;p284"/>
          <p:cNvSpPr txBox="1"/>
          <p:nvPr>
            <p:ph type="title"/>
          </p:nvPr>
        </p:nvSpPr>
        <p:spPr>
          <a:xfrm>
            <a:off x="687586" y="0"/>
            <a:ext cx="7768800" cy="971100"/>
          </a:xfrm>
          <a:prstGeom prst="rect">
            <a:avLst/>
          </a:prstGeom>
          <a:noFill/>
          <a:ln>
            <a:noFill/>
          </a:ln>
        </p:spPr>
        <p:txBody>
          <a:bodyPr anchorCtr="0" anchor="ctr" bIns="32750" lIns="32750" spcFirstLastPara="1" rIns="69975" wrap="square" tIns="32750">
            <a:noAutofit/>
          </a:bodyPr>
          <a:lstStyle/>
          <a:p>
            <a:pPr indent="0" lvl="0" marL="0" rtl="0" algn="ctr">
              <a:spcBef>
                <a:spcPts val="0"/>
              </a:spcBef>
              <a:spcAft>
                <a:spcPts val="0"/>
              </a:spcAft>
              <a:buNone/>
            </a:pPr>
            <a:br>
              <a:rPr lang="en-US" sz="3000">
                <a:latin typeface="Calibri"/>
                <a:ea typeface="Calibri"/>
                <a:cs typeface="Calibri"/>
                <a:sym typeface="Calibri"/>
              </a:rPr>
            </a:br>
            <a:r>
              <a:rPr b="1" lang="en-US" sz="4400">
                <a:solidFill>
                  <a:schemeClr val="dk1"/>
                </a:solidFill>
                <a:latin typeface="Calibri"/>
                <a:ea typeface="Calibri"/>
                <a:cs typeface="Calibri"/>
                <a:sym typeface="Calibri"/>
              </a:rPr>
              <a:t> </a:t>
            </a:r>
            <a:r>
              <a:rPr lang="en-US" sz="2500">
                <a:solidFill>
                  <a:schemeClr val="dk1"/>
                </a:solidFill>
              </a:rPr>
              <a:t>ENGG 107: Bayesian Statistical Modeling and Computation</a:t>
            </a:r>
            <a:br>
              <a:rPr lang="en-US" sz="2500"/>
            </a:br>
            <a:endParaRPr sz="3100">
              <a:solidFill>
                <a:srgbClr val="FF0000"/>
              </a:solidFill>
            </a:endParaRPr>
          </a:p>
        </p:txBody>
      </p:sp>
      <p:sp>
        <p:nvSpPr>
          <p:cNvPr id="2611" name="Google Shape;2611;p284"/>
          <p:cNvSpPr txBox="1"/>
          <p:nvPr/>
        </p:nvSpPr>
        <p:spPr>
          <a:xfrm>
            <a:off x="163500" y="2626675"/>
            <a:ext cx="8715600" cy="1140600"/>
          </a:xfrm>
          <a:prstGeom prst="rect">
            <a:avLst/>
          </a:prstGeom>
          <a:noFill/>
          <a:ln>
            <a:noFill/>
          </a:ln>
        </p:spPr>
        <p:txBody>
          <a:bodyPr anchorCtr="0" anchor="t" bIns="41900" lIns="83800" spcFirstLastPara="1" rIns="83800" wrap="square" tIns="41900">
            <a:noAutofit/>
          </a:bodyPr>
          <a:lstStyle/>
          <a:p>
            <a:pPr indent="-152400" lvl="0" marL="152400" marR="0" rtl="0" algn="l">
              <a:spcBef>
                <a:spcPts val="800"/>
              </a:spcBef>
              <a:spcAft>
                <a:spcPts val="0"/>
              </a:spcAft>
              <a:buNone/>
            </a:pPr>
            <a:r>
              <a:rPr lang="en-US" sz="2400">
                <a:solidFill>
                  <a:schemeClr val="dk1"/>
                </a:solidFill>
                <a:latin typeface="Calibri"/>
                <a:ea typeface="Calibri"/>
                <a:cs typeface="Calibri"/>
                <a:sym typeface="Calibri"/>
              </a:rPr>
              <a:t>Objectives for today:</a:t>
            </a:r>
            <a:endParaRPr sz="2400">
              <a:solidFill>
                <a:schemeClr val="dk1"/>
              </a:solidFill>
              <a:latin typeface="Calibri"/>
              <a:ea typeface="Calibri"/>
              <a:cs typeface="Calibri"/>
              <a:sym typeface="Calibri"/>
            </a:endParaRPr>
          </a:p>
          <a:p>
            <a:pPr indent="-381000" lvl="0" marL="457200" marR="0" rtl="0" algn="l">
              <a:spcBef>
                <a:spcPts val="800"/>
              </a:spcBef>
              <a:spcAft>
                <a:spcPts val="0"/>
              </a:spcAft>
              <a:buClr>
                <a:schemeClr val="dk1"/>
              </a:buClr>
              <a:buSzPts val="2400"/>
              <a:buFont typeface="Calibri"/>
              <a:buAutoNum type="arabicPeriod"/>
            </a:pPr>
            <a:r>
              <a:rPr lang="en-US" sz="2400">
                <a:solidFill>
                  <a:schemeClr val="dk1"/>
                </a:solidFill>
                <a:latin typeface="Calibri"/>
                <a:ea typeface="Calibri"/>
                <a:cs typeface="Calibri"/>
                <a:sym typeface="Calibri"/>
              </a:rPr>
              <a:t>Learn</a:t>
            </a:r>
            <a:endParaRPr sz="2400">
              <a:solidFill>
                <a:schemeClr val="dk1"/>
              </a:solidFill>
              <a:latin typeface="Calibri"/>
              <a:ea typeface="Calibri"/>
              <a:cs typeface="Calibri"/>
              <a:sym typeface="Calibri"/>
            </a:endParaRPr>
          </a:p>
        </p:txBody>
      </p:sp>
      <p:sp>
        <p:nvSpPr>
          <p:cNvPr id="2612" name="Google Shape;2612;p284"/>
          <p:cNvSpPr txBox="1"/>
          <p:nvPr>
            <p:ph idx="12" type="sldNum"/>
          </p:nvPr>
        </p:nvSpPr>
        <p:spPr>
          <a:xfrm>
            <a:off x="8367632" y="4893175"/>
            <a:ext cx="727200" cy="147300"/>
          </a:xfrm>
          <a:prstGeom prst="rect">
            <a:avLst/>
          </a:prstGeom>
        </p:spPr>
        <p:txBody>
          <a:bodyPr anchorCtr="0" anchor="t" bIns="29450" lIns="58925" spcFirstLastPara="1" rIns="58925" wrap="square" tIns="29450">
            <a:noAutofit/>
          </a:bodyPr>
          <a:lstStyle/>
          <a:p>
            <a:pPr indent="0" lvl="0" marL="0" rtl="0" algn="ctr">
              <a:spcBef>
                <a:spcPts val="0"/>
              </a:spcBef>
              <a:spcAft>
                <a:spcPts val="0"/>
              </a:spcAft>
              <a:buNone/>
            </a:pPr>
            <a:fld id="{00000000-1234-1234-1234-123412341234}" type="slidenum">
              <a:rPr lang="en-US"/>
              <a:t>‹#›</a:t>
            </a:fld>
            <a:endParaRPr/>
          </a:p>
        </p:txBody>
      </p:sp>
      <p:sp>
        <p:nvSpPr>
          <p:cNvPr id="2613" name="Google Shape;2613;p284"/>
          <p:cNvSpPr txBox="1"/>
          <p:nvPr/>
        </p:nvSpPr>
        <p:spPr>
          <a:xfrm>
            <a:off x="658200" y="1011600"/>
            <a:ext cx="7827600" cy="1062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5700">
                <a:solidFill>
                  <a:srgbClr val="FF0000"/>
                </a:solidFill>
                <a:latin typeface="Calibri"/>
                <a:ea typeface="Calibri"/>
                <a:cs typeface="Calibri"/>
                <a:sym typeface="Calibri"/>
              </a:rPr>
              <a:t>Students’ Projects Pitches</a:t>
            </a:r>
            <a:r>
              <a:rPr lang="en-US" sz="5700">
                <a:solidFill>
                  <a:srgbClr val="FF0000"/>
                </a:solidFill>
                <a:latin typeface="Calibri"/>
                <a:ea typeface="Calibri"/>
                <a:cs typeface="Calibri"/>
                <a:sym typeface="Calibri"/>
              </a:rPr>
              <a:t> </a:t>
            </a:r>
            <a:endParaRPr sz="5700">
              <a:latin typeface="Calibri"/>
              <a:ea typeface="Calibri"/>
              <a:cs typeface="Calibri"/>
              <a:sym typeface="Calibri"/>
            </a:endParaRPr>
          </a:p>
        </p:txBody>
      </p:sp>
    </p:spTree>
  </p:cSld>
  <p:clrMapOvr>
    <a:masterClrMapping/>
  </p:clrMapOvr>
</p:sld>
</file>

<file path=ppt/slides/slide2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8" name="Shape 2618"/>
        <p:cNvGrpSpPr/>
        <p:nvPr/>
      </p:nvGrpSpPr>
      <p:grpSpPr>
        <a:xfrm>
          <a:off x="0" y="0"/>
          <a:ext cx="0" cy="0"/>
          <a:chOff x="0" y="0"/>
          <a:chExt cx="0" cy="0"/>
        </a:xfrm>
      </p:grpSpPr>
      <p:sp>
        <p:nvSpPr>
          <p:cNvPr id="2619" name="Google Shape;2619;p285"/>
          <p:cNvSpPr txBox="1"/>
          <p:nvPr>
            <p:ph type="title"/>
          </p:nvPr>
        </p:nvSpPr>
        <p:spPr>
          <a:xfrm>
            <a:off x="687600" y="-68075"/>
            <a:ext cx="7768800" cy="633600"/>
          </a:xfrm>
          <a:prstGeom prst="rect">
            <a:avLst/>
          </a:prstGeom>
          <a:noFill/>
          <a:ln>
            <a:noFill/>
          </a:ln>
        </p:spPr>
        <p:txBody>
          <a:bodyPr anchorCtr="0" anchor="ctr" bIns="32750" lIns="32750" spcFirstLastPara="1" rIns="69975" wrap="square" tIns="32750">
            <a:noAutofit/>
          </a:bodyPr>
          <a:lstStyle/>
          <a:p>
            <a:pPr indent="0" lvl="0" marL="0" rtl="0" algn="ctr">
              <a:spcBef>
                <a:spcPts val="0"/>
              </a:spcBef>
              <a:spcAft>
                <a:spcPts val="0"/>
              </a:spcAft>
              <a:buNone/>
            </a:pPr>
            <a:r>
              <a:rPr lang="en-US" sz="2800"/>
              <a:t>Current Schedule</a:t>
            </a:r>
            <a:endParaRPr sz="2800"/>
          </a:p>
        </p:txBody>
      </p:sp>
      <p:sp>
        <p:nvSpPr>
          <p:cNvPr id="2620" name="Google Shape;2620;p285"/>
          <p:cNvSpPr txBox="1"/>
          <p:nvPr>
            <p:ph idx="12" type="sldNum"/>
          </p:nvPr>
        </p:nvSpPr>
        <p:spPr>
          <a:xfrm>
            <a:off x="8367632" y="4893175"/>
            <a:ext cx="727200" cy="147300"/>
          </a:xfrm>
          <a:prstGeom prst="rect">
            <a:avLst/>
          </a:prstGeom>
        </p:spPr>
        <p:txBody>
          <a:bodyPr anchorCtr="0" anchor="t" bIns="29450" lIns="58925" spcFirstLastPara="1" rIns="58925" wrap="square" tIns="29450">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2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CE5CD"/>
        </a:solidFill>
      </p:bgPr>
    </p:bg>
    <p:spTree>
      <p:nvGrpSpPr>
        <p:cNvPr id="2625" name="Shape 2625"/>
        <p:cNvGrpSpPr/>
        <p:nvPr/>
      </p:nvGrpSpPr>
      <p:grpSpPr>
        <a:xfrm>
          <a:off x="0" y="0"/>
          <a:ext cx="0" cy="0"/>
          <a:chOff x="0" y="0"/>
          <a:chExt cx="0" cy="0"/>
        </a:xfrm>
      </p:grpSpPr>
      <p:sp>
        <p:nvSpPr>
          <p:cNvPr id="2626" name="Google Shape;2626;p286"/>
          <p:cNvSpPr txBox="1"/>
          <p:nvPr>
            <p:ph type="title"/>
          </p:nvPr>
        </p:nvSpPr>
        <p:spPr>
          <a:xfrm>
            <a:off x="687586" y="0"/>
            <a:ext cx="7768800" cy="971100"/>
          </a:xfrm>
          <a:prstGeom prst="rect">
            <a:avLst/>
          </a:prstGeom>
          <a:noFill/>
          <a:ln>
            <a:noFill/>
          </a:ln>
        </p:spPr>
        <p:txBody>
          <a:bodyPr anchorCtr="0" anchor="ctr" bIns="32750" lIns="32750" spcFirstLastPara="1" rIns="69975" wrap="square" tIns="32750">
            <a:noAutofit/>
          </a:bodyPr>
          <a:lstStyle/>
          <a:p>
            <a:pPr indent="0" lvl="0" marL="0" rtl="0" algn="ctr">
              <a:spcBef>
                <a:spcPts val="0"/>
              </a:spcBef>
              <a:spcAft>
                <a:spcPts val="0"/>
              </a:spcAft>
              <a:buNone/>
            </a:pPr>
            <a:r>
              <a:rPr lang="en-US">
                <a:latin typeface="Calibri"/>
                <a:ea typeface="Calibri"/>
                <a:cs typeface="Calibri"/>
                <a:sym typeface="Calibri"/>
              </a:rPr>
              <a:t>Outline for today</a:t>
            </a:r>
            <a:endParaRPr>
              <a:latin typeface="Calibri"/>
              <a:ea typeface="Calibri"/>
              <a:cs typeface="Calibri"/>
              <a:sym typeface="Calibri"/>
            </a:endParaRPr>
          </a:p>
        </p:txBody>
      </p:sp>
      <p:sp>
        <p:nvSpPr>
          <p:cNvPr id="2627" name="Google Shape;2627;p286"/>
          <p:cNvSpPr txBox="1"/>
          <p:nvPr>
            <p:ph idx="1" type="body"/>
          </p:nvPr>
        </p:nvSpPr>
        <p:spPr>
          <a:xfrm>
            <a:off x="393356" y="848407"/>
            <a:ext cx="8152800" cy="3998400"/>
          </a:xfrm>
          <a:prstGeom prst="rect">
            <a:avLst/>
          </a:prstGeom>
          <a:noFill/>
          <a:ln>
            <a:noFill/>
          </a:ln>
        </p:spPr>
        <p:txBody>
          <a:bodyPr anchorCtr="0" anchor="t" bIns="32750" lIns="32750" spcFirstLastPara="1" rIns="69975" wrap="square" tIns="32750">
            <a:noAutofit/>
          </a:bodyPr>
          <a:lstStyle/>
          <a:p>
            <a:pPr indent="-419100" lvl="0" marL="457200" rtl="0" algn="l">
              <a:lnSpc>
                <a:spcPct val="150000"/>
              </a:lnSpc>
              <a:spcBef>
                <a:spcPts val="400"/>
              </a:spcBef>
              <a:spcAft>
                <a:spcPts val="0"/>
              </a:spcAft>
              <a:buSzPts val="3000"/>
              <a:buFont typeface="Calibri"/>
              <a:buAutoNum type="arabicPeriod"/>
            </a:pPr>
            <a:r>
              <a:rPr lang="en-US" sz="3000"/>
              <a:t>Motivating…</a:t>
            </a:r>
            <a:endParaRPr sz="3000"/>
          </a:p>
          <a:p>
            <a:pPr indent="0" lvl="0" marL="0" rtl="0" algn="l">
              <a:spcBef>
                <a:spcPts val="400"/>
              </a:spcBef>
              <a:spcAft>
                <a:spcPts val="0"/>
              </a:spcAft>
              <a:buNone/>
            </a:pPr>
            <a:r>
              <a:t/>
            </a:r>
            <a:endParaRPr sz="3000">
              <a:latin typeface="Calibri"/>
              <a:ea typeface="Calibri"/>
              <a:cs typeface="Calibri"/>
              <a:sym typeface="Calibri"/>
            </a:endParaRPr>
          </a:p>
        </p:txBody>
      </p:sp>
      <p:sp>
        <p:nvSpPr>
          <p:cNvPr id="2628" name="Google Shape;2628;p286"/>
          <p:cNvSpPr txBox="1"/>
          <p:nvPr>
            <p:ph idx="12" type="sldNum"/>
          </p:nvPr>
        </p:nvSpPr>
        <p:spPr>
          <a:xfrm>
            <a:off x="8367632" y="4893175"/>
            <a:ext cx="727200" cy="147300"/>
          </a:xfrm>
          <a:prstGeom prst="rect">
            <a:avLst/>
          </a:prstGeom>
        </p:spPr>
        <p:txBody>
          <a:bodyPr anchorCtr="0" anchor="t" bIns="29450" lIns="58925" spcFirstLastPara="1" rIns="58925" wrap="square" tIns="29450">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2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A4C2F4"/>
        </a:solidFill>
      </p:bgPr>
    </p:bg>
    <p:spTree>
      <p:nvGrpSpPr>
        <p:cNvPr id="2633" name="Shape 2633"/>
        <p:cNvGrpSpPr/>
        <p:nvPr/>
      </p:nvGrpSpPr>
      <p:grpSpPr>
        <a:xfrm>
          <a:off x="0" y="0"/>
          <a:ext cx="0" cy="0"/>
          <a:chOff x="0" y="0"/>
          <a:chExt cx="0" cy="0"/>
        </a:xfrm>
      </p:grpSpPr>
      <p:sp>
        <p:nvSpPr>
          <p:cNvPr id="2634" name="Google Shape;2634;p287"/>
          <p:cNvSpPr txBox="1"/>
          <p:nvPr>
            <p:ph type="title"/>
          </p:nvPr>
        </p:nvSpPr>
        <p:spPr>
          <a:xfrm>
            <a:off x="687575" y="0"/>
            <a:ext cx="7768800" cy="569700"/>
          </a:xfrm>
          <a:prstGeom prst="rect">
            <a:avLst/>
          </a:prstGeom>
        </p:spPr>
        <p:txBody>
          <a:bodyPr anchorCtr="0" anchor="ctr" bIns="32750" lIns="32750" spcFirstLastPara="1" rIns="69975" wrap="square" tIns="32750">
            <a:noAutofit/>
          </a:bodyPr>
          <a:lstStyle/>
          <a:p>
            <a:pPr indent="0" lvl="0" marL="0" rtl="0" algn="ctr">
              <a:spcBef>
                <a:spcPts val="0"/>
              </a:spcBef>
              <a:spcAft>
                <a:spcPts val="0"/>
              </a:spcAft>
              <a:buNone/>
            </a:pPr>
            <a:r>
              <a:rPr lang="en-US"/>
              <a:t>Review of Reading Assignments</a:t>
            </a:r>
            <a:endParaRPr/>
          </a:p>
        </p:txBody>
      </p:sp>
      <p:sp>
        <p:nvSpPr>
          <p:cNvPr id="2635" name="Google Shape;2635;p287"/>
          <p:cNvSpPr txBox="1"/>
          <p:nvPr>
            <p:ph idx="1" type="body"/>
          </p:nvPr>
        </p:nvSpPr>
        <p:spPr>
          <a:xfrm>
            <a:off x="150825" y="572550"/>
            <a:ext cx="8680800" cy="3998400"/>
          </a:xfrm>
          <a:prstGeom prst="rect">
            <a:avLst/>
          </a:prstGeom>
        </p:spPr>
        <p:txBody>
          <a:bodyPr anchorCtr="0" anchor="t" bIns="32750" lIns="32750" spcFirstLastPara="1" rIns="69975" wrap="square" tIns="32750">
            <a:noAutofit/>
          </a:bodyPr>
          <a:lstStyle/>
          <a:p>
            <a:pPr indent="-342900" lvl="0" marL="457200" rtl="0" algn="l">
              <a:spcBef>
                <a:spcPts val="400"/>
              </a:spcBef>
              <a:spcAft>
                <a:spcPts val="0"/>
              </a:spcAft>
              <a:buSzPts val="1800"/>
              <a:buChar char="•"/>
            </a:pPr>
            <a:r>
              <a:rPr lang="en-US" sz="1800"/>
              <a:t>Core:</a:t>
            </a:r>
            <a:endParaRPr sz="1800"/>
          </a:p>
          <a:p>
            <a:pPr indent="-342900" lvl="1" marL="914400" rtl="0" algn="l">
              <a:spcBef>
                <a:spcPts val="0"/>
              </a:spcBef>
              <a:spcAft>
                <a:spcPts val="0"/>
              </a:spcAft>
              <a:buSzPts val="1800"/>
              <a:buChar char="–"/>
            </a:pPr>
            <a:r>
              <a:rPr lang="en-US" sz="1800"/>
              <a:t>…</a:t>
            </a:r>
            <a:endParaRPr sz="1800"/>
          </a:p>
          <a:p>
            <a:pPr indent="0" lvl="0" marL="914400" rtl="0" algn="l">
              <a:spcBef>
                <a:spcPts val="400"/>
              </a:spcBef>
              <a:spcAft>
                <a:spcPts val="0"/>
              </a:spcAft>
              <a:buNone/>
            </a:pPr>
            <a:br>
              <a:rPr lang="en-US" sz="1800"/>
            </a:br>
            <a:endParaRPr sz="1800"/>
          </a:p>
          <a:p>
            <a:pPr indent="-342900" lvl="0" marL="457200" rtl="0" algn="l">
              <a:spcBef>
                <a:spcPts val="400"/>
              </a:spcBef>
              <a:spcAft>
                <a:spcPts val="0"/>
              </a:spcAft>
              <a:buSzPts val="1800"/>
              <a:buChar char="•"/>
            </a:pPr>
            <a:r>
              <a:rPr lang="en-US" sz="1800"/>
              <a:t>Supplementary (if you are interested in background)</a:t>
            </a:r>
            <a:endParaRPr sz="1800"/>
          </a:p>
          <a:p>
            <a:pPr indent="-342900" lvl="1" marL="914400" rtl="0" algn="l">
              <a:spcBef>
                <a:spcPts val="0"/>
              </a:spcBef>
              <a:spcAft>
                <a:spcPts val="0"/>
              </a:spcAft>
              <a:buSzPts val="1800"/>
              <a:buChar char="–"/>
            </a:pPr>
            <a:r>
              <a:rPr lang="en-US" sz="1800"/>
              <a:t>…</a:t>
            </a:r>
            <a:endParaRPr sz="1800"/>
          </a:p>
        </p:txBody>
      </p:sp>
      <p:sp>
        <p:nvSpPr>
          <p:cNvPr id="2636" name="Google Shape;2636;p287"/>
          <p:cNvSpPr txBox="1"/>
          <p:nvPr>
            <p:ph idx="12" type="sldNum"/>
          </p:nvPr>
        </p:nvSpPr>
        <p:spPr>
          <a:xfrm>
            <a:off x="8367632" y="4893175"/>
            <a:ext cx="727200" cy="147300"/>
          </a:xfrm>
          <a:prstGeom prst="rect">
            <a:avLst/>
          </a:prstGeom>
        </p:spPr>
        <p:txBody>
          <a:bodyPr anchorCtr="0" anchor="t" bIns="29450" lIns="58925" spcFirstLastPara="1" rIns="58925" wrap="square" tIns="2945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A4C2F4"/>
        </a:solidFill>
      </p:bgPr>
    </p:bg>
    <p:spTree>
      <p:nvGrpSpPr>
        <p:cNvPr id="315" name="Shape 315"/>
        <p:cNvGrpSpPr/>
        <p:nvPr/>
      </p:nvGrpSpPr>
      <p:grpSpPr>
        <a:xfrm>
          <a:off x="0" y="0"/>
          <a:ext cx="0" cy="0"/>
          <a:chOff x="0" y="0"/>
          <a:chExt cx="0" cy="0"/>
        </a:xfrm>
      </p:grpSpPr>
      <p:sp>
        <p:nvSpPr>
          <p:cNvPr id="316" name="Google Shape;316;p45"/>
          <p:cNvSpPr txBox="1"/>
          <p:nvPr>
            <p:ph type="title"/>
          </p:nvPr>
        </p:nvSpPr>
        <p:spPr>
          <a:xfrm>
            <a:off x="687586" y="0"/>
            <a:ext cx="7768800" cy="971100"/>
          </a:xfrm>
          <a:prstGeom prst="rect">
            <a:avLst/>
          </a:prstGeom>
        </p:spPr>
        <p:txBody>
          <a:bodyPr anchorCtr="0" anchor="ctr" bIns="32750" lIns="32750" spcFirstLastPara="1" rIns="69975" wrap="square" tIns="32750">
            <a:noAutofit/>
          </a:bodyPr>
          <a:lstStyle/>
          <a:p>
            <a:pPr indent="0" lvl="0" marL="0" rtl="0" algn="ctr">
              <a:spcBef>
                <a:spcPts val="0"/>
              </a:spcBef>
              <a:spcAft>
                <a:spcPts val="0"/>
              </a:spcAft>
              <a:buNone/>
            </a:pPr>
            <a:r>
              <a:rPr lang="en-US"/>
              <a:t>Review</a:t>
            </a:r>
            <a:endParaRPr/>
          </a:p>
        </p:txBody>
      </p:sp>
      <p:sp>
        <p:nvSpPr>
          <p:cNvPr id="317" name="Google Shape;317;p45"/>
          <p:cNvSpPr txBox="1"/>
          <p:nvPr>
            <p:ph idx="1" type="body"/>
          </p:nvPr>
        </p:nvSpPr>
        <p:spPr>
          <a:xfrm>
            <a:off x="535781" y="1145232"/>
            <a:ext cx="8152800" cy="3998400"/>
          </a:xfrm>
          <a:prstGeom prst="rect">
            <a:avLst/>
          </a:prstGeom>
        </p:spPr>
        <p:txBody>
          <a:bodyPr anchorCtr="0" anchor="t" bIns="32750" lIns="32750" spcFirstLastPara="1" rIns="69975" wrap="square" tIns="32750">
            <a:noAutofit/>
          </a:bodyPr>
          <a:lstStyle/>
          <a:p>
            <a:pPr indent="0" lvl="0" marL="0" rtl="0" algn="l">
              <a:spcBef>
                <a:spcPts val="400"/>
              </a:spcBef>
              <a:spcAft>
                <a:spcPts val="0"/>
              </a:spcAft>
              <a:buNone/>
            </a:pPr>
            <a:r>
              <a:rPr lang="en-US" sz="2800"/>
              <a:t>Do you know </a:t>
            </a:r>
            <a:endParaRPr sz="2800"/>
          </a:p>
          <a:p>
            <a:pPr indent="0" lvl="0" marL="0" rtl="0" algn="l">
              <a:spcBef>
                <a:spcPts val="400"/>
              </a:spcBef>
              <a:spcAft>
                <a:spcPts val="0"/>
              </a:spcAft>
              <a:buNone/>
            </a:pPr>
            <a:r>
              <a:t/>
            </a:r>
            <a:endParaRPr sz="2800"/>
          </a:p>
          <a:p>
            <a:pPr indent="-406400" lvl="0" marL="457200" rtl="0" algn="l">
              <a:spcBef>
                <a:spcPts val="400"/>
              </a:spcBef>
              <a:spcAft>
                <a:spcPts val="0"/>
              </a:spcAft>
              <a:buSzPts val="2800"/>
              <a:buAutoNum type="arabicPeriod"/>
            </a:pPr>
            <a:r>
              <a:rPr lang="en-US" sz="2800"/>
              <a:t>Who is in this course?</a:t>
            </a:r>
            <a:endParaRPr sz="2800"/>
          </a:p>
          <a:p>
            <a:pPr indent="-406400" lvl="0" marL="457200" rtl="0" algn="l">
              <a:spcBef>
                <a:spcPts val="0"/>
              </a:spcBef>
              <a:spcAft>
                <a:spcPts val="0"/>
              </a:spcAft>
              <a:buSzPts val="2800"/>
              <a:buAutoNum type="arabicPeriod"/>
            </a:pPr>
            <a:r>
              <a:rPr lang="en-US" sz="2800"/>
              <a:t>How this course is designed?</a:t>
            </a:r>
            <a:endParaRPr sz="2800"/>
          </a:p>
          <a:p>
            <a:pPr indent="-406400" lvl="0" marL="457200" rtl="0" algn="l">
              <a:spcBef>
                <a:spcPts val="0"/>
              </a:spcBef>
              <a:spcAft>
                <a:spcPts val="0"/>
              </a:spcAft>
              <a:buSzPts val="2800"/>
              <a:buAutoNum type="arabicPeriod"/>
            </a:pPr>
            <a:r>
              <a:rPr lang="en-US" sz="2800"/>
              <a:t>What you can learn in this course?</a:t>
            </a:r>
            <a:endParaRPr sz="2800"/>
          </a:p>
          <a:p>
            <a:pPr indent="-381000" lvl="0" marL="457200" rtl="0" algn="l">
              <a:spcBef>
                <a:spcPts val="0"/>
              </a:spcBef>
              <a:spcAft>
                <a:spcPts val="0"/>
              </a:spcAft>
              <a:buSzPts val="2400"/>
              <a:buAutoNum type="arabicPeriod"/>
            </a:pPr>
            <a:r>
              <a:rPr lang="en-US" sz="2800"/>
              <a:t>What is expected from you in this course?</a:t>
            </a:r>
            <a:r>
              <a:rPr lang="en-US"/>
              <a:t> </a:t>
            </a:r>
            <a:endParaRPr/>
          </a:p>
        </p:txBody>
      </p:sp>
      <p:sp>
        <p:nvSpPr>
          <p:cNvPr id="318" name="Google Shape;318;p45"/>
          <p:cNvSpPr txBox="1"/>
          <p:nvPr>
            <p:ph idx="12" type="sldNum"/>
          </p:nvPr>
        </p:nvSpPr>
        <p:spPr>
          <a:xfrm>
            <a:off x="8367632" y="4893175"/>
            <a:ext cx="727200" cy="147300"/>
          </a:xfrm>
          <a:prstGeom prst="rect">
            <a:avLst/>
          </a:prstGeom>
        </p:spPr>
        <p:txBody>
          <a:bodyPr anchorCtr="0" anchor="t" bIns="29450" lIns="58925" spcFirstLastPara="1" rIns="58925" wrap="square" tIns="2945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2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1" name="Shape 2641"/>
        <p:cNvGrpSpPr/>
        <p:nvPr/>
      </p:nvGrpSpPr>
      <p:grpSpPr>
        <a:xfrm>
          <a:off x="0" y="0"/>
          <a:ext cx="0" cy="0"/>
          <a:chOff x="0" y="0"/>
          <a:chExt cx="0" cy="0"/>
        </a:xfrm>
      </p:grpSpPr>
      <p:sp>
        <p:nvSpPr>
          <p:cNvPr id="2642" name="Google Shape;2642;p288"/>
          <p:cNvSpPr txBox="1"/>
          <p:nvPr>
            <p:ph type="title"/>
          </p:nvPr>
        </p:nvSpPr>
        <p:spPr>
          <a:xfrm>
            <a:off x="687600" y="-68075"/>
            <a:ext cx="7768800" cy="633600"/>
          </a:xfrm>
          <a:prstGeom prst="rect">
            <a:avLst/>
          </a:prstGeom>
          <a:noFill/>
          <a:ln>
            <a:noFill/>
          </a:ln>
        </p:spPr>
        <p:txBody>
          <a:bodyPr anchorCtr="0" anchor="ctr" bIns="32750" lIns="32750" spcFirstLastPara="1" rIns="69975" wrap="square" tIns="32750">
            <a:noAutofit/>
          </a:bodyPr>
          <a:lstStyle/>
          <a:p>
            <a:pPr indent="0" lvl="0" marL="0" rtl="0" algn="ctr">
              <a:spcBef>
                <a:spcPts val="0"/>
              </a:spcBef>
              <a:spcAft>
                <a:spcPts val="0"/>
              </a:spcAft>
              <a:buNone/>
            </a:pPr>
            <a:r>
              <a:rPr lang="en-US" sz="2800"/>
              <a:t>Content</a:t>
            </a:r>
            <a:endParaRPr sz="2800"/>
          </a:p>
        </p:txBody>
      </p:sp>
      <p:sp>
        <p:nvSpPr>
          <p:cNvPr id="2643" name="Google Shape;2643;p288"/>
          <p:cNvSpPr txBox="1"/>
          <p:nvPr>
            <p:ph idx="12" type="sldNum"/>
          </p:nvPr>
        </p:nvSpPr>
        <p:spPr>
          <a:xfrm>
            <a:off x="8367632" y="4893175"/>
            <a:ext cx="727200" cy="147300"/>
          </a:xfrm>
          <a:prstGeom prst="rect">
            <a:avLst/>
          </a:prstGeom>
        </p:spPr>
        <p:txBody>
          <a:bodyPr anchorCtr="0" anchor="t" bIns="29450" lIns="58925" spcFirstLastPara="1" rIns="58925" wrap="square" tIns="29450">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2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A4C2F4"/>
        </a:solidFill>
      </p:bgPr>
    </p:bg>
    <p:spTree>
      <p:nvGrpSpPr>
        <p:cNvPr id="2648" name="Shape 2648"/>
        <p:cNvGrpSpPr/>
        <p:nvPr/>
      </p:nvGrpSpPr>
      <p:grpSpPr>
        <a:xfrm>
          <a:off x="0" y="0"/>
          <a:ext cx="0" cy="0"/>
          <a:chOff x="0" y="0"/>
          <a:chExt cx="0" cy="0"/>
        </a:xfrm>
      </p:grpSpPr>
      <p:sp>
        <p:nvSpPr>
          <p:cNvPr id="2649" name="Google Shape;2649;p289"/>
          <p:cNvSpPr txBox="1"/>
          <p:nvPr>
            <p:ph type="title"/>
          </p:nvPr>
        </p:nvSpPr>
        <p:spPr>
          <a:xfrm>
            <a:off x="687575" y="0"/>
            <a:ext cx="7768800" cy="569700"/>
          </a:xfrm>
          <a:prstGeom prst="rect">
            <a:avLst/>
          </a:prstGeom>
        </p:spPr>
        <p:txBody>
          <a:bodyPr anchorCtr="0" anchor="ctr" bIns="32750" lIns="32750" spcFirstLastPara="1" rIns="69975" wrap="square" tIns="32750">
            <a:noAutofit/>
          </a:bodyPr>
          <a:lstStyle/>
          <a:p>
            <a:pPr indent="0" lvl="0" marL="0" rtl="0" algn="ctr">
              <a:spcBef>
                <a:spcPts val="0"/>
              </a:spcBef>
              <a:spcAft>
                <a:spcPts val="0"/>
              </a:spcAft>
              <a:buNone/>
            </a:pPr>
            <a:r>
              <a:rPr lang="en-US"/>
              <a:t>Reading Assignments for Next Class </a:t>
            </a:r>
            <a:endParaRPr/>
          </a:p>
        </p:txBody>
      </p:sp>
      <p:sp>
        <p:nvSpPr>
          <p:cNvPr id="2650" name="Google Shape;2650;p289"/>
          <p:cNvSpPr txBox="1"/>
          <p:nvPr>
            <p:ph idx="1" type="body"/>
          </p:nvPr>
        </p:nvSpPr>
        <p:spPr>
          <a:xfrm>
            <a:off x="150825" y="572550"/>
            <a:ext cx="8680800" cy="3998400"/>
          </a:xfrm>
          <a:prstGeom prst="rect">
            <a:avLst/>
          </a:prstGeom>
        </p:spPr>
        <p:txBody>
          <a:bodyPr anchorCtr="0" anchor="t" bIns="32750" lIns="32750" spcFirstLastPara="1" rIns="69975" wrap="square" tIns="32750">
            <a:noAutofit/>
          </a:bodyPr>
          <a:lstStyle/>
          <a:p>
            <a:pPr indent="-342900" lvl="0" marL="457200" rtl="0" algn="l">
              <a:spcBef>
                <a:spcPts val="400"/>
              </a:spcBef>
              <a:spcAft>
                <a:spcPts val="0"/>
              </a:spcAft>
              <a:buSzPts val="1800"/>
              <a:buChar char="•"/>
            </a:pPr>
            <a:r>
              <a:rPr lang="en-US" sz="1800"/>
              <a:t>Core:</a:t>
            </a:r>
            <a:endParaRPr sz="1800"/>
          </a:p>
          <a:p>
            <a:pPr indent="-342900" lvl="1" marL="914400" rtl="0" algn="l">
              <a:spcBef>
                <a:spcPts val="0"/>
              </a:spcBef>
              <a:spcAft>
                <a:spcPts val="0"/>
              </a:spcAft>
              <a:buSzPts val="1800"/>
              <a:buChar char="–"/>
            </a:pPr>
            <a:r>
              <a:rPr lang="en-US" sz="1800"/>
              <a:t>…</a:t>
            </a:r>
            <a:endParaRPr sz="1800"/>
          </a:p>
          <a:p>
            <a:pPr indent="0" lvl="0" marL="914400" rtl="0" algn="l">
              <a:spcBef>
                <a:spcPts val="400"/>
              </a:spcBef>
              <a:spcAft>
                <a:spcPts val="0"/>
              </a:spcAft>
              <a:buNone/>
            </a:pPr>
            <a:br>
              <a:rPr lang="en-US" sz="1800"/>
            </a:br>
            <a:endParaRPr sz="1800"/>
          </a:p>
          <a:p>
            <a:pPr indent="-342900" lvl="0" marL="457200" rtl="0" algn="l">
              <a:spcBef>
                <a:spcPts val="400"/>
              </a:spcBef>
              <a:spcAft>
                <a:spcPts val="0"/>
              </a:spcAft>
              <a:buSzPts val="1800"/>
              <a:buChar char="•"/>
            </a:pPr>
            <a:r>
              <a:rPr lang="en-US" sz="1800"/>
              <a:t>Supplementary (if you are interested in background)</a:t>
            </a:r>
            <a:endParaRPr sz="1800"/>
          </a:p>
          <a:p>
            <a:pPr indent="-342900" lvl="1" marL="914400" rtl="0" algn="l">
              <a:spcBef>
                <a:spcPts val="0"/>
              </a:spcBef>
              <a:spcAft>
                <a:spcPts val="0"/>
              </a:spcAft>
              <a:buSzPts val="1800"/>
              <a:buChar char="–"/>
            </a:pPr>
            <a:r>
              <a:rPr lang="en-US" sz="1800"/>
              <a:t>…</a:t>
            </a:r>
            <a:endParaRPr sz="1800"/>
          </a:p>
        </p:txBody>
      </p:sp>
      <p:sp>
        <p:nvSpPr>
          <p:cNvPr id="2651" name="Google Shape;2651;p289"/>
          <p:cNvSpPr txBox="1"/>
          <p:nvPr>
            <p:ph idx="12" type="sldNum"/>
          </p:nvPr>
        </p:nvSpPr>
        <p:spPr>
          <a:xfrm>
            <a:off x="8367632" y="4893175"/>
            <a:ext cx="727200" cy="147300"/>
          </a:xfrm>
          <a:prstGeom prst="rect">
            <a:avLst/>
          </a:prstGeom>
        </p:spPr>
        <p:txBody>
          <a:bodyPr anchorCtr="0" anchor="t" bIns="29450" lIns="58925" spcFirstLastPara="1" rIns="58925" wrap="square" tIns="2945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2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A4C2F4"/>
        </a:solidFill>
      </p:bgPr>
    </p:bg>
    <p:spTree>
      <p:nvGrpSpPr>
        <p:cNvPr id="2656" name="Shape 2656"/>
        <p:cNvGrpSpPr/>
        <p:nvPr/>
      </p:nvGrpSpPr>
      <p:grpSpPr>
        <a:xfrm>
          <a:off x="0" y="0"/>
          <a:ext cx="0" cy="0"/>
          <a:chOff x="0" y="0"/>
          <a:chExt cx="0" cy="0"/>
        </a:xfrm>
      </p:grpSpPr>
      <p:sp>
        <p:nvSpPr>
          <p:cNvPr id="2657" name="Google Shape;2657;p290"/>
          <p:cNvSpPr txBox="1"/>
          <p:nvPr>
            <p:ph type="title"/>
          </p:nvPr>
        </p:nvSpPr>
        <p:spPr>
          <a:xfrm>
            <a:off x="687586" y="0"/>
            <a:ext cx="7768800" cy="971100"/>
          </a:xfrm>
          <a:prstGeom prst="rect">
            <a:avLst/>
          </a:prstGeom>
        </p:spPr>
        <p:txBody>
          <a:bodyPr anchorCtr="0" anchor="ctr" bIns="32750" lIns="32750" spcFirstLastPara="1" rIns="69975" wrap="square" tIns="32750">
            <a:noAutofit/>
          </a:bodyPr>
          <a:lstStyle/>
          <a:p>
            <a:pPr indent="0" lvl="0" marL="0" rtl="0" algn="ctr">
              <a:spcBef>
                <a:spcPts val="0"/>
              </a:spcBef>
              <a:spcAft>
                <a:spcPts val="0"/>
              </a:spcAft>
              <a:buNone/>
            </a:pPr>
            <a:r>
              <a:rPr lang="en-US"/>
              <a:t>Review</a:t>
            </a:r>
            <a:endParaRPr/>
          </a:p>
        </p:txBody>
      </p:sp>
      <p:sp>
        <p:nvSpPr>
          <p:cNvPr id="2658" name="Google Shape;2658;p290"/>
          <p:cNvSpPr txBox="1"/>
          <p:nvPr>
            <p:ph idx="1" type="body"/>
          </p:nvPr>
        </p:nvSpPr>
        <p:spPr>
          <a:xfrm>
            <a:off x="495581" y="850057"/>
            <a:ext cx="8152800" cy="3998400"/>
          </a:xfrm>
          <a:prstGeom prst="rect">
            <a:avLst/>
          </a:prstGeom>
        </p:spPr>
        <p:txBody>
          <a:bodyPr anchorCtr="0" anchor="t" bIns="32750" lIns="32750" spcFirstLastPara="1" rIns="69975" wrap="square" tIns="32750">
            <a:noAutofit/>
          </a:bodyPr>
          <a:lstStyle/>
          <a:p>
            <a:pPr indent="0" lvl="0" marL="0" rtl="0" algn="l">
              <a:spcBef>
                <a:spcPts val="400"/>
              </a:spcBef>
              <a:spcAft>
                <a:spcPts val="0"/>
              </a:spcAft>
              <a:buNone/>
            </a:pPr>
            <a:r>
              <a:rPr lang="en-US" sz="2800"/>
              <a:t>Do you know </a:t>
            </a:r>
            <a:endParaRPr sz="2800"/>
          </a:p>
          <a:p>
            <a:pPr indent="0" lvl="0" marL="0" rtl="0" algn="l">
              <a:spcBef>
                <a:spcPts val="400"/>
              </a:spcBef>
              <a:spcAft>
                <a:spcPts val="0"/>
              </a:spcAft>
              <a:buNone/>
            </a:pPr>
            <a:r>
              <a:t/>
            </a:r>
            <a:endParaRPr sz="2800"/>
          </a:p>
          <a:p>
            <a:pPr indent="-381000" lvl="0" marL="457200" rtl="0" algn="l">
              <a:spcBef>
                <a:spcPts val="400"/>
              </a:spcBef>
              <a:spcAft>
                <a:spcPts val="0"/>
              </a:spcAft>
              <a:buSzPts val="2400"/>
              <a:buAutoNum type="arabicPeriod"/>
            </a:pPr>
            <a:r>
              <a:rPr lang="en-US" sz="2800"/>
              <a:t>How to..</a:t>
            </a:r>
            <a:r>
              <a:rPr lang="en-US"/>
              <a:t> </a:t>
            </a:r>
            <a:endParaRPr/>
          </a:p>
        </p:txBody>
      </p:sp>
      <p:sp>
        <p:nvSpPr>
          <p:cNvPr id="2659" name="Google Shape;2659;p290"/>
          <p:cNvSpPr txBox="1"/>
          <p:nvPr>
            <p:ph idx="12" type="sldNum"/>
          </p:nvPr>
        </p:nvSpPr>
        <p:spPr>
          <a:xfrm>
            <a:off x="8367632" y="4893175"/>
            <a:ext cx="727200" cy="147300"/>
          </a:xfrm>
          <a:prstGeom prst="rect">
            <a:avLst/>
          </a:prstGeom>
        </p:spPr>
        <p:txBody>
          <a:bodyPr anchorCtr="0" anchor="t" bIns="29450" lIns="58925" spcFirstLastPara="1" rIns="58925" wrap="square" tIns="2945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2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5A6BD"/>
        </a:solidFill>
      </p:bgPr>
    </p:bg>
    <p:spTree>
      <p:nvGrpSpPr>
        <p:cNvPr id="2664" name="Shape 2664"/>
        <p:cNvGrpSpPr/>
        <p:nvPr/>
      </p:nvGrpSpPr>
      <p:grpSpPr>
        <a:xfrm>
          <a:off x="0" y="0"/>
          <a:ext cx="0" cy="0"/>
          <a:chOff x="0" y="0"/>
          <a:chExt cx="0" cy="0"/>
        </a:xfrm>
      </p:grpSpPr>
      <p:sp>
        <p:nvSpPr>
          <p:cNvPr id="2665" name="Google Shape;2665;p291"/>
          <p:cNvSpPr txBox="1"/>
          <p:nvPr>
            <p:ph type="title"/>
          </p:nvPr>
        </p:nvSpPr>
        <p:spPr>
          <a:xfrm>
            <a:off x="598836" y="2086200"/>
            <a:ext cx="7768800" cy="971100"/>
          </a:xfrm>
          <a:prstGeom prst="rect">
            <a:avLst/>
          </a:prstGeom>
        </p:spPr>
        <p:txBody>
          <a:bodyPr anchorCtr="0" anchor="ctr" bIns="32750" lIns="32750" spcFirstLastPara="1" rIns="69975" wrap="square" tIns="32750">
            <a:noAutofit/>
          </a:bodyPr>
          <a:lstStyle/>
          <a:p>
            <a:pPr indent="0" lvl="0" marL="0" rtl="0" algn="ctr">
              <a:spcBef>
                <a:spcPts val="0"/>
              </a:spcBef>
              <a:spcAft>
                <a:spcPts val="0"/>
              </a:spcAft>
              <a:buNone/>
            </a:pPr>
            <a:r>
              <a:rPr lang="en-US" sz="10200"/>
              <a:t>Reserve Materials </a:t>
            </a:r>
            <a:endParaRPr sz="10200"/>
          </a:p>
        </p:txBody>
      </p:sp>
      <p:sp>
        <p:nvSpPr>
          <p:cNvPr id="2666" name="Google Shape;2666;p291"/>
          <p:cNvSpPr txBox="1"/>
          <p:nvPr>
            <p:ph idx="12" type="sldNum"/>
          </p:nvPr>
        </p:nvSpPr>
        <p:spPr>
          <a:xfrm>
            <a:off x="8367632" y="4893175"/>
            <a:ext cx="727200" cy="147300"/>
          </a:xfrm>
          <a:prstGeom prst="rect">
            <a:avLst/>
          </a:prstGeom>
        </p:spPr>
        <p:txBody>
          <a:bodyPr anchorCtr="0" anchor="t" bIns="29450" lIns="58925" spcFirstLastPara="1" rIns="58925" wrap="square" tIns="29450">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2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3C47D"/>
        </a:solidFill>
      </p:bgPr>
    </p:bg>
    <p:spTree>
      <p:nvGrpSpPr>
        <p:cNvPr id="2671" name="Shape 2671"/>
        <p:cNvGrpSpPr/>
        <p:nvPr/>
      </p:nvGrpSpPr>
      <p:grpSpPr>
        <a:xfrm>
          <a:off x="0" y="0"/>
          <a:ext cx="0" cy="0"/>
          <a:chOff x="0" y="0"/>
          <a:chExt cx="0" cy="0"/>
        </a:xfrm>
      </p:grpSpPr>
      <p:sp>
        <p:nvSpPr>
          <p:cNvPr id="2672" name="Google Shape;2672;p292"/>
          <p:cNvSpPr txBox="1"/>
          <p:nvPr>
            <p:ph type="title"/>
          </p:nvPr>
        </p:nvSpPr>
        <p:spPr>
          <a:xfrm>
            <a:off x="687586" y="0"/>
            <a:ext cx="7768800" cy="971100"/>
          </a:xfrm>
          <a:prstGeom prst="rect">
            <a:avLst/>
          </a:prstGeom>
          <a:noFill/>
          <a:ln>
            <a:noFill/>
          </a:ln>
        </p:spPr>
        <p:txBody>
          <a:bodyPr anchorCtr="0" anchor="ctr" bIns="32750" lIns="32750" spcFirstLastPara="1" rIns="69975" wrap="square" tIns="32750">
            <a:noAutofit/>
          </a:bodyPr>
          <a:lstStyle/>
          <a:p>
            <a:pPr indent="0" lvl="0" marL="0" rtl="0" algn="ctr">
              <a:spcBef>
                <a:spcPts val="0"/>
              </a:spcBef>
              <a:spcAft>
                <a:spcPts val="0"/>
              </a:spcAft>
              <a:buNone/>
            </a:pPr>
            <a:br>
              <a:rPr lang="en-US" sz="3000">
                <a:latin typeface="Calibri"/>
                <a:ea typeface="Calibri"/>
                <a:cs typeface="Calibri"/>
                <a:sym typeface="Calibri"/>
              </a:rPr>
            </a:br>
            <a:r>
              <a:rPr b="1" lang="en-US" sz="4400">
                <a:solidFill>
                  <a:schemeClr val="dk1"/>
                </a:solidFill>
                <a:latin typeface="Calibri"/>
                <a:ea typeface="Calibri"/>
                <a:cs typeface="Calibri"/>
                <a:sym typeface="Calibri"/>
              </a:rPr>
              <a:t> </a:t>
            </a:r>
            <a:r>
              <a:rPr lang="en-US" sz="2500">
                <a:solidFill>
                  <a:schemeClr val="dk1"/>
                </a:solidFill>
              </a:rPr>
              <a:t>ENGG 107: Bayesian Statistical Modeling and Computation</a:t>
            </a:r>
            <a:br>
              <a:rPr lang="en-US" sz="2500"/>
            </a:br>
            <a:endParaRPr sz="3100">
              <a:solidFill>
                <a:srgbClr val="FF0000"/>
              </a:solidFill>
            </a:endParaRPr>
          </a:p>
        </p:txBody>
      </p:sp>
      <p:sp>
        <p:nvSpPr>
          <p:cNvPr id="2673" name="Google Shape;2673;p292"/>
          <p:cNvSpPr txBox="1"/>
          <p:nvPr/>
        </p:nvSpPr>
        <p:spPr>
          <a:xfrm>
            <a:off x="163500" y="3007675"/>
            <a:ext cx="8715600" cy="1140600"/>
          </a:xfrm>
          <a:prstGeom prst="rect">
            <a:avLst/>
          </a:prstGeom>
          <a:noFill/>
          <a:ln>
            <a:noFill/>
          </a:ln>
        </p:spPr>
        <p:txBody>
          <a:bodyPr anchorCtr="0" anchor="t" bIns="41900" lIns="83800" spcFirstLastPara="1" rIns="83800" wrap="square" tIns="41900">
            <a:noAutofit/>
          </a:bodyPr>
          <a:lstStyle/>
          <a:p>
            <a:pPr indent="-152400" lvl="0" marL="152400" marR="0" rtl="0" algn="l">
              <a:spcBef>
                <a:spcPts val="800"/>
              </a:spcBef>
              <a:spcAft>
                <a:spcPts val="0"/>
              </a:spcAft>
              <a:buNone/>
            </a:pPr>
            <a:r>
              <a:rPr lang="en-US" sz="2400">
                <a:solidFill>
                  <a:schemeClr val="dk1"/>
                </a:solidFill>
                <a:latin typeface="Calibri"/>
                <a:ea typeface="Calibri"/>
                <a:cs typeface="Calibri"/>
                <a:sym typeface="Calibri"/>
              </a:rPr>
              <a:t>Objectives for today:</a:t>
            </a:r>
            <a:endParaRPr sz="2400">
              <a:solidFill>
                <a:schemeClr val="dk1"/>
              </a:solidFill>
              <a:latin typeface="Calibri"/>
              <a:ea typeface="Calibri"/>
              <a:cs typeface="Calibri"/>
              <a:sym typeface="Calibri"/>
            </a:endParaRPr>
          </a:p>
          <a:p>
            <a:pPr indent="-381000" lvl="0" marL="457200" marR="0" rtl="0" algn="l">
              <a:spcBef>
                <a:spcPts val="800"/>
              </a:spcBef>
              <a:spcAft>
                <a:spcPts val="0"/>
              </a:spcAft>
              <a:buClr>
                <a:schemeClr val="dk1"/>
              </a:buClr>
              <a:buSzPts val="2400"/>
              <a:buFont typeface="Calibri"/>
              <a:buAutoNum type="arabicPeriod"/>
            </a:pPr>
            <a:r>
              <a:rPr lang="en-US" sz="2400">
                <a:solidFill>
                  <a:schemeClr val="dk1"/>
                </a:solidFill>
                <a:latin typeface="Calibri"/>
                <a:ea typeface="Calibri"/>
                <a:cs typeface="Calibri"/>
                <a:sym typeface="Calibri"/>
              </a:rPr>
              <a:t>Learn</a:t>
            </a:r>
            <a:endParaRPr sz="2400">
              <a:solidFill>
                <a:schemeClr val="dk1"/>
              </a:solidFill>
              <a:latin typeface="Calibri"/>
              <a:ea typeface="Calibri"/>
              <a:cs typeface="Calibri"/>
              <a:sym typeface="Calibri"/>
            </a:endParaRPr>
          </a:p>
        </p:txBody>
      </p:sp>
      <p:sp>
        <p:nvSpPr>
          <p:cNvPr id="2674" name="Google Shape;2674;p292"/>
          <p:cNvSpPr txBox="1"/>
          <p:nvPr>
            <p:ph idx="12" type="sldNum"/>
          </p:nvPr>
        </p:nvSpPr>
        <p:spPr>
          <a:xfrm>
            <a:off x="8367632" y="4893175"/>
            <a:ext cx="727200" cy="147300"/>
          </a:xfrm>
          <a:prstGeom prst="rect">
            <a:avLst/>
          </a:prstGeom>
        </p:spPr>
        <p:txBody>
          <a:bodyPr anchorCtr="0" anchor="t" bIns="29450" lIns="58925" spcFirstLastPara="1" rIns="58925" wrap="square" tIns="29450">
            <a:noAutofit/>
          </a:bodyPr>
          <a:lstStyle/>
          <a:p>
            <a:pPr indent="0" lvl="0" marL="0" rtl="0" algn="ctr">
              <a:spcBef>
                <a:spcPts val="0"/>
              </a:spcBef>
              <a:spcAft>
                <a:spcPts val="0"/>
              </a:spcAft>
              <a:buNone/>
            </a:pPr>
            <a:fld id="{00000000-1234-1234-1234-123412341234}" type="slidenum">
              <a:rPr lang="en-US"/>
              <a:t>‹#›</a:t>
            </a:fld>
            <a:endParaRPr/>
          </a:p>
        </p:txBody>
      </p:sp>
      <p:sp>
        <p:nvSpPr>
          <p:cNvPr id="2675" name="Google Shape;2675;p292"/>
          <p:cNvSpPr txBox="1"/>
          <p:nvPr/>
        </p:nvSpPr>
        <p:spPr>
          <a:xfrm>
            <a:off x="163500" y="768075"/>
            <a:ext cx="8969400" cy="1939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5700">
                <a:solidFill>
                  <a:srgbClr val="FF0000"/>
                </a:solidFill>
                <a:latin typeface="Calibri"/>
                <a:ea typeface="Calibri"/>
                <a:cs typeface="Calibri"/>
                <a:sym typeface="Calibri"/>
              </a:rPr>
              <a:t>Writing a Methods Section (for a Bayesian Analysis)</a:t>
            </a:r>
            <a:r>
              <a:rPr lang="en-US" sz="5700">
                <a:solidFill>
                  <a:srgbClr val="FF0000"/>
                </a:solidFill>
                <a:latin typeface="Calibri"/>
                <a:ea typeface="Calibri"/>
                <a:cs typeface="Calibri"/>
                <a:sym typeface="Calibri"/>
              </a:rPr>
              <a:t> </a:t>
            </a:r>
            <a:endParaRPr sz="5700">
              <a:latin typeface="Calibri"/>
              <a:ea typeface="Calibri"/>
              <a:cs typeface="Calibri"/>
              <a:sym typeface="Calibri"/>
            </a:endParaRPr>
          </a:p>
        </p:txBody>
      </p:sp>
    </p:spTree>
  </p:cSld>
  <p:clrMapOvr>
    <a:masterClrMapping/>
  </p:clrMapOvr>
</p:sld>
</file>

<file path=ppt/slides/slide2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0" name="Shape 2680"/>
        <p:cNvGrpSpPr/>
        <p:nvPr/>
      </p:nvGrpSpPr>
      <p:grpSpPr>
        <a:xfrm>
          <a:off x="0" y="0"/>
          <a:ext cx="0" cy="0"/>
          <a:chOff x="0" y="0"/>
          <a:chExt cx="0" cy="0"/>
        </a:xfrm>
      </p:grpSpPr>
      <p:sp>
        <p:nvSpPr>
          <p:cNvPr id="2681" name="Google Shape;2681;p293"/>
          <p:cNvSpPr txBox="1"/>
          <p:nvPr>
            <p:ph type="title"/>
          </p:nvPr>
        </p:nvSpPr>
        <p:spPr>
          <a:xfrm>
            <a:off x="687600" y="-68075"/>
            <a:ext cx="7768800" cy="633600"/>
          </a:xfrm>
          <a:prstGeom prst="rect">
            <a:avLst/>
          </a:prstGeom>
          <a:noFill/>
          <a:ln>
            <a:noFill/>
          </a:ln>
        </p:spPr>
        <p:txBody>
          <a:bodyPr anchorCtr="0" anchor="ctr" bIns="32750" lIns="32750" spcFirstLastPara="1" rIns="69975" wrap="square" tIns="32750">
            <a:noAutofit/>
          </a:bodyPr>
          <a:lstStyle/>
          <a:p>
            <a:pPr indent="0" lvl="0" marL="0" rtl="0" algn="ctr">
              <a:spcBef>
                <a:spcPts val="0"/>
              </a:spcBef>
              <a:spcAft>
                <a:spcPts val="0"/>
              </a:spcAft>
              <a:buNone/>
            </a:pPr>
            <a:r>
              <a:rPr lang="en-US" sz="2800"/>
              <a:t>Current Schedule</a:t>
            </a:r>
            <a:endParaRPr sz="2800"/>
          </a:p>
        </p:txBody>
      </p:sp>
      <p:sp>
        <p:nvSpPr>
          <p:cNvPr id="2682" name="Google Shape;2682;p293"/>
          <p:cNvSpPr txBox="1"/>
          <p:nvPr>
            <p:ph idx="12" type="sldNum"/>
          </p:nvPr>
        </p:nvSpPr>
        <p:spPr>
          <a:xfrm>
            <a:off x="8367632" y="4893175"/>
            <a:ext cx="727200" cy="147300"/>
          </a:xfrm>
          <a:prstGeom prst="rect">
            <a:avLst/>
          </a:prstGeom>
        </p:spPr>
        <p:txBody>
          <a:bodyPr anchorCtr="0" anchor="t" bIns="29450" lIns="58925" spcFirstLastPara="1" rIns="58925" wrap="square" tIns="29450">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2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CE5CD"/>
        </a:solidFill>
      </p:bgPr>
    </p:bg>
    <p:spTree>
      <p:nvGrpSpPr>
        <p:cNvPr id="2687" name="Shape 2687"/>
        <p:cNvGrpSpPr/>
        <p:nvPr/>
      </p:nvGrpSpPr>
      <p:grpSpPr>
        <a:xfrm>
          <a:off x="0" y="0"/>
          <a:ext cx="0" cy="0"/>
          <a:chOff x="0" y="0"/>
          <a:chExt cx="0" cy="0"/>
        </a:xfrm>
      </p:grpSpPr>
      <p:sp>
        <p:nvSpPr>
          <p:cNvPr id="2688" name="Google Shape;2688;p294"/>
          <p:cNvSpPr txBox="1"/>
          <p:nvPr>
            <p:ph type="title"/>
          </p:nvPr>
        </p:nvSpPr>
        <p:spPr>
          <a:xfrm>
            <a:off x="687586" y="0"/>
            <a:ext cx="7768800" cy="971100"/>
          </a:xfrm>
          <a:prstGeom prst="rect">
            <a:avLst/>
          </a:prstGeom>
          <a:noFill/>
          <a:ln>
            <a:noFill/>
          </a:ln>
        </p:spPr>
        <p:txBody>
          <a:bodyPr anchorCtr="0" anchor="ctr" bIns="32750" lIns="32750" spcFirstLastPara="1" rIns="69975" wrap="square" tIns="32750">
            <a:noAutofit/>
          </a:bodyPr>
          <a:lstStyle/>
          <a:p>
            <a:pPr indent="0" lvl="0" marL="0" rtl="0" algn="ctr">
              <a:spcBef>
                <a:spcPts val="0"/>
              </a:spcBef>
              <a:spcAft>
                <a:spcPts val="0"/>
              </a:spcAft>
              <a:buNone/>
            </a:pPr>
            <a:r>
              <a:rPr lang="en-US">
                <a:latin typeface="Calibri"/>
                <a:ea typeface="Calibri"/>
                <a:cs typeface="Calibri"/>
                <a:sym typeface="Calibri"/>
              </a:rPr>
              <a:t>Outline for today</a:t>
            </a:r>
            <a:endParaRPr>
              <a:latin typeface="Calibri"/>
              <a:ea typeface="Calibri"/>
              <a:cs typeface="Calibri"/>
              <a:sym typeface="Calibri"/>
            </a:endParaRPr>
          </a:p>
        </p:txBody>
      </p:sp>
      <p:sp>
        <p:nvSpPr>
          <p:cNvPr id="2689" name="Google Shape;2689;p294"/>
          <p:cNvSpPr txBox="1"/>
          <p:nvPr>
            <p:ph idx="1" type="body"/>
          </p:nvPr>
        </p:nvSpPr>
        <p:spPr>
          <a:xfrm>
            <a:off x="393356" y="848407"/>
            <a:ext cx="8152800" cy="3998400"/>
          </a:xfrm>
          <a:prstGeom prst="rect">
            <a:avLst/>
          </a:prstGeom>
          <a:noFill/>
          <a:ln>
            <a:noFill/>
          </a:ln>
        </p:spPr>
        <p:txBody>
          <a:bodyPr anchorCtr="0" anchor="t" bIns="32750" lIns="32750" spcFirstLastPara="1" rIns="69975" wrap="square" tIns="32750">
            <a:noAutofit/>
          </a:bodyPr>
          <a:lstStyle/>
          <a:p>
            <a:pPr indent="-419100" lvl="0" marL="457200" rtl="0" algn="l">
              <a:lnSpc>
                <a:spcPct val="150000"/>
              </a:lnSpc>
              <a:spcBef>
                <a:spcPts val="400"/>
              </a:spcBef>
              <a:spcAft>
                <a:spcPts val="0"/>
              </a:spcAft>
              <a:buSzPts val="3000"/>
              <a:buFont typeface="Calibri"/>
              <a:buAutoNum type="arabicPeriod"/>
            </a:pPr>
            <a:r>
              <a:rPr lang="en-US" sz="3000"/>
              <a:t>Motivating…</a:t>
            </a:r>
            <a:endParaRPr sz="3000"/>
          </a:p>
          <a:p>
            <a:pPr indent="0" lvl="0" marL="0" rtl="0" algn="l">
              <a:spcBef>
                <a:spcPts val="400"/>
              </a:spcBef>
              <a:spcAft>
                <a:spcPts val="0"/>
              </a:spcAft>
              <a:buNone/>
            </a:pPr>
            <a:r>
              <a:t/>
            </a:r>
            <a:endParaRPr sz="3000">
              <a:latin typeface="Calibri"/>
              <a:ea typeface="Calibri"/>
              <a:cs typeface="Calibri"/>
              <a:sym typeface="Calibri"/>
            </a:endParaRPr>
          </a:p>
        </p:txBody>
      </p:sp>
      <p:sp>
        <p:nvSpPr>
          <p:cNvPr id="2690" name="Google Shape;2690;p294"/>
          <p:cNvSpPr txBox="1"/>
          <p:nvPr>
            <p:ph idx="12" type="sldNum"/>
          </p:nvPr>
        </p:nvSpPr>
        <p:spPr>
          <a:xfrm>
            <a:off x="8367632" y="4893175"/>
            <a:ext cx="727200" cy="147300"/>
          </a:xfrm>
          <a:prstGeom prst="rect">
            <a:avLst/>
          </a:prstGeom>
        </p:spPr>
        <p:txBody>
          <a:bodyPr anchorCtr="0" anchor="t" bIns="29450" lIns="58925" spcFirstLastPara="1" rIns="58925" wrap="square" tIns="29450">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2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A4C2F4"/>
        </a:solidFill>
      </p:bgPr>
    </p:bg>
    <p:spTree>
      <p:nvGrpSpPr>
        <p:cNvPr id="2695" name="Shape 2695"/>
        <p:cNvGrpSpPr/>
        <p:nvPr/>
      </p:nvGrpSpPr>
      <p:grpSpPr>
        <a:xfrm>
          <a:off x="0" y="0"/>
          <a:ext cx="0" cy="0"/>
          <a:chOff x="0" y="0"/>
          <a:chExt cx="0" cy="0"/>
        </a:xfrm>
      </p:grpSpPr>
      <p:sp>
        <p:nvSpPr>
          <p:cNvPr id="2696" name="Google Shape;2696;p295"/>
          <p:cNvSpPr txBox="1"/>
          <p:nvPr>
            <p:ph type="title"/>
          </p:nvPr>
        </p:nvSpPr>
        <p:spPr>
          <a:xfrm>
            <a:off x="687575" y="0"/>
            <a:ext cx="7768800" cy="569700"/>
          </a:xfrm>
          <a:prstGeom prst="rect">
            <a:avLst/>
          </a:prstGeom>
        </p:spPr>
        <p:txBody>
          <a:bodyPr anchorCtr="0" anchor="ctr" bIns="32750" lIns="32750" spcFirstLastPara="1" rIns="69975" wrap="square" tIns="32750">
            <a:noAutofit/>
          </a:bodyPr>
          <a:lstStyle/>
          <a:p>
            <a:pPr indent="0" lvl="0" marL="0" rtl="0" algn="ctr">
              <a:spcBef>
                <a:spcPts val="0"/>
              </a:spcBef>
              <a:spcAft>
                <a:spcPts val="0"/>
              </a:spcAft>
              <a:buNone/>
            </a:pPr>
            <a:r>
              <a:rPr lang="en-US"/>
              <a:t>Review of Reading Assignments</a:t>
            </a:r>
            <a:endParaRPr/>
          </a:p>
        </p:txBody>
      </p:sp>
      <p:sp>
        <p:nvSpPr>
          <p:cNvPr id="2697" name="Google Shape;2697;p295"/>
          <p:cNvSpPr txBox="1"/>
          <p:nvPr>
            <p:ph idx="1" type="body"/>
          </p:nvPr>
        </p:nvSpPr>
        <p:spPr>
          <a:xfrm>
            <a:off x="150825" y="572550"/>
            <a:ext cx="8680800" cy="3998400"/>
          </a:xfrm>
          <a:prstGeom prst="rect">
            <a:avLst/>
          </a:prstGeom>
        </p:spPr>
        <p:txBody>
          <a:bodyPr anchorCtr="0" anchor="t" bIns="32750" lIns="32750" spcFirstLastPara="1" rIns="69975" wrap="square" tIns="32750">
            <a:noAutofit/>
          </a:bodyPr>
          <a:lstStyle/>
          <a:p>
            <a:pPr indent="-342900" lvl="0" marL="457200" rtl="0" algn="l">
              <a:spcBef>
                <a:spcPts val="400"/>
              </a:spcBef>
              <a:spcAft>
                <a:spcPts val="0"/>
              </a:spcAft>
              <a:buSzPts val="1800"/>
              <a:buChar char="•"/>
            </a:pPr>
            <a:r>
              <a:rPr lang="en-US" sz="1800"/>
              <a:t>Core:</a:t>
            </a:r>
            <a:endParaRPr sz="1800"/>
          </a:p>
          <a:p>
            <a:pPr indent="-342900" lvl="1" marL="914400" rtl="0" algn="l">
              <a:spcBef>
                <a:spcPts val="0"/>
              </a:spcBef>
              <a:spcAft>
                <a:spcPts val="0"/>
              </a:spcAft>
              <a:buSzPts val="1800"/>
              <a:buChar char="–"/>
            </a:pPr>
            <a:r>
              <a:rPr lang="en-US" sz="1800"/>
              <a:t>…</a:t>
            </a:r>
            <a:endParaRPr sz="1800"/>
          </a:p>
          <a:p>
            <a:pPr indent="0" lvl="0" marL="914400" rtl="0" algn="l">
              <a:spcBef>
                <a:spcPts val="400"/>
              </a:spcBef>
              <a:spcAft>
                <a:spcPts val="0"/>
              </a:spcAft>
              <a:buNone/>
            </a:pPr>
            <a:br>
              <a:rPr lang="en-US" sz="1800"/>
            </a:br>
            <a:endParaRPr sz="1800"/>
          </a:p>
          <a:p>
            <a:pPr indent="-342900" lvl="0" marL="457200" rtl="0" algn="l">
              <a:spcBef>
                <a:spcPts val="400"/>
              </a:spcBef>
              <a:spcAft>
                <a:spcPts val="0"/>
              </a:spcAft>
              <a:buSzPts val="1800"/>
              <a:buChar char="•"/>
            </a:pPr>
            <a:r>
              <a:rPr lang="en-US" sz="1800"/>
              <a:t>Supplementary (if you are interested in background)</a:t>
            </a:r>
            <a:endParaRPr sz="1800"/>
          </a:p>
          <a:p>
            <a:pPr indent="-342900" lvl="1" marL="914400" rtl="0" algn="l">
              <a:spcBef>
                <a:spcPts val="0"/>
              </a:spcBef>
              <a:spcAft>
                <a:spcPts val="0"/>
              </a:spcAft>
              <a:buSzPts val="1800"/>
              <a:buChar char="–"/>
            </a:pPr>
            <a:r>
              <a:rPr lang="en-US" sz="1800"/>
              <a:t>…</a:t>
            </a:r>
            <a:endParaRPr sz="1800"/>
          </a:p>
        </p:txBody>
      </p:sp>
      <p:sp>
        <p:nvSpPr>
          <p:cNvPr id="2698" name="Google Shape;2698;p295"/>
          <p:cNvSpPr txBox="1"/>
          <p:nvPr>
            <p:ph idx="12" type="sldNum"/>
          </p:nvPr>
        </p:nvSpPr>
        <p:spPr>
          <a:xfrm>
            <a:off x="8367632" y="4893175"/>
            <a:ext cx="727200" cy="147300"/>
          </a:xfrm>
          <a:prstGeom prst="rect">
            <a:avLst/>
          </a:prstGeom>
        </p:spPr>
        <p:txBody>
          <a:bodyPr anchorCtr="0" anchor="t" bIns="29450" lIns="58925" spcFirstLastPara="1" rIns="58925" wrap="square" tIns="2945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2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3" name="Shape 2703"/>
        <p:cNvGrpSpPr/>
        <p:nvPr/>
      </p:nvGrpSpPr>
      <p:grpSpPr>
        <a:xfrm>
          <a:off x="0" y="0"/>
          <a:ext cx="0" cy="0"/>
          <a:chOff x="0" y="0"/>
          <a:chExt cx="0" cy="0"/>
        </a:xfrm>
      </p:grpSpPr>
      <p:sp>
        <p:nvSpPr>
          <p:cNvPr id="2704" name="Google Shape;2704;p296"/>
          <p:cNvSpPr txBox="1"/>
          <p:nvPr>
            <p:ph type="title"/>
          </p:nvPr>
        </p:nvSpPr>
        <p:spPr>
          <a:xfrm>
            <a:off x="687600" y="-68075"/>
            <a:ext cx="7768800" cy="633600"/>
          </a:xfrm>
          <a:prstGeom prst="rect">
            <a:avLst/>
          </a:prstGeom>
          <a:noFill/>
          <a:ln>
            <a:noFill/>
          </a:ln>
        </p:spPr>
        <p:txBody>
          <a:bodyPr anchorCtr="0" anchor="ctr" bIns="32750" lIns="32750" spcFirstLastPara="1" rIns="69975" wrap="square" tIns="32750">
            <a:noAutofit/>
          </a:bodyPr>
          <a:lstStyle/>
          <a:p>
            <a:pPr indent="0" lvl="0" marL="0" rtl="0" algn="ctr">
              <a:spcBef>
                <a:spcPts val="0"/>
              </a:spcBef>
              <a:spcAft>
                <a:spcPts val="0"/>
              </a:spcAft>
              <a:buNone/>
            </a:pPr>
            <a:r>
              <a:rPr lang="en-US" sz="2800"/>
              <a:t>Content</a:t>
            </a:r>
            <a:endParaRPr sz="2800"/>
          </a:p>
        </p:txBody>
      </p:sp>
      <p:sp>
        <p:nvSpPr>
          <p:cNvPr id="2705" name="Google Shape;2705;p296"/>
          <p:cNvSpPr txBox="1"/>
          <p:nvPr>
            <p:ph idx="12" type="sldNum"/>
          </p:nvPr>
        </p:nvSpPr>
        <p:spPr>
          <a:xfrm>
            <a:off x="8367632" y="4893175"/>
            <a:ext cx="727200" cy="147300"/>
          </a:xfrm>
          <a:prstGeom prst="rect">
            <a:avLst/>
          </a:prstGeom>
        </p:spPr>
        <p:txBody>
          <a:bodyPr anchorCtr="0" anchor="t" bIns="29450" lIns="58925" spcFirstLastPara="1" rIns="58925" wrap="square" tIns="29450">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2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A4C2F4"/>
        </a:solidFill>
      </p:bgPr>
    </p:bg>
    <p:spTree>
      <p:nvGrpSpPr>
        <p:cNvPr id="2710" name="Shape 2710"/>
        <p:cNvGrpSpPr/>
        <p:nvPr/>
      </p:nvGrpSpPr>
      <p:grpSpPr>
        <a:xfrm>
          <a:off x="0" y="0"/>
          <a:ext cx="0" cy="0"/>
          <a:chOff x="0" y="0"/>
          <a:chExt cx="0" cy="0"/>
        </a:xfrm>
      </p:grpSpPr>
      <p:sp>
        <p:nvSpPr>
          <p:cNvPr id="2711" name="Google Shape;2711;p297"/>
          <p:cNvSpPr txBox="1"/>
          <p:nvPr>
            <p:ph type="title"/>
          </p:nvPr>
        </p:nvSpPr>
        <p:spPr>
          <a:xfrm>
            <a:off x="687575" y="0"/>
            <a:ext cx="7768800" cy="569700"/>
          </a:xfrm>
          <a:prstGeom prst="rect">
            <a:avLst/>
          </a:prstGeom>
        </p:spPr>
        <p:txBody>
          <a:bodyPr anchorCtr="0" anchor="ctr" bIns="32750" lIns="32750" spcFirstLastPara="1" rIns="69975" wrap="square" tIns="32750">
            <a:noAutofit/>
          </a:bodyPr>
          <a:lstStyle/>
          <a:p>
            <a:pPr indent="0" lvl="0" marL="0" rtl="0" algn="ctr">
              <a:spcBef>
                <a:spcPts val="0"/>
              </a:spcBef>
              <a:spcAft>
                <a:spcPts val="0"/>
              </a:spcAft>
              <a:buNone/>
            </a:pPr>
            <a:r>
              <a:rPr lang="en-US"/>
              <a:t>Reading Assignments for Next Class </a:t>
            </a:r>
            <a:endParaRPr/>
          </a:p>
        </p:txBody>
      </p:sp>
      <p:sp>
        <p:nvSpPr>
          <p:cNvPr id="2712" name="Google Shape;2712;p297"/>
          <p:cNvSpPr txBox="1"/>
          <p:nvPr>
            <p:ph idx="1" type="body"/>
          </p:nvPr>
        </p:nvSpPr>
        <p:spPr>
          <a:xfrm>
            <a:off x="150825" y="572550"/>
            <a:ext cx="8680800" cy="3998400"/>
          </a:xfrm>
          <a:prstGeom prst="rect">
            <a:avLst/>
          </a:prstGeom>
        </p:spPr>
        <p:txBody>
          <a:bodyPr anchorCtr="0" anchor="t" bIns="32750" lIns="32750" spcFirstLastPara="1" rIns="69975" wrap="square" tIns="32750">
            <a:noAutofit/>
          </a:bodyPr>
          <a:lstStyle/>
          <a:p>
            <a:pPr indent="-342900" lvl="0" marL="457200" rtl="0" algn="l">
              <a:spcBef>
                <a:spcPts val="400"/>
              </a:spcBef>
              <a:spcAft>
                <a:spcPts val="0"/>
              </a:spcAft>
              <a:buSzPts val="1800"/>
              <a:buChar char="•"/>
            </a:pPr>
            <a:r>
              <a:rPr lang="en-US" sz="1800"/>
              <a:t>Core:</a:t>
            </a:r>
            <a:endParaRPr sz="1800"/>
          </a:p>
          <a:p>
            <a:pPr indent="-342900" lvl="1" marL="914400" rtl="0" algn="l">
              <a:spcBef>
                <a:spcPts val="0"/>
              </a:spcBef>
              <a:spcAft>
                <a:spcPts val="0"/>
              </a:spcAft>
              <a:buSzPts val="1800"/>
              <a:buChar char="–"/>
            </a:pPr>
            <a:r>
              <a:rPr lang="en-US" sz="1800"/>
              <a:t>…</a:t>
            </a:r>
            <a:endParaRPr sz="1800"/>
          </a:p>
          <a:p>
            <a:pPr indent="0" lvl="0" marL="914400" rtl="0" algn="l">
              <a:spcBef>
                <a:spcPts val="400"/>
              </a:spcBef>
              <a:spcAft>
                <a:spcPts val="0"/>
              </a:spcAft>
              <a:buNone/>
            </a:pPr>
            <a:br>
              <a:rPr lang="en-US" sz="1800"/>
            </a:br>
            <a:endParaRPr sz="1800"/>
          </a:p>
          <a:p>
            <a:pPr indent="-342900" lvl="0" marL="457200" rtl="0" algn="l">
              <a:spcBef>
                <a:spcPts val="400"/>
              </a:spcBef>
              <a:spcAft>
                <a:spcPts val="0"/>
              </a:spcAft>
              <a:buSzPts val="1800"/>
              <a:buChar char="•"/>
            </a:pPr>
            <a:r>
              <a:rPr lang="en-US" sz="1800"/>
              <a:t>Supplementary (if you are interested in background)</a:t>
            </a:r>
            <a:endParaRPr sz="1800"/>
          </a:p>
          <a:p>
            <a:pPr indent="-342900" lvl="1" marL="914400" rtl="0" algn="l">
              <a:spcBef>
                <a:spcPts val="0"/>
              </a:spcBef>
              <a:spcAft>
                <a:spcPts val="0"/>
              </a:spcAft>
              <a:buSzPts val="1800"/>
              <a:buChar char="–"/>
            </a:pPr>
            <a:r>
              <a:rPr lang="en-US" sz="1800"/>
              <a:t>…</a:t>
            </a:r>
            <a:endParaRPr sz="1800"/>
          </a:p>
        </p:txBody>
      </p:sp>
      <p:sp>
        <p:nvSpPr>
          <p:cNvPr id="2713" name="Google Shape;2713;p297"/>
          <p:cNvSpPr txBox="1"/>
          <p:nvPr>
            <p:ph idx="12" type="sldNum"/>
          </p:nvPr>
        </p:nvSpPr>
        <p:spPr>
          <a:xfrm>
            <a:off x="8367632" y="4893175"/>
            <a:ext cx="727200" cy="147300"/>
          </a:xfrm>
          <a:prstGeom prst="rect">
            <a:avLst/>
          </a:prstGeom>
        </p:spPr>
        <p:txBody>
          <a:bodyPr anchorCtr="0" anchor="t" bIns="29450" lIns="58925" spcFirstLastPara="1" rIns="58925" wrap="square" tIns="2945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5A6BD"/>
        </a:solidFill>
      </p:bgPr>
    </p:bg>
    <p:spTree>
      <p:nvGrpSpPr>
        <p:cNvPr id="323" name="Shape 323"/>
        <p:cNvGrpSpPr/>
        <p:nvPr/>
      </p:nvGrpSpPr>
      <p:grpSpPr>
        <a:xfrm>
          <a:off x="0" y="0"/>
          <a:ext cx="0" cy="0"/>
          <a:chOff x="0" y="0"/>
          <a:chExt cx="0" cy="0"/>
        </a:xfrm>
      </p:grpSpPr>
      <p:sp>
        <p:nvSpPr>
          <p:cNvPr id="324" name="Google Shape;324;p46"/>
          <p:cNvSpPr txBox="1"/>
          <p:nvPr>
            <p:ph type="title"/>
          </p:nvPr>
        </p:nvSpPr>
        <p:spPr>
          <a:xfrm>
            <a:off x="598836" y="2086200"/>
            <a:ext cx="7768800" cy="971100"/>
          </a:xfrm>
          <a:prstGeom prst="rect">
            <a:avLst/>
          </a:prstGeom>
        </p:spPr>
        <p:txBody>
          <a:bodyPr anchorCtr="0" anchor="ctr" bIns="32750" lIns="32750" spcFirstLastPara="1" rIns="69975" wrap="square" tIns="32750">
            <a:noAutofit/>
          </a:bodyPr>
          <a:lstStyle/>
          <a:p>
            <a:pPr indent="0" lvl="0" marL="0" rtl="0" algn="ctr">
              <a:spcBef>
                <a:spcPts val="0"/>
              </a:spcBef>
              <a:spcAft>
                <a:spcPts val="0"/>
              </a:spcAft>
              <a:buNone/>
            </a:pPr>
            <a:r>
              <a:rPr lang="en-US" sz="10200"/>
              <a:t>Reserve Materials </a:t>
            </a:r>
            <a:endParaRPr sz="10200"/>
          </a:p>
        </p:txBody>
      </p:sp>
      <p:sp>
        <p:nvSpPr>
          <p:cNvPr id="325" name="Google Shape;325;p46"/>
          <p:cNvSpPr txBox="1"/>
          <p:nvPr>
            <p:ph idx="12" type="sldNum"/>
          </p:nvPr>
        </p:nvSpPr>
        <p:spPr>
          <a:xfrm>
            <a:off x="8367632" y="4893175"/>
            <a:ext cx="727200" cy="147300"/>
          </a:xfrm>
          <a:prstGeom prst="rect">
            <a:avLst/>
          </a:prstGeom>
        </p:spPr>
        <p:txBody>
          <a:bodyPr anchorCtr="0" anchor="t" bIns="29450" lIns="58925" spcFirstLastPara="1" rIns="58925" wrap="square" tIns="2945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2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A4C2F4"/>
        </a:solidFill>
      </p:bgPr>
    </p:bg>
    <p:spTree>
      <p:nvGrpSpPr>
        <p:cNvPr id="2718" name="Shape 2718"/>
        <p:cNvGrpSpPr/>
        <p:nvPr/>
      </p:nvGrpSpPr>
      <p:grpSpPr>
        <a:xfrm>
          <a:off x="0" y="0"/>
          <a:ext cx="0" cy="0"/>
          <a:chOff x="0" y="0"/>
          <a:chExt cx="0" cy="0"/>
        </a:xfrm>
      </p:grpSpPr>
      <p:sp>
        <p:nvSpPr>
          <p:cNvPr id="2719" name="Google Shape;2719;p298"/>
          <p:cNvSpPr txBox="1"/>
          <p:nvPr>
            <p:ph type="title"/>
          </p:nvPr>
        </p:nvSpPr>
        <p:spPr>
          <a:xfrm>
            <a:off x="687586" y="0"/>
            <a:ext cx="7768800" cy="971100"/>
          </a:xfrm>
          <a:prstGeom prst="rect">
            <a:avLst/>
          </a:prstGeom>
        </p:spPr>
        <p:txBody>
          <a:bodyPr anchorCtr="0" anchor="ctr" bIns="32750" lIns="32750" spcFirstLastPara="1" rIns="69975" wrap="square" tIns="32750">
            <a:noAutofit/>
          </a:bodyPr>
          <a:lstStyle/>
          <a:p>
            <a:pPr indent="0" lvl="0" marL="0" rtl="0" algn="ctr">
              <a:spcBef>
                <a:spcPts val="0"/>
              </a:spcBef>
              <a:spcAft>
                <a:spcPts val="0"/>
              </a:spcAft>
              <a:buNone/>
            </a:pPr>
            <a:r>
              <a:rPr lang="en-US"/>
              <a:t>Review</a:t>
            </a:r>
            <a:endParaRPr/>
          </a:p>
        </p:txBody>
      </p:sp>
      <p:sp>
        <p:nvSpPr>
          <p:cNvPr id="2720" name="Google Shape;2720;p298"/>
          <p:cNvSpPr txBox="1"/>
          <p:nvPr>
            <p:ph idx="1" type="body"/>
          </p:nvPr>
        </p:nvSpPr>
        <p:spPr>
          <a:xfrm>
            <a:off x="495581" y="850057"/>
            <a:ext cx="8152800" cy="3998400"/>
          </a:xfrm>
          <a:prstGeom prst="rect">
            <a:avLst/>
          </a:prstGeom>
        </p:spPr>
        <p:txBody>
          <a:bodyPr anchorCtr="0" anchor="t" bIns="32750" lIns="32750" spcFirstLastPara="1" rIns="69975" wrap="square" tIns="32750">
            <a:noAutofit/>
          </a:bodyPr>
          <a:lstStyle/>
          <a:p>
            <a:pPr indent="0" lvl="0" marL="0" rtl="0" algn="l">
              <a:spcBef>
                <a:spcPts val="400"/>
              </a:spcBef>
              <a:spcAft>
                <a:spcPts val="0"/>
              </a:spcAft>
              <a:buNone/>
            </a:pPr>
            <a:r>
              <a:rPr lang="en-US" sz="2800"/>
              <a:t>Do you know </a:t>
            </a:r>
            <a:endParaRPr sz="2800"/>
          </a:p>
          <a:p>
            <a:pPr indent="0" lvl="0" marL="0" rtl="0" algn="l">
              <a:spcBef>
                <a:spcPts val="400"/>
              </a:spcBef>
              <a:spcAft>
                <a:spcPts val="0"/>
              </a:spcAft>
              <a:buNone/>
            </a:pPr>
            <a:r>
              <a:t/>
            </a:r>
            <a:endParaRPr sz="2800"/>
          </a:p>
          <a:p>
            <a:pPr indent="-381000" lvl="0" marL="457200" rtl="0" algn="l">
              <a:spcBef>
                <a:spcPts val="400"/>
              </a:spcBef>
              <a:spcAft>
                <a:spcPts val="0"/>
              </a:spcAft>
              <a:buSzPts val="2400"/>
              <a:buAutoNum type="arabicPeriod"/>
            </a:pPr>
            <a:r>
              <a:rPr lang="en-US" sz="2800"/>
              <a:t>How to..</a:t>
            </a:r>
            <a:r>
              <a:rPr lang="en-US"/>
              <a:t> </a:t>
            </a:r>
            <a:endParaRPr/>
          </a:p>
        </p:txBody>
      </p:sp>
      <p:sp>
        <p:nvSpPr>
          <p:cNvPr id="2721" name="Google Shape;2721;p298"/>
          <p:cNvSpPr txBox="1"/>
          <p:nvPr>
            <p:ph idx="12" type="sldNum"/>
          </p:nvPr>
        </p:nvSpPr>
        <p:spPr>
          <a:xfrm>
            <a:off x="8367632" y="4893175"/>
            <a:ext cx="727200" cy="147300"/>
          </a:xfrm>
          <a:prstGeom prst="rect">
            <a:avLst/>
          </a:prstGeom>
        </p:spPr>
        <p:txBody>
          <a:bodyPr anchorCtr="0" anchor="t" bIns="29450" lIns="58925" spcFirstLastPara="1" rIns="58925" wrap="square" tIns="2945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2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5A6BD"/>
        </a:solidFill>
      </p:bgPr>
    </p:bg>
    <p:spTree>
      <p:nvGrpSpPr>
        <p:cNvPr id="2726" name="Shape 2726"/>
        <p:cNvGrpSpPr/>
        <p:nvPr/>
      </p:nvGrpSpPr>
      <p:grpSpPr>
        <a:xfrm>
          <a:off x="0" y="0"/>
          <a:ext cx="0" cy="0"/>
          <a:chOff x="0" y="0"/>
          <a:chExt cx="0" cy="0"/>
        </a:xfrm>
      </p:grpSpPr>
      <p:sp>
        <p:nvSpPr>
          <p:cNvPr id="2727" name="Google Shape;2727;p299"/>
          <p:cNvSpPr txBox="1"/>
          <p:nvPr>
            <p:ph type="title"/>
          </p:nvPr>
        </p:nvSpPr>
        <p:spPr>
          <a:xfrm>
            <a:off x="598836" y="2086200"/>
            <a:ext cx="7768800" cy="971100"/>
          </a:xfrm>
          <a:prstGeom prst="rect">
            <a:avLst/>
          </a:prstGeom>
        </p:spPr>
        <p:txBody>
          <a:bodyPr anchorCtr="0" anchor="ctr" bIns="32750" lIns="32750" spcFirstLastPara="1" rIns="69975" wrap="square" tIns="32750">
            <a:noAutofit/>
          </a:bodyPr>
          <a:lstStyle/>
          <a:p>
            <a:pPr indent="0" lvl="0" marL="0" rtl="0" algn="ctr">
              <a:spcBef>
                <a:spcPts val="0"/>
              </a:spcBef>
              <a:spcAft>
                <a:spcPts val="0"/>
              </a:spcAft>
              <a:buNone/>
            </a:pPr>
            <a:r>
              <a:rPr lang="en-US" sz="10200"/>
              <a:t>Reserve Materials </a:t>
            </a:r>
            <a:endParaRPr sz="10200"/>
          </a:p>
        </p:txBody>
      </p:sp>
      <p:sp>
        <p:nvSpPr>
          <p:cNvPr id="2728" name="Google Shape;2728;p299"/>
          <p:cNvSpPr txBox="1"/>
          <p:nvPr>
            <p:ph idx="12" type="sldNum"/>
          </p:nvPr>
        </p:nvSpPr>
        <p:spPr>
          <a:xfrm>
            <a:off x="8367632" y="4893175"/>
            <a:ext cx="727200" cy="147300"/>
          </a:xfrm>
          <a:prstGeom prst="rect">
            <a:avLst/>
          </a:prstGeom>
        </p:spPr>
        <p:txBody>
          <a:bodyPr anchorCtr="0" anchor="t" bIns="29450" lIns="58925" spcFirstLastPara="1" rIns="58925" wrap="square" tIns="29450">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2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3C47D"/>
        </a:solidFill>
      </p:bgPr>
    </p:bg>
    <p:spTree>
      <p:nvGrpSpPr>
        <p:cNvPr id="2733" name="Shape 2733"/>
        <p:cNvGrpSpPr/>
        <p:nvPr/>
      </p:nvGrpSpPr>
      <p:grpSpPr>
        <a:xfrm>
          <a:off x="0" y="0"/>
          <a:ext cx="0" cy="0"/>
          <a:chOff x="0" y="0"/>
          <a:chExt cx="0" cy="0"/>
        </a:xfrm>
      </p:grpSpPr>
      <p:sp>
        <p:nvSpPr>
          <p:cNvPr id="2734" name="Google Shape;2734;p300"/>
          <p:cNvSpPr txBox="1"/>
          <p:nvPr>
            <p:ph type="title"/>
          </p:nvPr>
        </p:nvSpPr>
        <p:spPr>
          <a:xfrm>
            <a:off x="687586" y="0"/>
            <a:ext cx="7768800" cy="971100"/>
          </a:xfrm>
          <a:prstGeom prst="rect">
            <a:avLst/>
          </a:prstGeom>
          <a:noFill/>
          <a:ln>
            <a:noFill/>
          </a:ln>
        </p:spPr>
        <p:txBody>
          <a:bodyPr anchorCtr="0" anchor="ctr" bIns="32750" lIns="32750" spcFirstLastPara="1" rIns="69975" wrap="square" tIns="32750">
            <a:noAutofit/>
          </a:bodyPr>
          <a:lstStyle/>
          <a:p>
            <a:pPr indent="0" lvl="0" marL="0" rtl="0" algn="ctr">
              <a:spcBef>
                <a:spcPts val="0"/>
              </a:spcBef>
              <a:spcAft>
                <a:spcPts val="0"/>
              </a:spcAft>
              <a:buNone/>
            </a:pPr>
            <a:br>
              <a:rPr lang="en-US" sz="3000">
                <a:latin typeface="Calibri"/>
                <a:ea typeface="Calibri"/>
                <a:cs typeface="Calibri"/>
                <a:sym typeface="Calibri"/>
              </a:rPr>
            </a:br>
            <a:r>
              <a:rPr b="1" lang="en-US" sz="4400">
                <a:solidFill>
                  <a:schemeClr val="dk1"/>
                </a:solidFill>
                <a:latin typeface="Calibri"/>
                <a:ea typeface="Calibri"/>
                <a:cs typeface="Calibri"/>
                <a:sym typeface="Calibri"/>
              </a:rPr>
              <a:t> </a:t>
            </a:r>
            <a:r>
              <a:rPr lang="en-US" sz="2500">
                <a:solidFill>
                  <a:schemeClr val="dk1"/>
                </a:solidFill>
              </a:rPr>
              <a:t>ENGG 107: Bayesian Statistical Modeling and Computation</a:t>
            </a:r>
            <a:br>
              <a:rPr lang="en-US" sz="2500"/>
            </a:br>
            <a:endParaRPr sz="3100">
              <a:solidFill>
                <a:srgbClr val="FF0000"/>
              </a:solidFill>
            </a:endParaRPr>
          </a:p>
        </p:txBody>
      </p:sp>
      <p:sp>
        <p:nvSpPr>
          <p:cNvPr id="2735" name="Google Shape;2735;p300"/>
          <p:cNvSpPr txBox="1"/>
          <p:nvPr/>
        </p:nvSpPr>
        <p:spPr>
          <a:xfrm>
            <a:off x="163500" y="2626675"/>
            <a:ext cx="8715600" cy="1140600"/>
          </a:xfrm>
          <a:prstGeom prst="rect">
            <a:avLst/>
          </a:prstGeom>
          <a:noFill/>
          <a:ln>
            <a:noFill/>
          </a:ln>
        </p:spPr>
        <p:txBody>
          <a:bodyPr anchorCtr="0" anchor="t" bIns="41900" lIns="83800" spcFirstLastPara="1" rIns="83800" wrap="square" tIns="41900">
            <a:noAutofit/>
          </a:bodyPr>
          <a:lstStyle/>
          <a:p>
            <a:pPr indent="-152400" lvl="0" marL="152400" marR="0" rtl="0" algn="l">
              <a:spcBef>
                <a:spcPts val="800"/>
              </a:spcBef>
              <a:spcAft>
                <a:spcPts val="0"/>
              </a:spcAft>
              <a:buNone/>
            </a:pPr>
            <a:r>
              <a:rPr lang="en-US" sz="2400">
                <a:solidFill>
                  <a:schemeClr val="dk1"/>
                </a:solidFill>
                <a:latin typeface="Calibri"/>
                <a:ea typeface="Calibri"/>
                <a:cs typeface="Calibri"/>
                <a:sym typeface="Calibri"/>
              </a:rPr>
              <a:t>Objectives for today:</a:t>
            </a:r>
            <a:endParaRPr sz="2400">
              <a:solidFill>
                <a:schemeClr val="dk1"/>
              </a:solidFill>
              <a:latin typeface="Calibri"/>
              <a:ea typeface="Calibri"/>
              <a:cs typeface="Calibri"/>
              <a:sym typeface="Calibri"/>
            </a:endParaRPr>
          </a:p>
          <a:p>
            <a:pPr indent="-381000" lvl="0" marL="457200" marR="0" rtl="0" algn="l">
              <a:spcBef>
                <a:spcPts val="800"/>
              </a:spcBef>
              <a:spcAft>
                <a:spcPts val="0"/>
              </a:spcAft>
              <a:buClr>
                <a:schemeClr val="dk1"/>
              </a:buClr>
              <a:buSzPts val="2400"/>
              <a:buFont typeface="Calibri"/>
              <a:buAutoNum type="arabicPeriod"/>
            </a:pPr>
            <a:r>
              <a:rPr lang="en-US" sz="2400">
                <a:solidFill>
                  <a:schemeClr val="dk1"/>
                </a:solidFill>
                <a:latin typeface="Calibri"/>
                <a:ea typeface="Calibri"/>
                <a:cs typeface="Calibri"/>
                <a:sym typeface="Calibri"/>
              </a:rPr>
              <a:t>Learn</a:t>
            </a:r>
            <a:endParaRPr sz="2400">
              <a:solidFill>
                <a:schemeClr val="dk1"/>
              </a:solidFill>
              <a:latin typeface="Calibri"/>
              <a:ea typeface="Calibri"/>
              <a:cs typeface="Calibri"/>
              <a:sym typeface="Calibri"/>
            </a:endParaRPr>
          </a:p>
        </p:txBody>
      </p:sp>
      <p:sp>
        <p:nvSpPr>
          <p:cNvPr id="2736" name="Google Shape;2736;p300"/>
          <p:cNvSpPr txBox="1"/>
          <p:nvPr>
            <p:ph idx="12" type="sldNum"/>
          </p:nvPr>
        </p:nvSpPr>
        <p:spPr>
          <a:xfrm>
            <a:off x="8367632" y="4893175"/>
            <a:ext cx="727200" cy="147300"/>
          </a:xfrm>
          <a:prstGeom prst="rect">
            <a:avLst/>
          </a:prstGeom>
        </p:spPr>
        <p:txBody>
          <a:bodyPr anchorCtr="0" anchor="t" bIns="29450" lIns="58925" spcFirstLastPara="1" rIns="58925" wrap="square" tIns="29450">
            <a:noAutofit/>
          </a:bodyPr>
          <a:lstStyle/>
          <a:p>
            <a:pPr indent="0" lvl="0" marL="0" rtl="0" algn="ctr">
              <a:spcBef>
                <a:spcPts val="0"/>
              </a:spcBef>
              <a:spcAft>
                <a:spcPts val="0"/>
              </a:spcAft>
              <a:buNone/>
            </a:pPr>
            <a:fld id="{00000000-1234-1234-1234-123412341234}" type="slidenum">
              <a:rPr lang="en-US"/>
              <a:t>‹#›</a:t>
            </a:fld>
            <a:endParaRPr/>
          </a:p>
        </p:txBody>
      </p:sp>
      <p:sp>
        <p:nvSpPr>
          <p:cNvPr id="2737" name="Google Shape;2737;p300"/>
          <p:cNvSpPr txBox="1"/>
          <p:nvPr/>
        </p:nvSpPr>
        <p:spPr>
          <a:xfrm>
            <a:off x="163500" y="971100"/>
            <a:ext cx="8951400" cy="1062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5700">
                <a:solidFill>
                  <a:srgbClr val="FF0000"/>
                </a:solidFill>
                <a:latin typeface="Calibri"/>
                <a:ea typeface="Calibri"/>
                <a:cs typeface="Calibri"/>
                <a:sym typeface="Calibri"/>
              </a:rPr>
              <a:t>Checking for Misconvergence</a:t>
            </a:r>
            <a:r>
              <a:rPr lang="en-US" sz="5700">
                <a:solidFill>
                  <a:srgbClr val="FF0000"/>
                </a:solidFill>
                <a:latin typeface="Calibri"/>
                <a:ea typeface="Calibri"/>
                <a:cs typeface="Calibri"/>
                <a:sym typeface="Calibri"/>
              </a:rPr>
              <a:t> </a:t>
            </a:r>
            <a:endParaRPr sz="5700">
              <a:latin typeface="Calibri"/>
              <a:ea typeface="Calibri"/>
              <a:cs typeface="Calibri"/>
              <a:sym typeface="Calibri"/>
            </a:endParaRPr>
          </a:p>
        </p:txBody>
      </p:sp>
    </p:spTree>
  </p:cSld>
  <p:clrMapOvr>
    <a:masterClrMapping/>
  </p:clrMapOvr>
</p:sld>
</file>

<file path=ppt/slides/slide2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2" name="Shape 2742"/>
        <p:cNvGrpSpPr/>
        <p:nvPr/>
      </p:nvGrpSpPr>
      <p:grpSpPr>
        <a:xfrm>
          <a:off x="0" y="0"/>
          <a:ext cx="0" cy="0"/>
          <a:chOff x="0" y="0"/>
          <a:chExt cx="0" cy="0"/>
        </a:xfrm>
      </p:grpSpPr>
      <p:sp>
        <p:nvSpPr>
          <p:cNvPr id="2743" name="Google Shape;2743;p301"/>
          <p:cNvSpPr txBox="1"/>
          <p:nvPr>
            <p:ph type="title"/>
          </p:nvPr>
        </p:nvSpPr>
        <p:spPr>
          <a:xfrm>
            <a:off x="687600" y="-68075"/>
            <a:ext cx="7768800" cy="633600"/>
          </a:xfrm>
          <a:prstGeom prst="rect">
            <a:avLst/>
          </a:prstGeom>
          <a:noFill/>
          <a:ln>
            <a:noFill/>
          </a:ln>
        </p:spPr>
        <p:txBody>
          <a:bodyPr anchorCtr="0" anchor="ctr" bIns="32750" lIns="32750" spcFirstLastPara="1" rIns="69975" wrap="square" tIns="32750">
            <a:noAutofit/>
          </a:bodyPr>
          <a:lstStyle/>
          <a:p>
            <a:pPr indent="0" lvl="0" marL="0" rtl="0" algn="ctr">
              <a:spcBef>
                <a:spcPts val="0"/>
              </a:spcBef>
              <a:spcAft>
                <a:spcPts val="0"/>
              </a:spcAft>
              <a:buNone/>
            </a:pPr>
            <a:r>
              <a:rPr lang="en-US" sz="2800"/>
              <a:t>Current Schedule</a:t>
            </a:r>
            <a:endParaRPr sz="2800"/>
          </a:p>
        </p:txBody>
      </p:sp>
      <p:sp>
        <p:nvSpPr>
          <p:cNvPr id="2744" name="Google Shape;2744;p301"/>
          <p:cNvSpPr txBox="1"/>
          <p:nvPr>
            <p:ph idx="12" type="sldNum"/>
          </p:nvPr>
        </p:nvSpPr>
        <p:spPr>
          <a:xfrm>
            <a:off x="8367632" y="4893175"/>
            <a:ext cx="727200" cy="147300"/>
          </a:xfrm>
          <a:prstGeom prst="rect">
            <a:avLst/>
          </a:prstGeom>
        </p:spPr>
        <p:txBody>
          <a:bodyPr anchorCtr="0" anchor="t" bIns="29450" lIns="58925" spcFirstLastPara="1" rIns="58925" wrap="square" tIns="29450">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2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CE5CD"/>
        </a:solidFill>
      </p:bgPr>
    </p:bg>
    <p:spTree>
      <p:nvGrpSpPr>
        <p:cNvPr id="2749" name="Shape 2749"/>
        <p:cNvGrpSpPr/>
        <p:nvPr/>
      </p:nvGrpSpPr>
      <p:grpSpPr>
        <a:xfrm>
          <a:off x="0" y="0"/>
          <a:ext cx="0" cy="0"/>
          <a:chOff x="0" y="0"/>
          <a:chExt cx="0" cy="0"/>
        </a:xfrm>
      </p:grpSpPr>
      <p:sp>
        <p:nvSpPr>
          <p:cNvPr id="2750" name="Google Shape;2750;p302"/>
          <p:cNvSpPr txBox="1"/>
          <p:nvPr>
            <p:ph type="title"/>
          </p:nvPr>
        </p:nvSpPr>
        <p:spPr>
          <a:xfrm>
            <a:off x="687586" y="0"/>
            <a:ext cx="7768800" cy="971100"/>
          </a:xfrm>
          <a:prstGeom prst="rect">
            <a:avLst/>
          </a:prstGeom>
          <a:noFill/>
          <a:ln>
            <a:noFill/>
          </a:ln>
        </p:spPr>
        <p:txBody>
          <a:bodyPr anchorCtr="0" anchor="ctr" bIns="32750" lIns="32750" spcFirstLastPara="1" rIns="69975" wrap="square" tIns="32750">
            <a:noAutofit/>
          </a:bodyPr>
          <a:lstStyle/>
          <a:p>
            <a:pPr indent="0" lvl="0" marL="0" rtl="0" algn="ctr">
              <a:spcBef>
                <a:spcPts val="0"/>
              </a:spcBef>
              <a:spcAft>
                <a:spcPts val="0"/>
              </a:spcAft>
              <a:buNone/>
            </a:pPr>
            <a:r>
              <a:rPr lang="en-US">
                <a:latin typeface="Calibri"/>
                <a:ea typeface="Calibri"/>
                <a:cs typeface="Calibri"/>
                <a:sym typeface="Calibri"/>
              </a:rPr>
              <a:t>Outline for today</a:t>
            </a:r>
            <a:endParaRPr>
              <a:latin typeface="Calibri"/>
              <a:ea typeface="Calibri"/>
              <a:cs typeface="Calibri"/>
              <a:sym typeface="Calibri"/>
            </a:endParaRPr>
          </a:p>
        </p:txBody>
      </p:sp>
      <p:sp>
        <p:nvSpPr>
          <p:cNvPr id="2751" name="Google Shape;2751;p302"/>
          <p:cNvSpPr txBox="1"/>
          <p:nvPr>
            <p:ph idx="1" type="body"/>
          </p:nvPr>
        </p:nvSpPr>
        <p:spPr>
          <a:xfrm>
            <a:off x="393356" y="848407"/>
            <a:ext cx="8152800" cy="3998400"/>
          </a:xfrm>
          <a:prstGeom prst="rect">
            <a:avLst/>
          </a:prstGeom>
          <a:noFill/>
          <a:ln>
            <a:noFill/>
          </a:ln>
        </p:spPr>
        <p:txBody>
          <a:bodyPr anchorCtr="0" anchor="t" bIns="32750" lIns="32750" spcFirstLastPara="1" rIns="69975" wrap="square" tIns="32750">
            <a:noAutofit/>
          </a:bodyPr>
          <a:lstStyle/>
          <a:p>
            <a:pPr indent="-419100" lvl="0" marL="457200" rtl="0" algn="l">
              <a:lnSpc>
                <a:spcPct val="150000"/>
              </a:lnSpc>
              <a:spcBef>
                <a:spcPts val="400"/>
              </a:spcBef>
              <a:spcAft>
                <a:spcPts val="0"/>
              </a:spcAft>
              <a:buSzPts val="3000"/>
              <a:buFont typeface="Calibri"/>
              <a:buAutoNum type="arabicPeriod"/>
            </a:pPr>
            <a:r>
              <a:rPr lang="en-US" sz="3000"/>
              <a:t>Motivating…</a:t>
            </a:r>
            <a:endParaRPr sz="3000"/>
          </a:p>
          <a:p>
            <a:pPr indent="0" lvl="0" marL="0" rtl="0" algn="l">
              <a:spcBef>
                <a:spcPts val="400"/>
              </a:spcBef>
              <a:spcAft>
                <a:spcPts val="0"/>
              </a:spcAft>
              <a:buNone/>
            </a:pPr>
            <a:r>
              <a:t/>
            </a:r>
            <a:endParaRPr sz="3000">
              <a:latin typeface="Calibri"/>
              <a:ea typeface="Calibri"/>
              <a:cs typeface="Calibri"/>
              <a:sym typeface="Calibri"/>
            </a:endParaRPr>
          </a:p>
        </p:txBody>
      </p:sp>
      <p:sp>
        <p:nvSpPr>
          <p:cNvPr id="2752" name="Google Shape;2752;p302"/>
          <p:cNvSpPr txBox="1"/>
          <p:nvPr>
            <p:ph idx="12" type="sldNum"/>
          </p:nvPr>
        </p:nvSpPr>
        <p:spPr>
          <a:xfrm>
            <a:off x="8367632" y="4893175"/>
            <a:ext cx="727200" cy="147300"/>
          </a:xfrm>
          <a:prstGeom prst="rect">
            <a:avLst/>
          </a:prstGeom>
        </p:spPr>
        <p:txBody>
          <a:bodyPr anchorCtr="0" anchor="t" bIns="29450" lIns="58925" spcFirstLastPara="1" rIns="58925" wrap="square" tIns="29450">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2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A4C2F4"/>
        </a:solidFill>
      </p:bgPr>
    </p:bg>
    <p:spTree>
      <p:nvGrpSpPr>
        <p:cNvPr id="2757" name="Shape 2757"/>
        <p:cNvGrpSpPr/>
        <p:nvPr/>
      </p:nvGrpSpPr>
      <p:grpSpPr>
        <a:xfrm>
          <a:off x="0" y="0"/>
          <a:ext cx="0" cy="0"/>
          <a:chOff x="0" y="0"/>
          <a:chExt cx="0" cy="0"/>
        </a:xfrm>
      </p:grpSpPr>
      <p:sp>
        <p:nvSpPr>
          <p:cNvPr id="2758" name="Google Shape;2758;p303"/>
          <p:cNvSpPr txBox="1"/>
          <p:nvPr>
            <p:ph type="title"/>
          </p:nvPr>
        </p:nvSpPr>
        <p:spPr>
          <a:xfrm>
            <a:off x="687575" y="0"/>
            <a:ext cx="7768800" cy="569700"/>
          </a:xfrm>
          <a:prstGeom prst="rect">
            <a:avLst/>
          </a:prstGeom>
        </p:spPr>
        <p:txBody>
          <a:bodyPr anchorCtr="0" anchor="ctr" bIns="32750" lIns="32750" spcFirstLastPara="1" rIns="69975" wrap="square" tIns="32750">
            <a:noAutofit/>
          </a:bodyPr>
          <a:lstStyle/>
          <a:p>
            <a:pPr indent="0" lvl="0" marL="0" rtl="0" algn="ctr">
              <a:spcBef>
                <a:spcPts val="0"/>
              </a:spcBef>
              <a:spcAft>
                <a:spcPts val="0"/>
              </a:spcAft>
              <a:buNone/>
            </a:pPr>
            <a:r>
              <a:rPr lang="en-US"/>
              <a:t>Review of Reading Assignments</a:t>
            </a:r>
            <a:endParaRPr/>
          </a:p>
        </p:txBody>
      </p:sp>
      <p:sp>
        <p:nvSpPr>
          <p:cNvPr id="2759" name="Google Shape;2759;p303"/>
          <p:cNvSpPr txBox="1"/>
          <p:nvPr>
            <p:ph idx="1" type="body"/>
          </p:nvPr>
        </p:nvSpPr>
        <p:spPr>
          <a:xfrm>
            <a:off x="150825" y="572550"/>
            <a:ext cx="8680800" cy="3998400"/>
          </a:xfrm>
          <a:prstGeom prst="rect">
            <a:avLst/>
          </a:prstGeom>
        </p:spPr>
        <p:txBody>
          <a:bodyPr anchorCtr="0" anchor="t" bIns="32750" lIns="32750" spcFirstLastPara="1" rIns="69975" wrap="square" tIns="32750">
            <a:noAutofit/>
          </a:bodyPr>
          <a:lstStyle/>
          <a:p>
            <a:pPr indent="-342900" lvl="0" marL="457200" rtl="0" algn="l">
              <a:spcBef>
                <a:spcPts val="400"/>
              </a:spcBef>
              <a:spcAft>
                <a:spcPts val="0"/>
              </a:spcAft>
              <a:buSzPts val="1800"/>
              <a:buChar char="•"/>
            </a:pPr>
            <a:r>
              <a:rPr lang="en-US" sz="1800"/>
              <a:t>Core:</a:t>
            </a:r>
            <a:endParaRPr sz="1800"/>
          </a:p>
          <a:p>
            <a:pPr indent="-342900" lvl="1" marL="914400" rtl="0" algn="l">
              <a:spcBef>
                <a:spcPts val="0"/>
              </a:spcBef>
              <a:spcAft>
                <a:spcPts val="0"/>
              </a:spcAft>
              <a:buSzPts val="1800"/>
              <a:buChar char="–"/>
            </a:pPr>
            <a:r>
              <a:rPr lang="en-US" sz="1800"/>
              <a:t>…</a:t>
            </a:r>
            <a:endParaRPr sz="1800"/>
          </a:p>
          <a:p>
            <a:pPr indent="0" lvl="0" marL="914400" rtl="0" algn="l">
              <a:spcBef>
                <a:spcPts val="400"/>
              </a:spcBef>
              <a:spcAft>
                <a:spcPts val="0"/>
              </a:spcAft>
              <a:buNone/>
            </a:pPr>
            <a:br>
              <a:rPr lang="en-US" sz="1800"/>
            </a:br>
            <a:endParaRPr sz="1800"/>
          </a:p>
          <a:p>
            <a:pPr indent="-342900" lvl="0" marL="457200" rtl="0" algn="l">
              <a:spcBef>
                <a:spcPts val="400"/>
              </a:spcBef>
              <a:spcAft>
                <a:spcPts val="0"/>
              </a:spcAft>
              <a:buSzPts val="1800"/>
              <a:buChar char="•"/>
            </a:pPr>
            <a:r>
              <a:rPr lang="en-US" sz="1800"/>
              <a:t>Supplementary (if you are interested in background)</a:t>
            </a:r>
            <a:endParaRPr sz="1800"/>
          </a:p>
          <a:p>
            <a:pPr indent="-342900" lvl="1" marL="914400" rtl="0" algn="l">
              <a:spcBef>
                <a:spcPts val="0"/>
              </a:spcBef>
              <a:spcAft>
                <a:spcPts val="0"/>
              </a:spcAft>
              <a:buSzPts val="1800"/>
              <a:buChar char="–"/>
            </a:pPr>
            <a:r>
              <a:rPr lang="en-US" sz="1800"/>
              <a:t>…</a:t>
            </a:r>
            <a:endParaRPr sz="1800"/>
          </a:p>
        </p:txBody>
      </p:sp>
      <p:sp>
        <p:nvSpPr>
          <p:cNvPr id="2760" name="Google Shape;2760;p303"/>
          <p:cNvSpPr txBox="1"/>
          <p:nvPr>
            <p:ph idx="12" type="sldNum"/>
          </p:nvPr>
        </p:nvSpPr>
        <p:spPr>
          <a:xfrm>
            <a:off x="8367632" y="4893175"/>
            <a:ext cx="727200" cy="147300"/>
          </a:xfrm>
          <a:prstGeom prst="rect">
            <a:avLst/>
          </a:prstGeom>
        </p:spPr>
        <p:txBody>
          <a:bodyPr anchorCtr="0" anchor="t" bIns="29450" lIns="58925" spcFirstLastPara="1" rIns="58925" wrap="square" tIns="2945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2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5" name="Shape 2765"/>
        <p:cNvGrpSpPr/>
        <p:nvPr/>
      </p:nvGrpSpPr>
      <p:grpSpPr>
        <a:xfrm>
          <a:off x="0" y="0"/>
          <a:ext cx="0" cy="0"/>
          <a:chOff x="0" y="0"/>
          <a:chExt cx="0" cy="0"/>
        </a:xfrm>
      </p:grpSpPr>
      <p:sp>
        <p:nvSpPr>
          <p:cNvPr id="2766" name="Google Shape;2766;p304"/>
          <p:cNvSpPr txBox="1"/>
          <p:nvPr>
            <p:ph type="title"/>
          </p:nvPr>
        </p:nvSpPr>
        <p:spPr>
          <a:xfrm>
            <a:off x="687600" y="-68075"/>
            <a:ext cx="7768800" cy="633600"/>
          </a:xfrm>
          <a:prstGeom prst="rect">
            <a:avLst/>
          </a:prstGeom>
          <a:noFill/>
          <a:ln>
            <a:noFill/>
          </a:ln>
        </p:spPr>
        <p:txBody>
          <a:bodyPr anchorCtr="0" anchor="ctr" bIns="32750" lIns="32750" spcFirstLastPara="1" rIns="69975" wrap="square" tIns="32750">
            <a:noAutofit/>
          </a:bodyPr>
          <a:lstStyle/>
          <a:p>
            <a:pPr indent="0" lvl="0" marL="0" rtl="0" algn="ctr">
              <a:spcBef>
                <a:spcPts val="0"/>
              </a:spcBef>
              <a:spcAft>
                <a:spcPts val="0"/>
              </a:spcAft>
              <a:buNone/>
            </a:pPr>
            <a:r>
              <a:rPr lang="en-US" sz="2800"/>
              <a:t>Content</a:t>
            </a:r>
            <a:endParaRPr sz="2800"/>
          </a:p>
        </p:txBody>
      </p:sp>
      <p:sp>
        <p:nvSpPr>
          <p:cNvPr id="2767" name="Google Shape;2767;p304"/>
          <p:cNvSpPr txBox="1"/>
          <p:nvPr>
            <p:ph idx="12" type="sldNum"/>
          </p:nvPr>
        </p:nvSpPr>
        <p:spPr>
          <a:xfrm>
            <a:off x="8367632" y="4893175"/>
            <a:ext cx="727200" cy="147300"/>
          </a:xfrm>
          <a:prstGeom prst="rect">
            <a:avLst/>
          </a:prstGeom>
        </p:spPr>
        <p:txBody>
          <a:bodyPr anchorCtr="0" anchor="t" bIns="29450" lIns="58925" spcFirstLastPara="1" rIns="58925" wrap="square" tIns="29450">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2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A4C2F4"/>
        </a:solidFill>
      </p:bgPr>
    </p:bg>
    <p:spTree>
      <p:nvGrpSpPr>
        <p:cNvPr id="2772" name="Shape 2772"/>
        <p:cNvGrpSpPr/>
        <p:nvPr/>
      </p:nvGrpSpPr>
      <p:grpSpPr>
        <a:xfrm>
          <a:off x="0" y="0"/>
          <a:ext cx="0" cy="0"/>
          <a:chOff x="0" y="0"/>
          <a:chExt cx="0" cy="0"/>
        </a:xfrm>
      </p:grpSpPr>
      <p:sp>
        <p:nvSpPr>
          <p:cNvPr id="2773" name="Google Shape;2773;p305"/>
          <p:cNvSpPr txBox="1"/>
          <p:nvPr>
            <p:ph type="title"/>
          </p:nvPr>
        </p:nvSpPr>
        <p:spPr>
          <a:xfrm>
            <a:off x="687575" y="0"/>
            <a:ext cx="7768800" cy="569700"/>
          </a:xfrm>
          <a:prstGeom prst="rect">
            <a:avLst/>
          </a:prstGeom>
        </p:spPr>
        <p:txBody>
          <a:bodyPr anchorCtr="0" anchor="ctr" bIns="32750" lIns="32750" spcFirstLastPara="1" rIns="69975" wrap="square" tIns="32750">
            <a:noAutofit/>
          </a:bodyPr>
          <a:lstStyle/>
          <a:p>
            <a:pPr indent="0" lvl="0" marL="0" rtl="0" algn="ctr">
              <a:spcBef>
                <a:spcPts val="0"/>
              </a:spcBef>
              <a:spcAft>
                <a:spcPts val="0"/>
              </a:spcAft>
              <a:buNone/>
            </a:pPr>
            <a:r>
              <a:rPr lang="en-US"/>
              <a:t>Reading Assignments for Next Class </a:t>
            </a:r>
            <a:endParaRPr/>
          </a:p>
        </p:txBody>
      </p:sp>
      <p:sp>
        <p:nvSpPr>
          <p:cNvPr id="2774" name="Google Shape;2774;p305"/>
          <p:cNvSpPr txBox="1"/>
          <p:nvPr>
            <p:ph idx="1" type="body"/>
          </p:nvPr>
        </p:nvSpPr>
        <p:spPr>
          <a:xfrm>
            <a:off x="150825" y="572550"/>
            <a:ext cx="8680800" cy="3998400"/>
          </a:xfrm>
          <a:prstGeom prst="rect">
            <a:avLst/>
          </a:prstGeom>
        </p:spPr>
        <p:txBody>
          <a:bodyPr anchorCtr="0" anchor="t" bIns="32750" lIns="32750" spcFirstLastPara="1" rIns="69975" wrap="square" tIns="32750">
            <a:noAutofit/>
          </a:bodyPr>
          <a:lstStyle/>
          <a:p>
            <a:pPr indent="-342900" lvl="0" marL="457200" rtl="0" algn="l">
              <a:spcBef>
                <a:spcPts val="400"/>
              </a:spcBef>
              <a:spcAft>
                <a:spcPts val="0"/>
              </a:spcAft>
              <a:buSzPts val="1800"/>
              <a:buChar char="•"/>
            </a:pPr>
            <a:r>
              <a:rPr lang="en-US" sz="1800"/>
              <a:t>Core:</a:t>
            </a:r>
            <a:endParaRPr sz="1800"/>
          </a:p>
          <a:p>
            <a:pPr indent="-342900" lvl="1" marL="914400" rtl="0" algn="l">
              <a:spcBef>
                <a:spcPts val="0"/>
              </a:spcBef>
              <a:spcAft>
                <a:spcPts val="0"/>
              </a:spcAft>
              <a:buSzPts val="1800"/>
              <a:buChar char="–"/>
            </a:pPr>
            <a:r>
              <a:rPr lang="en-US" sz="1800"/>
              <a:t>…</a:t>
            </a:r>
            <a:endParaRPr sz="1800"/>
          </a:p>
          <a:p>
            <a:pPr indent="0" lvl="0" marL="914400" rtl="0" algn="l">
              <a:spcBef>
                <a:spcPts val="400"/>
              </a:spcBef>
              <a:spcAft>
                <a:spcPts val="0"/>
              </a:spcAft>
              <a:buNone/>
            </a:pPr>
            <a:br>
              <a:rPr lang="en-US" sz="1800"/>
            </a:br>
            <a:endParaRPr sz="1800"/>
          </a:p>
          <a:p>
            <a:pPr indent="-342900" lvl="0" marL="457200" rtl="0" algn="l">
              <a:spcBef>
                <a:spcPts val="400"/>
              </a:spcBef>
              <a:spcAft>
                <a:spcPts val="0"/>
              </a:spcAft>
              <a:buSzPts val="1800"/>
              <a:buChar char="•"/>
            </a:pPr>
            <a:r>
              <a:rPr lang="en-US" sz="1800"/>
              <a:t>Supplementary (if you are interested in background)</a:t>
            </a:r>
            <a:endParaRPr sz="1800"/>
          </a:p>
          <a:p>
            <a:pPr indent="-342900" lvl="1" marL="914400" rtl="0" algn="l">
              <a:spcBef>
                <a:spcPts val="0"/>
              </a:spcBef>
              <a:spcAft>
                <a:spcPts val="0"/>
              </a:spcAft>
              <a:buSzPts val="1800"/>
              <a:buChar char="–"/>
            </a:pPr>
            <a:r>
              <a:rPr lang="en-US" sz="1800"/>
              <a:t>…</a:t>
            </a:r>
            <a:endParaRPr sz="1800"/>
          </a:p>
        </p:txBody>
      </p:sp>
      <p:sp>
        <p:nvSpPr>
          <p:cNvPr id="2775" name="Google Shape;2775;p305"/>
          <p:cNvSpPr txBox="1"/>
          <p:nvPr>
            <p:ph idx="12" type="sldNum"/>
          </p:nvPr>
        </p:nvSpPr>
        <p:spPr>
          <a:xfrm>
            <a:off x="8367632" y="4893175"/>
            <a:ext cx="727200" cy="147300"/>
          </a:xfrm>
          <a:prstGeom prst="rect">
            <a:avLst/>
          </a:prstGeom>
        </p:spPr>
        <p:txBody>
          <a:bodyPr anchorCtr="0" anchor="t" bIns="29450" lIns="58925" spcFirstLastPara="1" rIns="58925" wrap="square" tIns="2945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2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A4C2F4"/>
        </a:solidFill>
      </p:bgPr>
    </p:bg>
    <p:spTree>
      <p:nvGrpSpPr>
        <p:cNvPr id="2780" name="Shape 2780"/>
        <p:cNvGrpSpPr/>
        <p:nvPr/>
      </p:nvGrpSpPr>
      <p:grpSpPr>
        <a:xfrm>
          <a:off x="0" y="0"/>
          <a:ext cx="0" cy="0"/>
          <a:chOff x="0" y="0"/>
          <a:chExt cx="0" cy="0"/>
        </a:xfrm>
      </p:grpSpPr>
      <p:sp>
        <p:nvSpPr>
          <p:cNvPr id="2781" name="Google Shape;2781;p306"/>
          <p:cNvSpPr txBox="1"/>
          <p:nvPr>
            <p:ph type="title"/>
          </p:nvPr>
        </p:nvSpPr>
        <p:spPr>
          <a:xfrm>
            <a:off x="687586" y="0"/>
            <a:ext cx="7768800" cy="971100"/>
          </a:xfrm>
          <a:prstGeom prst="rect">
            <a:avLst/>
          </a:prstGeom>
        </p:spPr>
        <p:txBody>
          <a:bodyPr anchorCtr="0" anchor="ctr" bIns="32750" lIns="32750" spcFirstLastPara="1" rIns="69975" wrap="square" tIns="32750">
            <a:noAutofit/>
          </a:bodyPr>
          <a:lstStyle/>
          <a:p>
            <a:pPr indent="0" lvl="0" marL="0" rtl="0" algn="ctr">
              <a:spcBef>
                <a:spcPts val="0"/>
              </a:spcBef>
              <a:spcAft>
                <a:spcPts val="0"/>
              </a:spcAft>
              <a:buNone/>
            </a:pPr>
            <a:r>
              <a:rPr lang="en-US"/>
              <a:t>Review</a:t>
            </a:r>
            <a:endParaRPr/>
          </a:p>
        </p:txBody>
      </p:sp>
      <p:sp>
        <p:nvSpPr>
          <p:cNvPr id="2782" name="Google Shape;2782;p306"/>
          <p:cNvSpPr txBox="1"/>
          <p:nvPr>
            <p:ph idx="1" type="body"/>
          </p:nvPr>
        </p:nvSpPr>
        <p:spPr>
          <a:xfrm>
            <a:off x="495581" y="850057"/>
            <a:ext cx="8152800" cy="3998400"/>
          </a:xfrm>
          <a:prstGeom prst="rect">
            <a:avLst/>
          </a:prstGeom>
        </p:spPr>
        <p:txBody>
          <a:bodyPr anchorCtr="0" anchor="t" bIns="32750" lIns="32750" spcFirstLastPara="1" rIns="69975" wrap="square" tIns="32750">
            <a:noAutofit/>
          </a:bodyPr>
          <a:lstStyle/>
          <a:p>
            <a:pPr indent="0" lvl="0" marL="0" rtl="0" algn="l">
              <a:spcBef>
                <a:spcPts val="400"/>
              </a:spcBef>
              <a:spcAft>
                <a:spcPts val="0"/>
              </a:spcAft>
              <a:buNone/>
            </a:pPr>
            <a:r>
              <a:rPr lang="en-US" sz="2800"/>
              <a:t>Do you know </a:t>
            </a:r>
            <a:endParaRPr sz="2800"/>
          </a:p>
          <a:p>
            <a:pPr indent="0" lvl="0" marL="0" rtl="0" algn="l">
              <a:spcBef>
                <a:spcPts val="400"/>
              </a:spcBef>
              <a:spcAft>
                <a:spcPts val="0"/>
              </a:spcAft>
              <a:buNone/>
            </a:pPr>
            <a:r>
              <a:t/>
            </a:r>
            <a:endParaRPr sz="2800"/>
          </a:p>
          <a:p>
            <a:pPr indent="-381000" lvl="0" marL="457200" rtl="0" algn="l">
              <a:spcBef>
                <a:spcPts val="400"/>
              </a:spcBef>
              <a:spcAft>
                <a:spcPts val="0"/>
              </a:spcAft>
              <a:buSzPts val="2400"/>
              <a:buAutoNum type="arabicPeriod"/>
            </a:pPr>
            <a:r>
              <a:rPr lang="en-US" sz="2800"/>
              <a:t>How to..</a:t>
            </a:r>
            <a:r>
              <a:rPr lang="en-US"/>
              <a:t> </a:t>
            </a:r>
            <a:endParaRPr/>
          </a:p>
        </p:txBody>
      </p:sp>
      <p:sp>
        <p:nvSpPr>
          <p:cNvPr id="2783" name="Google Shape;2783;p306"/>
          <p:cNvSpPr txBox="1"/>
          <p:nvPr>
            <p:ph idx="12" type="sldNum"/>
          </p:nvPr>
        </p:nvSpPr>
        <p:spPr>
          <a:xfrm>
            <a:off x="8367632" y="4893175"/>
            <a:ext cx="727200" cy="147300"/>
          </a:xfrm>
          <a:prstGeom prst="rect">
            <a:avLst/>
          </a:prstGeom>
        </p:spPr>
        <p:txBody>
          <a:bodyPr anchorCtr="0" anchor="t" bIns="29450" lIns="58925" spcFirstLastPara="1" rIns="58925" wrap="square" tIns="2945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2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5A6BD"/>
        </a:solidFill>
      </p:bgPr>
    </p:bg>
    <p:spTree>
      <p:nvGrpSpPr>
        <p:cNvPr id="2788" name="Shape 2788"/>
        <p:cNvGrpSpPr/>
        <p:nvPr/>
      </p:nvGrpSpPr>
      <p:grpSpPr>
        <a:xfrm>
          <a:off x="0" y="0"/>
          <a:ext cx="0" cy="0"/>
          <a:chOff x="0" y="0"/>
          <a:chExt cx="0" cy="0"/>
        </a:xfrm>
      </p:grpSpPr>
      <p:sp>
        <p:nvSpPr>
          <p:cNvPr id="2789" name="Google Shape;2789;p307"/>
          <p:cNvSpPr txBox="1"/>
          <p:nvPr>
            <p:ph type="title"/>
          </p:nvPr>
        </p:nvSpPr>
        <p:spPr>
          <a:xfrm>
            <a:off x="598836" y="2086200"/>
            <a:ext cx="7768800" cy="971100"/>
          </a:xfrm>
          <a:prstGeom prst="rect">
            <a:avLst/>
          </a:prstGeom>
        </p:spPr>
        <p:txBody>
          <a:bodyPr anchorCtr="0" anchor="ctr" bIns="32750" lIns="32750" spcFirstLastPara="1" rIns="69975" wrap="square" tIns="32750">
            <a:noAutofit/>
          </a:bodyPr>
          <a:lstStyle/>
          <a:p>
            <a:pPr indent="0" lvl="0" marL="0" rtl="0" algn="ctr">
              <a:spcBef>
                <a:spcPts val="0"/>
              </a:spcBef>
              <a:spcAft>
                <a:spcPts val="0"/>
              </a:spcAft>
              <a:buNone/>
            </a:pPr>
            <a:r>
              <a:rPr lang="en-US" sz="10200"/>
              <a:t>Reserve Materials </a:t>
            </a:r>
            <a:endParaRPr sz="10200"/>
          </a:p>
        </p:txBody>
      </p:sp>
      <p:sp>
        <p:nvSpPr>
          <p:cNvPr id="2790" name="Google Shape;2790;p307"/>
          <p:cNvSpPr txBox="1"/>
          <p:nvPr>
            <p:ph idx="12" type="sldNum"/>
          </p:nvPr>
        </p:nvSpPr>
        <p:spPr>
          <a:xfrm>
            <a:off x="8367632" y="4893175"/>
            <a:ext cx="727200" cy="147300"/>
          </a:xfrm>
          <a:prstGeom prst="rect">
            <a:avLst/>
          </a:prstGeom>
        </p:spPr>
        <p:txBody>
          <a:bodyPr anchorCtr="0" anchor="t" bIns="29450" lIns="58925" spcFirstLastPara="1" rIns="58925" wrap="square" tIns="29450">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47"/>
          <p:cNvSpPr txBox="1"/>
          <p:nvPr>
            <p:ph type="title"/>
          </p:nvPr>
        </p:nvSpPr>
        <p:spPr>
          <a:xfrm>
            <a:off x="61350" y="0"/>
            <a:ext cx="8967900" cy="971100"/>
          </a:xfrm>
          <a:prstGeom prst="rect">
            <a:avLst/>
          </a:prstGeom>
          <a:noFill/>
          <a:ln>
            <a:noFill/>
          </a:ln>
        </p:spPr>
        <p:txBody>
          <a:bodyPr anchorCtr="0" anchor="ctr" bIns="32750" lIns="32750" spcFirstLastPara="1" rIns="69975" wrap="square" tIns="32750">
            <a:noAutofit/>
          </a:bodyPr>
          <a:lstStyle/>
          <a:p>
            <a:pPr indent="0" lvl="0" marL="0" rtl="0" algn="ctr">
              <a:spcBef>
                <a:spcPts val="0"/>
              </a:spcBef>
              <a:spcAft>
                <a:spcPts val="0"/>
              </a:spcAft>
              <a:buNone/>
            </a:pPr>
            <a:r>
              <a:rPr lang="en-US" sz="4300"/>
              <a:t>What is your favorite movie?</a:t>
            </a:r>
            <a:endParaRPr sz="4300"/>
          </a:p>
        </p:txBody>
      </p:sp>
      <p:sp>
        <p:nvSpPr>
          <p:cNvPr id="331" name="Google Shape;331;p47"/>
          <p:cNvSpPr txBox="1"/>
          <p:nvPr>
            <p:ph idx="1" type="body"/>
          </p:nvPr>
        </p:nvSpPr>
        <p:spPr>
          <a:xfrm>
            <a:off x="495600" y="1738302"/>
            <a:ext cx="8152800" cy="2822400"/>
          </a:xfrm>
          <a:prstGeom prst="rect">
            <a:avLst/>
          </a:prstGeom>
          <a:noFill/>
          <a:ln>
            <a:noFill/>
          </a:ln>
        </p:spPr>
        <p:txBody>
          <a:bodyPr anchorCtr="0" anchor="t" bIns="32750" lIns="32750" spcFirstLastPara="1" rIns="69975" wrap="square" tIns="32750">
            <a:noAutofit/>
          </a:bodyPr>
          <a:lstStyle/>
          <a:p>
            <a:pPr indent="-450850" lvl="0" marL="457200" rtl="0" algn="l">
              <a:spcBef>
                <a:spcPts val="400"/>
              </a:spcBef>
              <a:spcAft>
                <a:spcPts val="0"/>
              </a:spcAft>
              <a:buClr>
                <a:srgbClr val="FF3300"/>
              </a:buClr>
              <a:buSzPts val="3500"/>
              <a:buChar char="•"/>
            </a:pPr>
            <a:r>
              <a:rPr lang="en-US" sz="3500">
                <a:solidFill>
                  <a:srgbClr val="FF3300"/>
                </a:solidFill>
              </a:rPr>
              <a:t>The Seventh Seal</a:t>
            </a:r>
            <a:endParaRPr sz="3500">
              <a:solidFill>
                <a:srgbClr val="FF3300"/>
              </a:solidFill>
            </a:endParaRPr>
          </a:p>
          <a:p>
            <a:pPr indent="-450850" lvl="0" marL="457200" rtl="0" algn="l">
              <a:spcBef>
                <a:spcPts val="0"/>
              </a:spcBef>
              <a:spcAft>
                <a:spcPts val="0"/>
              </a:spcAft>
              <a:buSzPts val="3500"/>
              <a:buChar char="•"/>
            </a:pPr>
            <a:r>
              <a:rPr lang="en-US" sz="3500"/>
              <a:t>Casablanca</a:t>
            </a:r>
            <a:endParaRPr sz="3500"/>
          </a:p>
          <a:p>
            <a:pPr indent="-450850" lvl="0" marL="457200" rtl="0" algn="l">
              <a:spcBef>
                <a:spcPts val="0"/>
              </a:spcBef>
              <a:spcAft>
                <a:spcPts val="0"/>
              </a:spcAft>
              <a:buSzPts val="3500"/>
              <a:buChar char="•"/>
            </a:pPr>
            <a:r>
              <a:rPr lang="en-US" sz="3500"/>
              <a:t>The Muppets Movie</a:t>
            </a:r>
            <a:endParaRPr sz="3500"/>
          </a:p>
          <a:p>
            <a:pPr indent="-450850" lvl="0" marL="457200" rtl="0" algn="l">
              <a:spcBef>
                <a:spcPts val="0"/>
              </a:spcBef>
              <a:spcAft>
                <a:spcPts val="0"/>
              </a:spcAft>
              <a:buSzPts val="3500"/>
              <a:buChar char="•"/>
            </a:pPr>
            <a:r>
              <a:rPr lang="en-US" sz="3500"/>
              <a:t>Run Lola Run</a:t>
            </a:r>
            <a:endParaRPr sz="3500"/>
          </a:p>
        </p:txBody>
      </p:sp>
      <p:sp>
        <p:nvSpPr>
          <p:cNvPr id="332" name="Google Shape;332;p47"/>
          <p:cNvSpPr txBox="1"/>
          <p:nvPr>
            <p:ph idx="12" type="sldNum"/>
          </p:nvPr>
        </p:nvSpPr>
        <p:spPr>
          <a:xfrm>
            <a:off x="8367632" y="4893175"/>
            <a:ext cx="727200" cy="147300"/>
          </a:xfrm>
          <a:prstGeom prst="rect">
            <a:avLst/>
          </a:prstGeom>
          <a:noFill/>
          <a:ln>
            <a:noFill/>
          </a:ln>
        </p:spPr>
        <p:txBody>
          <a:bodyPr anchorCtr="0" anchor="t" bIns="29450" lIns="58925" spcFirstLastPara="1" rIns="58925" wrap="square" tIns="29450">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2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3C47D"/>
        </a:solidFill>
      </p:bgPr>
    </p:bg>
    <p:spTree>
      <p:nvGrpSpPr>
        <p:cNvPr id="2795" name="Shape 2795"/>
        <p:cNvGrpSpPr/>
        <p:nvPr/>
      </p:nvGrpSpPr>
      <p:grpSpPr>
        <a:xfrm>
          <a:off x="0" y="0"/>
          <a:ext cx="0" cy="0"/>
          <a:chOff x="0" y="0"/>
          <a:chExt cx="0" cy="0"/>
        </a:xfrm>
      </p:grpSpPr>
      <p:sp>
        <p:nvSpPr>
          <p:cNvPr id="2796" name="Google Shape;2796;p308"/>
          <p:cNvSpPr txBox="1"/>
          <p:nvPr>
            <p:ph type="title"/>
          </p:nvPr>
        </p:nvSpPr>
        <p:spPr>
          <a:xfrm>
            <a:off x="687586" y="0"/>
            <a:ext cx="7768800" cy="971100"/>
          </a:xfrm>
          <a:prstGeom prst="rect">
            <a:avLst/>
          </a:prstGeom>
          <a:noFill/>
          <a:ln>
            <a:noFill/>
          </a:ln>
        </p:spPr>
        <p:txBody>
          <a:bodyPr anchorCtr="0" anchor="ctr" bIns="32750" lIns="32750" spcFirstLastPara="1" rIns="69975" wrap="square" tIns="32750">
            <a:noAutofit/>
          </a:bodyPr>
          <a:lstStyle/>
          <a:p>
            <a:pPr indent="0" lvl="0" marL="0" rtl="0" algn="ctr">
              <a:spcBef>
                <a:spcPts val="0"/>
              </a:spcBef>
              <a:spcAft>
                <a:spcPts val="0"/>
              </a:spcAft>
              <a:buNone/>
            </a:pPr>
            <a:br>
              <a:rPr lang="en-US" sz="3000">
                <a:latin typeface="Calibri"/>
                <a:ea typeface="Calibri"/>
                <a:cs typeface="Calibri"/>
                <a:sym typeface="Calibri"/>
              </a:rPr>
            </a:br>
            <a:r>
              <a:rPr b="1" lang="en-US" sz="4400">
                <a:solidFill>
                  <a:schemeClr val="dk1"/>
                </a:solidFill>
                <a:latin typeface="Calibri"/>
                <a:ea typeface="Calibri"/>
                <a:cs typeface="Calibri"/>
                <a:sym typeface="Calibri"/>
              </a:rPr>
              <a:t> </a:t>
            </a:r>
            <a:r>
              <a:rPr lang="en-US" sz="2500">
                <a:solidFill>
                  <a:schemeClr val="dk1"/>
                </a:solidFill>
              </a:rPr>
              <a:t>ENGG 107: Bayesian Statistical Modeling and Computation</a:t>
            </a:r>
            <a:br>
              <a:rPr lang="en-US" sz="2500"/>
            </a:br>
            <a:endParaRPr sz="3100">
              <a:solidFill>
                <a:srgbClr val="FF0000"/>
              </a:solidFill>
            </a:endParaRPr>
          </a:p>
        </p:txBody>
      </p:sp>
      <p:sp>
        <p:nvSpPr>
          <p:cNvPr id="2797" name="Google Shape;2797;p308"/>
          <p:cNvSpPr txBox="1"/>
          <p:nvPr/>
        </p:nvSpPr>
        <p:spPr>
          <a:xfrm>
            <a:off x="163500" y="2626675"/>
            <a:ext cx="8715600" cy="1140600"/>
          </a:xfrm>
          <a:prstGeom prst="rect">
            <a:avLst/>
          </a:prstGeom>
          <a:noFill/>
          <a:ln>
            <a:noFill/>
          </a:ln>
        </p:spPr>
        <p:txBody>
          <a:bodyPr anchorCtr="0" anchor="t" bIns="41900" lIns="83800" spcFirstLastPara="1" rIns="83800" wrap="square" tIns="41900">
            <a:noAutofit/>
          </a:bodyPr>
          <a:lstStyle/>
          <a:p>
            <a:pPr indent="-152400" lvl="0" marL="152400" marR="0" rtl="0" algn="l">
              <a:spcBef>
                <a:spcPts val="800"/>
              </a:spcBef>
              <a:spcAft>
                <a:spcPts val="0"/>
              </a:spcAft>
              <a:buNone/>
            </a:pPr>
            <a:r>
              <a:rPr lang="en-US" sz="2400">
                <a:solidFill>
                  <a:schemeClr val="dk1"/>
                </a:solidFill>
                <a:latin typeface="Calibri"/>
                <a:ea typeface="Calibri"/>
                <a:cs typeface="Calibri"/>
                <a:sym typeface="Calibri"/>
              </a:rPr>
              <a:t>Objectives for today:</a:t>
            </a:r>
            <a:endParaRPr sz="2400">
              <a:solidFill>
                <a:schemeClr val="dk1"/>
              </a:solidFill>
              <a:latin typeface="Calibri"/>
              <a:ea typeface="Calibri"/>
              <a:cs typeface="Calibri"/>
              <a:sym typeface="Calibri"/>
            </a:endParaRPr>
          </a:p>
          <a:p>
            <a:pPr indent="-381000" lvl="0" marL="457200" marR="0" rtl="0" algn="l">
              <a:spcBef>
                <a:spcPts val="800"/>
              </a:spcBef>
              <a:spcAft>
                <a:spcPts val="0"/>
              </a:spcAft>
              <a:buClr>
                <a:schemeClr val="dk1"/>
              </a:buClr>
              <a:buSzPts val="2400"/>
              <a:buFont typeface="Calibri"/>
              <a:buAutoNum type="arabicPeriod"/>
            </a:pPr>
            <a:r>
              <a:rPr lang="en-US" sz="2400">
                <a:solidFill>
                  <a:schemeClr val="dk1"/>
                </a:solidFill>
                <a:latin typeface="Calibri"/>
                <a:ea typeface="Calibri"/>
                <a:cs typeface="Calibri"/>
                <a:sym typeface="Calibri"/>
              </a:rPr>
              <a:t>Learn</a:t>
            </a:r>
            <a:endParaRPr sz="2400">
              <a:solidFill>
                <a:schemeClr val="dk1"/>
              </a:solidFill>
              <a:latin typeface="Calibri"/>
              <a:ea typeface="Calibri"/>
              <a:cs typeface="Calibri"/>
              <a:sym typeface="Calibri"/>
            </a:endParaRPr>
          </a:p>
        </p:txBody>
      </p:sp>
      <p:sp>
        <p:nvSpPr>
          <p:cNvPr id="2798" name="Google Shape;2798;p308"/>
          <p:cNvSpPr txBox="1"/>
          <p:nvPr>
            <p:ph idx="12" type="sldNum"/>
          </p:nvPr>
        </p:nvSpPr>
        <p:spPr>
          <a:xfrm>
            <a:off x="8367632" y="4893175"/>
            <a:ext cx="727200" cy="147300"/>
          </a:xfrm>
          <a:prstGeom prst="rect">
            <a:avLst/>
          </a:prstGeom>
        </p:spPr>
        <p:txBody>
          <a:bodyPr anchorCtr="0" anchor="t" bIns="29450" lIns="58925" spcFirstLastPara="1" rIns="58925" wrap="square" tIns="29450">
            <a:noAutofit/>
          </a:bodyPr>
          <a:lstStyle/>
          <a:p>
            <a:pPr indent="0" lvl="0" marL="0" rtl="0" algn="ctr">
              <a:spcBef>
                <a:spcPts val="0"/>
              </a:spcBef>
              <a:spcAft>
                <a:spcPts val="0"/>
              </a:spcAft>
              <a:buNone/>
            </a:pPr>
            <a:fld id="{00000000-1234-1234-1234-123412341234}" type="slidenum">
              <a:rPr lang="en-US"/>
              <a:t>‹#›</a:t>
            </a:fld>
            <a:endParaRPr/>
          </a:p>
        </p:txBody>
      </p:sp>
      <p:sp>
        <p:nvSpPr>
          <p:cNvPr id="2799" name="Google Shape;2799;p308"/>
          <p:cNvSpPr txBox="1"/>
          <p:nvPr/>
        </p:nvSpPr>
        <p:spPr>
          <a:xfrm>
            <a:off x="658200" y="1011600"/>
            <a:ext cx="7827600" cy="1062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5700">
                <a:solidFill>
                  <a:srgbClr val="FF0000"/>
                </a:solidFill>
                <a:latin typeface="Calibri"/>
                <a:ea typeface="Calibri"/>
                <a:cs typeface="Calibri"/>
                <a:sym typeface="Calibri"/>
              </a:rPr>
              <a:t>Checking Assumptions</a:t>
            </a:r>
            <a:r>
              <a:rPr lang="en-US" sz="5700">
                <a:solidFill>
                  <a:srgbClr val="FF0000"/>
                </a:solidFill>
                <a:latin typeface="Calibri"/>
                <a:ea typeface="Calibri"/>
                <a:cs typeface="Calibri"/>
                <a:sym typeface="Calibri"/>
              </a:rPr>
              <a:t> </a:t>
            </a:r>
            <a:endParaRPr sz="5700">
              <a:latin typeface="Calibri"/>
              <a:ea typeface="Calibri"/>
              <a:cs typeface="Calibri"/>
              <a:sym typeface="Calibri"/>
            </a:endParaRPr>
          </a:p>
        </p:txBody>
      </p:sp>
    </p:spTree>
  </p:cSld>
  <p:clrMapOvr>
    <a:masterClrMapping/>
  </p:clrMapOvr>
</p:sld>
</file>

<file path=ppt/slides/slide2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4" name="Shape 2804"/>
        <p:cNvGrpSpPr/>
        <p:nvPr/>
      </p:nvGrpSpPr>
      <p:grpSpPr>
        <a:xfrm>
          <a:off x="0" y="0"/>
          <a:ext cx="0" cy="0"/>
          <a:chOff x="0" y="0"/>
          <a:chExt cx="0" cy="0"/>
        </a:xfrm>
      </p:grpSpPr>
      <p:sp>
        <p:nvSpPr>
          <p:cNvPr id="2805" name="Google Shape;2805;p309"/>
          <p:cNvSpPr txBox="1"/>
          <p:nvPr>
            <p:ph type="title"/>
          </p:nvPr>
        </p:nvSpPr>
        <p:spPr>
          <a:xfrm>
            <a:off x="687600" y="-68075"/>
            <a:ext cx="7768800" cy="633600"/>
          </a:xfrm>
          <a:prstGeom prst="rect">
            <a:avLst/>
          </a:prstGeom>
          <a:noFill/>
          <a:ln>
            <a:noFill/>
          </a:ln>
        </p:spPr>
        <p:txBody>
          <a:bodyPr anchorCtr="0" anchor="ctr" bIns="32750" lIns="32750" spcFirstLastPara="1" rIns="69975" wrap="square" tIns="32750">
            <a:noAutofit/>
          </a:bodyPr>
          <a:lstStyle/>
          <a:p>
            <a:pPr indent="0" lvl="0" marL="0" rtl="0" algn="ctr">
              <a:spcBef>
                <a:spcPts val="0"/>
              </a:spcBef>
              <a:spcAft>
                <a:spcPts val="0"/>
              </a:spcAft>
              <a:buNone/>
            </a:pPr>
            <a:r>
              <a:rPr lang="en-US" sz="2800"/>
              <a:t>Current Schedule</a:t>
            </a:r>
            <a:endParaRPr sz="2800"/>
          </a:p>
        </p:txBody>
      </p:sp>
      <p:sp>
        <p:nvSpPr>
          <p:cNvPr id="2806" name="Google Shape;2806;p309"/>
          <p:cNvSpPr txBox="1"/>
          <p:nvPr>
            <p:ph idx="12" type="sldNum"/>
          </p:nvPr>
        </p:nvSpPr>
        <p:spPr>
          <a:xfrm>
            <a:off x="8367632" y="4893175"/>
            <a:ext cx="727200" cy="147300"/>
          </a:xfrm>
          <a:prstGeom prst="rect">
            <a:avLst/>
          </a:prstGeom>
        </p:spPr>
        <p:txBody>
          <a:bodyPr anchorCtr="0" anchor="t" bIns="29450" lIns="58925" spcFirstLastPara="1" rIns="58925" wrap="square" tIns="29450">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2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CE5CD"/>
        </a:solidFill>
      </p:bgPr>
    </p:bg>
    <p:spTree>
      <p:nvGrpSpPr>
        <p:cNvPr id="2811" name="Shape 2811"/>
        <p:cNvGrpSpPr/>
        <p:nvPr/>
      </p:nvGrpSpPr>
      <p:grpSpPr>
        <a:xfrm>
          <a:off x="0" y="0"/>
          <a:ext cx="0" cy="0"/>
          <a:chOff x="0" y="0"/>
          <a:chExt cx="0" cy="0"/>
        </a:xfrm>
      </p:grpSpPr>
      <p:sp>
        <p:nvSpPr>
          <p:cNvPr id="2812" name="Google Shape;2812;p310"/>
          <p:cNvSpPr txBox="1"/>
          <p:nvPr>
            <p:ph type="title"/>
          </p:nvPr>
        </p:nvSpPr>
        <p:spPr>
          <a:xfrm>
            <a:off x="687586" y="0"/>
            <a:ext cx="7768800" cy="971100"/>
          </a:xfrm>
          <a:prstGeom prst="rect">
            <a:avLst/>
          </a:prstGeom>
          <a:noFill/>
          <a:ln>
            <a:noFill/>
          </a:ln>
        </p:spPr>
        <p:txBody>
          <a:bodyPr anchorCtr="0" anchor="ctr" bIns="32750" lIns="32750" spcFirstLastPara="1" rIns="69975" wrap="square" tIns="32750">
            <a:noAutofit/>
          </a:bodyPr>
          <a:lstStyle/>
          <a:p>
            <a:pPr indent="0" lvl="0" marL="0" rtl="0" algn="ctr">
              <a:spcBef>
                <a:spcPts val="0"/>
              </a:spcBef>
              <a:spcAft>
                <a:spcPts val="0"/>
              </a:spcAft>
              <a:buNone/>
            </a:pPr>
            <a:r>
              <a:rPr lang="en-US">
                <a:latin typeface="Calibri"/>
                <a:ea typeface="Calibri"/>
                <a:cs typeface="Calibri"/>
                <a:sym typeface="Calibri"/>
              </a:rPr>
              <a:t>Outline for today</a:t>
            </a:r>
            <a:endParaRPr>
              <a:latin typeface="Calibri"/>
              <a:ea typeface="Calibri"/>
              <a:cs typeface="Calibri"/>
              <a:sym typeface="Calibri"/>
            </a:endParaRPr>
          </a:p>
        </p:txBody>
      </p:sp>
      <p:sp>
        <p:nvSpPr>
          <p:cNvPr id="2813" name="Google Shape;2813;p310"/>
          <p:cNvSpPr txBox="1"/>
          <p:nvPr>
            <p:ph idx="1" type="body"/>
          </p:nvPr>
        </p:nvSpPr>
        <p:spPr>
          <a:xfrm>
            <a:off x="393356" y="848407"/>
            <a:ext cx="8152800" cy="3998400"/>
          </a:xfrm>
          <a:prstGeom prst="rect">
            <a:avLst/>
          </a:prstGeom>
          <a:noFill/>
          <a:ln>
            <a:noFill/>
          </a:ln>
        </p:spPr>
        <p:txBody>
          <a:bodyPr anchorCtr="0" anchor="t" bIns="32750" lIns="32750" spcFirstLastPara="1" rIns="69975" wrap="square" tIns="32750">
            <a:noAutofit/>
          </a:bodyPr>
          <a:lstStyle/>
          <a:p>
            <a:pPr indent="-419100" lvl="0" marL="457200" rtl="0" algn="l">
              <a:lnSpc>
                <a:spcPct val="150000"/>
              </a:lnSpc>
              <a:spcBef>
                <a:spcPts val="400"/>
              </a:spcBef>
              <a:spcAft>
                <a:spcPts val="0"/>
              </a:spcAft>
              <a:buSzPts val="3000"/>
              <a:buFont typeface="Calibri"/>
              <a:buAutoNum type="arabicPeriod"/>
            </a:pPr>
            <a:r>
              <a:rPr lang="en-US" sz="3000"/>
              <a:t>Motivating…</a:t>
            </a:r>
            <a:endParaRPr sz="3000"/>
          </a:p>
          <a:p>
            <a:pPr indent="0" lvl="0" marL="0" rtl="0" algn="l">
              <a:spcBef>
                <a:spcPts val="400"/>
              </a:spcBef>
              <a:spcAft>
                <a:spcPts val="0"/>
              </a:spcAft>
              <a:buNone/>
            </a:pPr>
            <a:r>
              <a:t/>
            </a:r>
            <a:endParaRPr sz="3000">
              <a:latin typeface="Calibri"/>
              <a:ea typeface="Calibri"/>
              <a:cs typeface="Calibri"/>
              <a:sym typeface="Calibri"/>
            </a:endParaRPr>
          </a:p>
        </p:txBody>
      </p:sp>
      <p:sp>
        <p:nvSpPr>
          <p:cNvPr id="2814" name="Google Shape;2814;p310"/>
          <p:cNvSpPr txBox="1"/>
          <p:nvPr>
            <p:ph idx="12" type="sldNum"/>
          </p:nvPr>
        </p:nvSpPr>
        <p:spPr>
          <a:xfrm>
            <a:off x="8367632" y="4893175"/>
            <a:ext cx="727200" cy="147300"/>
          </a:xfrm>
          <a:prstGeom prst="rect">
            <a:avLst/>
          </a:prstGeom>
        </p:spPr>
        <p:txBody>
          <a:bodyPr anchorCtr="0" anchor="t" bIns="29450" lIns="58925" spcFirstLastPara="1" rIns="58925" wrap="square" tIns="29450">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2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A4C2F4"/>
        </a:solidFill>
      </p:bgPr>
    </p:bg>
    <p:spTree>
      <p:nvGrpSpPr>
        <p:cNvPr id="2819" name="Shape 2819"/>
        <p:cNvGrpSpPr/>
        <p:nvPr/>
      </p:nvGrpSpPr>
      <p:grpSpPr>
        <a:xfrm>
          <a:off x="0" y="0"/>
          <a:ext cx="0" cy="0"/>
          <a:chOff x="0" y="0"/>
          <a:chExt cx="0" cy="0"/>
        </a:xfrm>
      </p:grpSpPr>
      <p:sp>
        <p:nvSpPr>
          <p:cNvPr id="2820" name="Google Shape;2820;p311"/>
          <p:cNvSpPr txBox="1"/>
          <p:nvPr>
            <p:ph type="title"/>
          </p:nvPr>
        </p:nvSpPr>
        <p:spPr>
          <a:xfrm>
            <a:off x="687575" y="0"/>
            <a:ext cx="7768800" cy="569700"/>
          </a:xfrm>
          <a:prstGeom prst="rect">
            <a:avLst/>
          </a:prstGeom>
        </p:spPr>
        <p:txBody>
          <a:bodyPr anchorCtr="0" anchor="ctr" bIns="32750" lIns="32750" spcFirstLastPara="1" rIns="69975" wrap="square" tIns="32750">
            <a:noAutofit/>
          </a:bodyPr>
          <a:lstStyle/>
          <a:p>
            <a:pPr indent="0" lvl="0" marL="0" rtl="0" algn="ctr">
              <a:spcBef>
                <a:spcPts val="0"/>
              </a:spcBef>
              <a:spcAft>
                <a:spcPts val="0"/>
              </a:spcAft>
              <a:buNone/>
            </a:pPr>
            <a:r>
              <a:rPr lang="en-US"/>
              <a:t>Review of Reading Assignments</a:t>
            </a:r>
            <a:endParaRPr/>
          </a:p>
        </p:txBody>
      </p:sp>
      <p:sp>
        <p:nvSpPr>
          <p:cNvPr id="2821" name="Google Shape;2821;p311"/>
          <p:cNvSpPr txBox="1"/>
          <p:nvPr>
            <p:ph idx="1" type="body"/>
          </p:nvPr>
        </p:nvSpPr>
        <p:spPr>
          <a:xfrm>
            <a:off x="150825" y="572550"/>
            <a:ext cx="8680800" cy="3998400"/>
          </a:xfrm>
          <a:prstGeom prst="rect">
            <a:avLst/>
          </a:prstGeom>
        </p:spPr>
        <p:txBody>
          <a:bodyPr anchorCtr="0" anchor="t" bIns="32750" lIns="32750" spcFirstLastPara="1" rIns="69975" wrap="square" tIns="32750">
            <a:noAutofit/>
          </a:bodyPr>
          <a:lstStyle/>
          <a:p>
            <a:pPr indent="-342900" lvl="0" marL="457200" rtl="0" algn="l">
              <a:spcBef>
                <a:spcPts val="400"/>
              </a:spcBef>
              <a:spcAft>
                <a:spcPts val="0"/>
              </a:spcAft>
              <a:buSzPts val="1800"/>
              <a:buChar char="•"/>
            </a:pPr>
            <a:r>
              <a:rPr lang="en-US" sz="1800"/>
              <a:t>Core:</a:t>
            </a:r>
            <a:endParaRPr sz="1800"/>
          </a:p>
          <a:p>
            <a:pPr indent="-342900" lvl="1" marL="914400" rtl="0" algn="l">
              <a:spcBef>
                <a:spcPts val="0"/>
              </a:spcBef>
              <a:spcAft>
                <a:spcPts val="0"/>
              </a:spcAft>
              <a:buSzPts val="1800"/>
              <a:buChar char="–"/>
            </a:pPr>
            <a:r>
              <a:rPr lang="en-US" sz="1800"/>
              <a:t>…</a:t>
            </a:r>
            <a:endParaRPr sz="1800"/>
          </a:p>
          <a:p>
            <a:pPr indent="0" lvl="0" marL="914400" rtl="0" algn="l">
              <a:spcBef>
                <a:spcPts val="400"/>
              </a:spcBef>
              <a:spcAft>
                <a:spcPts val="0"/>
              </a:spcAft>
              <a:buNone/>
            </a:pPr>
            <a:br>
              <a:rPr lang="en-US" sz="1800"/>
            </a:br>
            <a:endParaRPr sz="1800"/>
          </a:p>
          <a:p>
            <a:pPr indent="-342900" lvl="0" marL="457200" rtl="0" algn="l">
              <a:spcBef>
                <a:spcPts val="400"/>
              </a:spcBef>
              <a:spcAft>
                <a:spcPts val="0"/>
              </a:spcAft>
              <a:buSzPts val="1800"/>
              <a:buChar char="•"/>
            </a:pPr>
            <a:r>
              <a:rPr lang="en-US" sz="1800"/>
              <a:t>Supplementary (if you are interested in background)</a:t>
            </a:r>
            <a:endParaRPr sz="1800"/>
          </a:p>
          <a:p>
            <a:pPr indent="-342900" lvl="1" marL="914400" rtl="0" algn="l">
              <a:spcBef>
                <a:spcPts val="0"/>
              </a:spcBef>
              <a:spcAft>
                <a:spcPts val="0"/>
              </a:spcAft>
              <a:buSzPts val="1800"/>
              <a:buChar char="–"/>
            </a:pPr>
            <a:r>
              <a:rPr lang="en-US" sz="1800"/>
              <a:t>…</a:t>
            </a:r>
            <a:endParaRPr sz="1800"/>
          </a:p>
        </p:txBody>
      </p:sp>
      <p:sp>
        <p:nvSpPr>
          <p:cNvPr id="2822" name="Google Shape;2822;p311"/>
          <p:cNvSpPr txBox="1"/>
          <p:nvPr>
            <p:ph idx="12" type="sldNum"/>
          </p:nvPr>
        </p:nvSpPr>
        <p:spPr>
          <a:xfrm>
            <a:off x="8367632" y="4893175"/>
            <a:ext cx="727200" cy="147300"/>
          </a:xfrm>
          <a:prstGeom prst="rect">
            <a:avLst/>
          </a:prstGeom>
        </p:spPr>
        <p:txBody>
          <a:bodyPr anchorCtr="0" anchor="t" bIns="29450" lIns="58925" spcFirstLastPara="1" rIns="58925" wrap="square" tIns="2945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2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7" name="Shape 2827"/>
        <p:cNvGrpSpPr/>
        <p:nvPr/>
      </p:nvGrpSpPr>
      <p:grpSpPr>
        <a:xfrm>
          <a:off x="0" y="0"/>
          <a:ext cx="0" cy="0"/>
          <a:chOff x="0" y="0"/>
          <a:chExt cx="0" cy="0"/>
        </a:xfrm>
      </p:grpSpPr>
      <p:sp>
        <p:nvSpPr>
          <p:cNvPr id="2828" name="Google Shape;2828;p312"/>
          <p:cNvSpPr txBox="1"/>
          <p:nvPr>
            <p:ph type="title"/>
          </p:nvPr>
        </p:nvSpPr>
        <p:spPr>
          <a:xfrm>
            <a:off x="687600" y="-68075"/>
            <a:ext cx="7768800" cy="633600"/>
          </a:xfrm>
          <a:prstGeom prst="rect">
            <a:avLst/>
          </a:prstGeom>
          <a:noFill/>
          <a:ln>
            <a:noFill/>
          </a:ln>
        </p:spPr>
        <p:txBody>
          <a:bodyPr anchorCtr="0" anchor="ctr" bIns="32750" lIns="32750" spcFirstLastPara="1" rIns="69975" wrap="square" tIns="32750">
            <a:noAutofit/>
          </a:bodyPr>
          <a:lstStyle/>
          <a:p>
            <a:pPr indent="0" lvl="0" marL="0" rtl="0" algn="ctr">
              <a:spcBef>
                <a:spcPts val="0"/>
              </a:spcBef>
              <a:spcAft>
                <a:spcPts val="0"/>
              </a:spcAft>
              <a:buNone/>
            </a:pPr>
            <a:r>
              <a:rPr lang="en-US" sz="2800"/>
              <a:t>Content</a:t>
            </a:r>
            <a:endParaRPr sz="2800"/>
          </a:p>
        </p:txBody>
      </p:sp>
      <p:sp>
        <p:nvSpPr>
          <p:cNvPr id="2829" name="Google Shape;2829;p312"/>
          <p:cNvSpPr txBox="1"/>
          <p:nvPr>
            <p:ph idx="12" type="sldNum"/>
          </p:nvPr>
        </p:nvSpPr>
        <p:spPr>
          <a:xfrm>
            <a:off x="8367632" y="4893175"/>
            <a:ext cx="727200" cy="147300"/>
          </a:xfrm>
          <a:prstGeom prst="rect">
            <a:avLst/>
          </a:prstGeom>
        </p:spPr>
        <p:txBody>
          <a:bodyPr anchorCtr="0" anchor="t" bIns="29450" lIns="58925" spcFirstLastPara="1" rIns="58925" wrap="square" tIns="29450">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2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A4C2F4"/>
        </a:solidFill>
      </p:bgPr>
    </p:bg>
    <p:spTree>
      <p:nvGrpSpPr>
        <p:cNvPr id="2834" name="Shape 2834"/>
        <p:cNvGrpSpPr/>
        <p:nvPr/>
      </p:nvGrpSpPr>
      <p:grpSpPr>
        <a:xfrm>
          <a:off x="0" y="0"/>
          <a:ext cx="0" cy="0"/>
          <a:chOff x="0" y="0"/>
          <a:chExt cx="0" cy="0"/>
        </a:xfrm>
      </p:grpSpPr>
      <p:sp>
        <p:nvSpPr>
          <p:cNvPr id="2835" name="Google Shape;2835;p313"/>
          <p:cNvSpPr txBox="1"/>
          <p:nvPr>
            <p:ph type="title"/>
          </p:nvPr>
        </p:nvSpPr>
        <p:spPr>
          <a:xfrm>
            <a:off x="687575" y="0"/>
            <a:ext cx="7768800" cy="569700"/>
          </a:xfrm>
          <a:prstGeom prst="rect">
            <a:avLst/>
          </a:prstGeom>
        </p:spPr>
        <p:txBody>
          <a:bodyPr anchorCtr="0" anchor="ctr" bIns="32750" lIns="32750" spcFirstLastPara="1" rIns="69975" wrap="square" tIns="32750">
            <a:noAutofit/>
          </a:bodyPr>
          <a:lstStyle/>
          <a:p>
            <a:pPr indent="0" lvl="0" marL="0" rtl="0" algn="ctr">
              <a:spcBef>
                <a:spcPts val="0"/>
              </a:spcBef>
              <a:spcAft>
                <a:spcPts val="0"/>
              </a:spcAft>
              <a:buNone/>
            </a:pPr>
            <a:r>
              <a:rPr lang="en-US"/>
              <a:t>Reading Assignments for Next Class </a:t>
            </a:r>
            <a:endParaRPr/>
          </a:p>
        </p:txBody>
      </p:sp>
      <p:sp>
        <p:nvSpPr>
          <p:cNvPr id="2836" name="Google Shape;2836;p313"/>
          <p:cNvSpPr txBox="1"/>
          <p:nvPr>
            <p:ph idx="1" type="body"/>
          </p:nvPr>
        </p:nvSpPr>
        <p:spPr>
          <a:xfrm>
            <a:off x="150825" y="572550"/>
            <a:ext cx="8680800" cy="3998400"/>
          </a:xfrm>
          <a:prstGeom prst="rect">
            <a:avLst/>
          </a:prstGeom>
        </p:spPr>
        <p:txBody>
          <a:bodyPr anchorCtr="0" anchor="t" bIns="32750" lIns="32750" spcFirstLastPara="1" rIns="69975" wrap="square" tIns="32750">
            <a:noAutofit/>
          </a:bodyPr>
          <a:lstStyle/>
          <a:p>
            <a:pPr indent="-342900" lvl="0" marL="457200" rtl="0" algn="l">
              <a:spcBef>
                <a:spcPts val="400"/>
              </a:spcBef>
              <a:spcAft>
                <a:spcPts val="0"/>
              </a:spcAft>
              <a:buSzPts val="1800"/>
              <a:buChar char="•"/>
            </a:pPr>
            <a:r>
              <a:rPr lang="en-US" sz="1800"/>
              <a:t>Core:</a:t>
            </a:r>
            <a:endParaRPr sz="1800"/>
          </a:p>
          <a:p>
            <a:pPr indent="-342900" lvl="1" marL="914400" rtl="0" algn="l">
              <a:spcBef>
                <a:spcPts val="0"/>
              </a:spcBef>
              <a:spcAft>
                <a:spcPts val="0"/>
              </a:spcAft>
              <a:buSzPts val="1800"/>
              <a:buChar char="–"/>
            </a:pPr>
            <a:r>
              <a:rPr lang="en-US" sz="1800"/>
              <a:t>…</a:t>
            </a:r>
            <a:endParaRPr sz="1800"/>
          </a:p>
          <a:p>
            <a:pPr indent="0" lvl="0" marL="914400" rtl="0" algn="l">
              <a:spcBef>
                <a:spcPts val="400"/>
              </a:spcBef>
              <a:spcAft>
                <a:spcPts val="0"/>
              </a:spcAft>
              <a:buNone/>
            </a:pPr>
            <a:br>
              <a:rPr lang="en-US" sz="1800"/>
            </a:br>
            <a:endParaRPr sz="1800"/>
          </a:p>
          <a:p>
            <a:pPr indent="-342900" lvl="0" marL="457200" rtl="0" algn="l">
              <a:spcBef>
                <a:spcPts val="400"/>
              </a:spcBef>
              <a:spcAft>
                <a:spcPts val="0"/>
              </a:spcAft>
              <a:buSzPts val="1800"/>
              <a:buChar char="•"/>
            </a:pPr>
            <a:r>
              <a:rPr lang="en-US" sz="1800"/>
              <a:t>Supplementary (if you are interested in background)</a:t>
            </a:r>
            <a:endParaRPr sz="1800"/>
          </a:p>
          <a:p>
            <a:pPr indent="-342900" lvl="1" marL="914400" rtl="0" algn="l">
              <a:spcBef>
                <a:spcPts val="0"/>
              </a:spcBef>
              <a:spcAft>
                <a:spcPts val="0"/>
              </a:spcAft>
              <a:buSzPts val="1800"/>
              <a:buChar char="–"/>
            </a:pPr>
            <a:r>
              <a:rPr lang="en-US" sz="1800"/>
              <a:t>…</a:t>
            </a:r>
            <a:endParaRPr sz="1800"/>
          </a:p>
        </p:txBody>
      </p:sp>
      <p:sp>
        <p:nvSpPr>
          <p:cNvPr id="2837" name="Google Shape;2837;p313"/>
          <p:cNvSpPr txBox="1"/>
          <p:nvPr>
            <p:ph idx="12" type="sldNum"/>
          </p:nvPr>
        </p:nvSpPr>
        <p:spPr>
          <a:xfrm>
            <a:off x="8367632" y="4893175"/>
            <a:ext cx="727200" cy="147300"/>
          </a:xfrm>
          <a:prstGeom prst="rect">
            <a:avLst/>
          </a:prstGeom>
        </p:spPr>
        <p:txBody>
          <a:bodyPr anchorCtr="0" anchor="t" bIns="29450" lIns="58925" spcFirstLastPara="1" rIns="58925" wrap="square" tIns="2945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2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A4C2F4"/>
        </a:solidFill>
      </p:bgPr>
    </p:bg>
    <p:spTree>
      <p:nvGrpSpPr>
        <p:cNvPr id="2842" name="Shape 2842"/>
        <p:cNvGrpSpPr/>
        <p:nvPr/>
      </p:nvGrpSpPr>
      <p:grpSpPr>
        <a:xfrm>
          <a:off x="0" y="0"/>
          <a:ext cx="0" cy="0"/>
          <a:chOff x="0" y="0"/>
          <a:chExt cx="0" cy="0"/>
        </a:xfrm>
      </p:grpSpPr>
      <p:sp>
        <p:nvSpPr>
          <p:cNvPr id="2843" name="Google Shape;2843;p314"/>
          <p:cNvSpPr txBox="1"/>
          <p:nvPr>
            <p:ph type="title"/>
          </p:nvPr>
        </p:nvSpPr>
        <p:spPr>
          <a:xfrm>
            <a:off x="687586" y="0"/>
            <a:ext cx="7768800" cy="971100"/>
          </a:xfrm>
          <a:prstGeom prst="rect">
            <a:avLst/>
          </a:prstGeom>
        </p:spPr>
        <p:txBody>
          <a:bodyPr anchorCtr="0" anchor="ctr" bIns="32750" lIns="32750" spcFirstLastPara="1" rIns="69975" wrap="square" tIns="32750">
            <a:noAutofit/>
          </a:bodyPr>
          <a:lstStyle/>
          <a:p>
            <a:pPr indent="0" lvl="0" marL="0" rtl="0" algn="ctr">
              <a:spcBef>
                <a:spcPts val="0"/>
              </a:spcBef>
              <a:spcAft>
                <a:spcPts val="0"/>
              </a:spcAft>
              <a:buNone/>
            </a:pPr>
            <a:r>
              <a:rPr lang="en-US"/>
              <a:t>Review</a:t>
            </a:r>
            <a:endParaRPr/>
          </a:p>
        </p:txBody>
      </p:sp>
      <p:sp>
        <p:nvSpPr>
          <p:cNvPr id="2844" name="Google Shape;2844;p314"/>
          <p:cNvSpPr txBox="1"/>
          <p:nvPr>
            <p:ph idx="1" type="body"/>
          </p:nvPr>
        </p:nvSpPr>
        <p:spPr>
          <a:xfrm>
            <a:off x="495581" y="850057"/>
            <a:ext cx="8152800" cy="3998400"/>
          </a:xfrm>
          <a:prstGeom prst="rect">
            <a:avLst/>
          </a:prstGeom>
        </p:spPr>
        <p:txBody>
          <a:bodyPr anchorCtr="0" anchor="t" bIns="32750" lIns="32750" spcFirstLastPara="1" rIns="69975" wrap="square" tIns="32750">
            <a:noAutofit/>
          </a:bodyPr>
          <a:lstStyle/>
          <a:p>
            <a:pPr indent="0" lvl="0" marL="0" rtl="0" algn="l">
              <a:spcBef>
                <a:spcPts val="400"/>
              </a:spcBef>
              <a:spcAft>
                <a:spcPts val="0"/>
              </a:spcAft>
              <a:buNone/>
            </a:pPr>
            <a:r>
              <a:rPr lang="en-US" sz="2800"/>
              <a:t>Do you know </a:t>
            </a:r>
            <a:endParaRPr sz="2800"/>
          </a:p>
          <a:p>
            <a:pPr indent="0" lvl="0" marL="0" rtl="0" algn="l">
              <a:spcBef>
                <a:spcPts val="400"/>
              </a:spcBef>
              <a:spcAft>
                <a:spcPts val="0"/>
              </a:spcAft>
              <a:buNone/>
            </a:pPr>
            <a:r>
              <a:t/>
            </a:r>
            <a:endParaRPr sz="2800"/>
          </a:p>
          <a:p>
            <a:pPr indent="-381000" lvl="0" marL="457200" rtl="0" algn="l">
              <a:spcBef>
                <a:spcPts val="400"/>
              </a:spcBef>
              <a:spcAft>
                <a:spcPts val="0"/>
              </a:spcAft>
              <a:buSzPts val="2400"/>
              <a:buAutoNum type="arabicPeriod"/>
            </a:pPr>
            <a:r>
              <a:rPr lang="en-US" sz="2800"/>
              <a:t>How to..</a:t>
            </a:r>
            <a:r>
              <a:rPr lang="en-US"/>
              <a:t> </a:t>
            </a:r>
            <a:endParaRPr/>
          </a:p>
        </p:txBody>
      </p:sp>
      <p:sp>
        <p:nvSpPr>
          <p:cNvPr id="2845" name="Google Shape;2845;p314"/>
          <p:cNvSpPr txBox="1"/>
          <p:nvPr>
            <p:ph idx="12" type="sldNum"/>
          </p:nvPr>
        </p:nvSpPr>
        <p:spPr>
          <a:xfrm>
            <a:off x="8367632" y="4893175"/>
            <a:ext cx="727200" cy="147300"/>
          </a:xfrm>
          <a:prstGeom prst="rect">
            <a:avLst/>
          </a:prstGeom>
        </p:spPr>
        <p:txBody>
          <a:bodyPr anchorCtr="0" anchor="t" bIns="29450" lIns="58925" spcFirstLastPara="1" rIns="58925" wrap="square" tIns="2945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2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5A6BD"/>
        </a:solidFill>
      </p:bgPr>
    </p:bg>
    <p:spTree>
      <p:nvGrpSpPr>
        <p:cNvPr id="2850" name="Shape 2850"/>
        <p:cNvGrpSpPr/>
        <p:nvPr/>
      </p:nvGrpSpPr>
      <p:grpSpPr>
        <a:xfrm>
          <a:off x="0" y="0"/>
          <a:ext cx="0" cy="0"/>
          <a:chOff x="0" y="0"/>
          <a:chExt cx="0" cy="0"/>
        </a:xfrm>
      </p:grpSpPr>
      <p:sp>
        <p:nvSpPr>
          <p:cNvPr id="2851" name="Google Shape;2851;p315"/>
          <p:cNvSpPr txBox="1"/>
          <p:nvPr>
            <p:ph type="title"/>
          </p:nvPr>
        </p:nvSpPr>
        <p:spPr>
          <a:xfrm>
            <a:off x="598836" y="2086200"/>
            <a:ext cx="7768800" cy="971100"/>
          </a:xfrm>
          <a:prstGeom prst="rect">
            <a:avLst/>
          </a:prstGeom>
        </p:spPr>
        <p:txBody>
          <a:bodyPr anchorCtr="0" anchor="ctr" bIns="32750" lIns="32750" spcFirstLastPara="1" rIns="69975" wrap="square" tIns="32750">
            <a:noAutofit/>
          </a:bodyPr>
          <a:lstStyle/>
          <a:p>
            <a:pPr indent="0" lvl="0" marL="0" rtl="0" algn="ctr">
              <a:spcBef>
                <a:spcPts val="0"/>
              </a:spcBef>
              <a:spcAft>
                <a:spcPts val="0"/>
              </a:spcAft>
              <a:buNone/>
            </a:pPr>
            <a:r>
              <a:rPr lang="en-US" sz="10200"/>
              <a:t>Reserve Materials </a:t>
            </a:r>
            <a:endParaRPr sz="10200"/>
          </a:p>
        </p:txBody>
      </p:sp>
      <p:sp>
        <p:nvSpPr>
          <p:cNvPr id="2852" name="Google Shape;2852;p315"/>
          <p:cNvSpPr txBox="1"/>
          <p:nvPr>
            <p:ph idx="12" type="sldNum"/>
          </p:nvPr>
        </p:nvSpPr>
        <p:spPr>
          <a:xfrm>
            <a:off x="8367632" y="4893175"/>
            <a:ext cx="727200" cy="147300"/>
          </a:xfrm>
          <a:prstGeom prst="rect">
            <a:avLst/>
          </a:prstGeom>
        </p:spPr>
        <p:txBody>
          <a:bodyPr anchorCtr="0" anchor="t" bIns="29450" lIns="58925" spcFirstLastPara="1" rIns="58925" wrap="square" tIns="29450">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2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3C47D"/>
        </a:solidFill>
      </p:bgPr>
    </p:bg>
    <p:spTree>
      <p:nvGrpSpPr>
        <p:cNvPr id="2857" name="Shape 2857"/>
        <p:cNvGrpSpPr/>
        <p:nvPr/>
      </p:nvGrpSpPr>
      <p:grpSpPr>
        <a:xfrm>
          <a:off x="0" y="0"/>
          <a:ext cx="0" cy="0"/>
          <a:chOff x="0" y="0"/>
          <a:chExt cx="0" cy="0"/>
        </a:xfrm>
      </p:grpSpPr>
      <p:sp>
        <p:nvSpPr>
          <p:cNvPr id="2858" name="Google Shape;2858;p316"/>
          <p:cNvSpPr txBox="1"/>
          <p:nvPr>
            <p:ph type="title"/>
          </p:nvPr>
        </p:nvSpPr>
        <p:spPr>
          <a:xfrm>
            <a:off x="687586" y="0"/>
            <a:ext cx="7768800" cy="971100"/>
          </a:xfrm>
          <a:prstGeom prst="rect">
            <a:avLst/>
          </a:prstGeom>
          <a:noFill/>
          <a:ln>
            <a:noFill/>
          </a:ln>
        </p:spPr>
        <p:txBody>
          <a:bodyPr anchorCtr="0" anchor="ctr" bIns="32750" lIns="32750" spcFirstLastPara="1" rIns="69975" wrap="square" tIns="32750">
            <a:noAutofit/>
          </a:bodyPr>
          <a:lstStyle/>
          <a:p>
            <a:pPr indent="0" lvl="0" marL="0" rtl="0" algn="ctr">
              <a:spcBef>
                <a:spcPts val="0"/>
              </a:spcBef>
              <a:spcAft>
                <a:spcPts val="0"/>
              </a:spcAft>
              <a:buNone/>
            </a:pPr>
            <a:br>
              <a:rPr lang="en-US" sz="3000">
                <a:latin typeface="Calibri"/>
                <a:ea typeface="Calibri"/>
                <a:cs typeface="Calibri"/>
                <a:sym typeface="Calibri"/>
              </a:rPr>
            </a:br>
            <a:r>
              <a:rPr b="1" lang="en-US" sz="4400">
                <a:solidFill>
                  <a:schemeClr val="dk1"/>
                </a:solidFill>
                <a:latin typeface="Calibri"/>
                <a:ea typeface="Calibri"/>
                <a:cs typeface="Calibri"/>
                <a:sym typeface="Calibri"/>
              </a:rPr>
              <a:t> </a:t>
            </a:r>
            <a:r>
              <a:rPr lang="en-US" sz="2500">
                <a:solidFill>
                  <a:schemeClr val="dk1"/>
                </a:solidFill>
              </a:rPr>
              <a:t>ENGG 107: Bayesian Statistical Modeling and Computation</a:t>
            </a:r>
            <a:br>
              <a:rPr lang="en-US" sz="2500"/>
            </a:br>
            <a:endParaRPr sz="3100">
              <a:solidFill>
                <a:srgbClr val="FF0000"/>
              </a:solidFill>
            </a:endParaRPr>
          </a:p>
        </p:txBody>
      </p:sp>
      <p:sp>
        <p:nvSpPr>
          <p:cNvPr id="2859" name="Google Shape;2859;p316"/>
          <p:cNvSpPr txBox="1"/>
          <p:nvPr/>
        </p:nvSpPr>
        <p:spPr>
          <a:xfrm>
            <a:off x="163500" y="2626675"/>
            <a:ext cx="8715600" cy="1140600"/>
          </a:xfrm>
          <a:prstGeom prst="rect">
            <a:avLst/>
          </a:prstGeom>
          <a:noFill/>
          <a:ln>
            <a:noFill/>
          </a:ln>
        </p:spPr>
        <p:txBody>
          <a:bodyPr anchorCtr="0" anchor="t" bIns="41900" lIns="83800" spcFirstLastPara="1" rIns="83800" wrap="square" tIns="41900">
            <a:noAutofit/>
          </a:bodyPr>
          <a:lstStyle/>
          <a:p>
            <a:pPr indent="-152400" lvl="0" marL="152400" marR="0" rtl="0" algn="l">
              <a:spcBef>
                <a:spcPts val="800"/>
              </a:spcBef>
              <a:spcAft>
                <a:spcPts val="0"/>
              </a:spcAft>
              <a:buNone/>
            </a:pPr>
            <a:r>
              <a:rPr lang="en-US" sz="2400">
                <a:solidFill>
                  <a:schemeClr val="dk1"/>
                </a:solidFill>
                <a:latin typeface="Calibri"/>
                <a:ea typeface="Calibri"/>
                <a:cs typeface="Calibri"/>
                <a:sym typeface="Calibri"/>
              </a:rPr>
              <a:t>Objectives for today:</a:t>
            </a:r>
            <a:endParaRPr sz="2400">
              <a:solidFill>
                <a:schemeClr val="dk1"/>
              </a:solidFill>
              <a:latin typeface="Calibri"/>
              <a:ea typeface="Calibri"/>
              <a:cs typeface="Calibri"/>
              <a:sym typeface="Calibri"/>
            </a:endParaRPr>
          </a:p>
          <a:p>
            <a:pPr indent="-381000" lvl="0" marL="457200" marR="0" rtl="0" algn="l">
              <a:spcBef>
                <a:spcPts val="800"/>
              </a:spcBef>
              <a:spcAft>
                <a:spcPts val="0"/>
              </a:spcAft>
              <a:buClr>
                <a:schemeClr val="dk1"/>
              </a:buClr>
              <a:buSzPts val="2400"/>
              <a:buFont typeface="Calibri"/>
              <a:buAutoNum type="arabicPeriod"/>
            </a:pPr>
            <a:r>
              <a:rPr lang="en-US" sz="2400">
                <a:solidFill>
                  <a:schemeClr val="dk1"/>
                </a:solidFill>
                <a:latin typeface="Calibri"/>
                <a:ea typeface="Calibri"/>
                <a:cs typeface="Calibri"/>
                <a:sym typeface="Calibri"/>
              </a:rPr>
              <a:t>Learn</a:t>
            </a:r>
            <a:endParaRPr sz="2400">
              <a:solidFill>
                <a:schemeClr val="dk1"/>
              </a:solidFill>
              <a:latin typeface="Calibri"/>
              <a:ea typeface="Calibri"/>
              <a:cs typeface="Calibri"/>
              <a:sym typeface="Calibri"/>
            </a:endParaRPr>
          </a:p>
        </p:txBody>
      </p:sp>
      <p:sp>
        <p:nvSpPr>
          <p:cNvPr id="2860" name="Google Shape;2860;p316"/>
          <p:cNvSpPr txBox="1"/>
          <p:nvPr>
            <p:ph idx="12" type="sldNum"/>
          </p:nvPr>
        </p:nvSpPr>
        <p:spPr>
          <a:xfrm>
            <a:off x="8367632" y="4893175"/>
            <a:ext cx="727200" cy="147300"/>
          </a:xfrm>
          <a:prstGeom prst="rect">
            <a:avLst/>
          </a:prstGeom>
        </p:spPr>
        <p:txBody>
          <a:bodyPr anchorCtr="0" anchor="t" bIns="29450" lIns="58925" spcFirstLastPara="1" rIns="58925" wrap="square" tIns="29450">
            <a:noAutofit/>
          </a:bodyPr>
          <a:lstStyle/>
          <a:p>
            <a:pPr indent="0" lvl="0" marL="0" rtl="0" algn="ctr">
              <a:spcBef>
                <a:spcPts val="0"/>
              </a:spcBef>
              <a:spcAft>
                <a:spcPts val="0"/>
              </a:spcAft>
              <a:buNone/>
            </a:pPr>
            <a:fld id="{00000000-1234-1234-1234-123412341234}" type="slidenum">
              <a:rPr lang="en-US"/>
              <a:t>‹#›</a:t>
            </a:fld>
            <a:endParaRPr/>
          </a:p>
        </p:txBody>
      </p:sp>
      <p:sp>
        <p:nvSpPr>
          <p:cNvPr id="2861" name="Google Shape;2861;p316"/>
          <p:cNvSpPr txBox="1"/>
          <p:nvPr/>
        </p:nvSpPr>
        <p:spPr>
          <a:xfrm>
            <a:off x="658200" y="1011600"/>
            <a:ext cx="7827600" cy="1062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5700">
                <a:solidFill>
                  <a:srgbClr val="FF0000"/>
                </a:solidFill>
                <a:latin typeface="Calibri"/>
                <a:ea typeface="Calibri"/>
                <a:cs typeface="Calibri"/>
                <a:sym typeface="Calibri"/>
              </a:rPr>
              <a:t>Deep Uncertainty</a:t>
            </a:r>
            <a:r>
              <a:rPr lang="en-US" sz="5700">
                <a:solidFill>
                  <a:srgbClr val="FF0000"/>
                </a:solidFill>
                <a:latin typeface="Calibri"/>
                <a:ea typeface="Calibri"/>
                <a:cs typeface="Calibri"/>
                <a:sym typeface="Calibri"/>
              </a:rPr>
              <a:t> </a:t>
            </a:r>
            <a:endParaRPr sz="5700">
              <a:latin typeface="Calibri"/>
              <a:ea typeface="Calibri"/>
              <a:cs typeface="Calibri"/>
              <a:sym typeface="Calibri"/>
            </a:endParaRPr>
          </a:p>
        </p:txBody>
      </p:sp>
    </p:spTree>
  </p:cSld>
  <p:clrMapOvr>
    <a:masterClrMapping/>
  </p:clrMapOvr>
</p:sld>
</file>

<file path=ppt/slides/slide2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6" name="Shape 2866"/>
        <p:cNvGrpSpPr/>
        <p:nvPr/>
      </p:nvGrpSpPr>
      <p:grpSpPr>
        <a:xfrm>
          <a:off x="0" y="0"/>
          <a:ext cx="0" cy="0"/>
          <a:chOff x="0" y="0"/>
          <a:chExt cx="0" cy="0"/>
        </a:xfrm>
      </p:grpSpPr>
      <p:sp>
        <p:nvSpPr>
          <p:cNvPr id="2867" name="Google Shape;2867;p317"/>
          <p:cNvSpPr txBox="1"/>
          <p:nvPr>
            <p:ph type="title"/>
          </p:nvPr>
        </p:nvSpPr>
        <p:spPr>
          <a:xfrm>
            <a:off x="687600" y="-68075"/>
            <a:ext cx="7768800" cy="633600"/>
          </a:xfrm>
          <a:prstGeom prst="rect">
            <a:avLst/>
          </a:prstGeom>
          <a:noFill/>
          <a:ln>
            <a:noFill/>
          </a:ln>
        </p:spPr>
        <p:txBody>
          <a:bodyPr anchorCtr="0" anchor="ctr" bIns="32750" lIns="32750" spcFirstLastPara="1" rIns="69975" wrap="square" tIns="32750">
            <a:noAutofit/>
          </a:bodyPr>
          <a:lstStyle/>
          <a:p>
            <a:pPr indent="0" lvl="0" marL="0" rtl="0" algn="ctr">
              <a:spcBef>
                <a:spcPts val="0"/>
              </a:spcBef>
              <a:spcAft>
                <a:spcPts val="0"/>
              </a:spcAft>
              <a:buNone/>
            </a:pPr>
            <a:r>
              <a:rPr lang="en-US" sz="2800"/>
              <a:t>Current Schedule</a:t>
            </a:r>
            <a:endParaRPr sz="2800"/>
          </a:p>
        </p:txBody>
      </p:sp>
      <p:sp>
        <p:nvSpPr>
          <p:cNvPr id="2868" name="Google Shape;2868;p317"/>
          <p:cNvSpPr txBox="1"/>
          <p:nvPr>
            <p:ph idx="12" type="sldNum"/>
          </p:nvPr>
        </p:nvSpPr>
        <p:spPr>
          <a:xfrm>
            <a:off x="8367632" y="4893175"/>
            <a:ext cx="727200" cy="147300"/>
          </a:xfrm>
          <a:prstGeom prst="rect">
            <a:avLst/>
          </a:prstGeom>
        </p:spPr>
        <p:txBody>
          <a:bodyPr anchorCtr="0" anchor="t" bIns="29450" lIns="58925" spcFirstLastPara="1" rIns="58925" wrap="square" tIns="29450">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CE5CD"/>
        </a:solidFill>
      </p:bgPr>
    </p:bg>
    <p:spTree>
      <p:nvGrpSpPr>
        <p:cNvPr id="119" name="Shape 119"/>
        <p:cNvGrpSpPr/>
        <p:nvPr/>
      </p:nvGrpSpPr>
      <p:grpSpPr>
        <a:xfrm>
          <a:off x="0" y="0"/>
          <a:ext cx="0" cy="0"/>
          <a:chOff x="0" y="0"/>
          <a:chExt cx="0" cy="0"/>
        </a:xfrm>
      </p:grpSpPr>
      <p:sp>
        <p:nvSpPr>
          <p:cNvPr id="120" name="Google Shape;120;p21"/>
          <p:cNvSpPr txBox="1"/>
          <p:nvPr>
            <p:ph type="title"/>
          </p:nvPr>
        </p:nvSpPr>
        <p:spPr>
          <a:xfrm>
            <a:off x="687586" y="0"/>
            <a:ext cx="7768800" cy="971100"/>
          </a:xfrm>
          <a:prstGeom prst="rect">
            <a:avLst/>
          </a:prstGeom>
          <a:noFill/>
          <a:ln>
            <a:noFill/>
          </a:ln>
        </p:spPr>
        <p:txBody>
          <a:bodyPr anchorCtr="0" anchor="ctr" bIns="32750" lIns="32750" spcFirstLastPara="1" rIns="69975" wrap="square" tIns="32750">
            <a:noAutofit/>
          </a:bodyPr>
          <a:lstStyle/>
          <a:p>
            <a:pPr indent="0" lvl="0" marL="0" rtl="0" algn="ctr">
              <a:spcBef>
                <a:spcPts val="0"/>
              </a:spcBef>
              <a:spcAft>
                <a:spcPts val="0"/>
              </a:spcAft>
              <a:buNone/>
            </a:pPr>
            <a:r>
              <a:rPr lang="en-US">
                <a:latin typeface="Calibri"/>
                <a:ea typeface="Calibri"/>
                <a:cs typeface="Calibri"/>
                <a:sym typeface="Calibri"/>
              </a:rPr>
              <a:t>Outline for today</a:t>
            </a:r>
            <a:endParaRPr>
              <a:latin typeface="Calibri"/>
              <a:ea typeface="Calibri"/>
              <a:cs typeface="Calibri"/>
              <a:sym typeface="Calibri"/>
            </a:endParaRPr>
          </a:p>
        </p:txBody>
      </p:sp>
      <p:sp>
        <p:nvSpPr>
          <p:cNvPr id="121" name="Google Shape;121;p21"/>
          <p:cNvSpPr txBox="1"/>
          <p:nvPr>
            <p:ph idx="1" type="body"/>
          </p:nvPr>
        </p:nvSpPr>
        <p:spPr>
          <a:xfrm>
            <a:off x="535781" y="1145232"/>
            <a:ext cx="8152800" cy="3998400"/>
          </a:xfrm>
          <a:prstGeom prst="rect">
            <a:avLst/>
          </a:prstGeom>
          <a:noFill/>
          <a:ln>
            <a:noFill/>
          </a:ln>
        </p:spPr>
        <p:txBody>
          <a:bodyPr anchorCtr="0" anchor="t" bIns="32750" lIns="32750" spcFirstLastPara="1" rIns="69975" wrap="square" tIns="32750">
            <a:noAutofit/>
          </a:bodyPr>
          <a:lstStyle/>
          <a:p>
            <a:pPr indent="-419100" lvl="0" marL="457200" rtl="0" algn="l">
              <a:spcBef>
                <a:spcPts val="400"/>
              </a:spcBef>
              <a:spcAft>
                <a:spcPts val="0"/>
              </a:spcAft>
              <a:buClr>
                <a:srgbClr val="FF0000"/>
              </a:buClr>
              <a:buSzPts val="3000"/>
              <a:buAutoNum type="arabicPeriod"/>
            </a:pPr>
            <a:r>
              <a:rPr lang="en-US" sz="3000">
                <a:solidFill>
                  <a:srgbClr val="FF0000"/>
                </a:solidFill>
              </a:rPr>
              <a:t>Motivation</a:t>
            </a:r>
            <a:endParaRPr sz="3000">
              <a:solidFill>
                <a:srgbClr val="FF0000"/>
              </a:solidFill>
            </a:endParaRPr>
          </a:p>
          <a:p>
            <a:pPr indent="-419100" lvl="0" marL="457200" rtl="0" algn="l">
              <a:spcBef>
                <a:spcPts val="0"/>
              </a:spcBef>
              <a:spcAft>
                <a:spcPts val="0"/>
              </a:spcAft>
              <a:buSzPts val="3000"/>
              <a:buFont typeface="Calibri"/>
              <a:buAutoNum type="arabicPeriod"/>
            </a:pPr>
            <a:r>
              <a:rPr lang="en-US" sz="3000">
                <a:latin typeface="Calibri"/>
                <a:ea typeface="Calibri"/>
                <a:cs typeface="Calibri"/>
                <a:sym typeface="Calibri"/>
              </a:rPr>
              <a:t>Getting to know each other</a:t>
            </a:r>
            <a:endParaRPr sz="3000">
              <a:latin typeface="Calibri"/>
              <a:ea typeface="Calibri"/>
              <a:cs typeface="Calibri"/>
              <a:sym typeface="Calibri"/>
            </a:endParaRPr>
          </a:p>
          <a:p>
            <a:pPr indent="-419100" lvl="0" marL="457200" rtl="0" algn="l">
              <a:spcBef>
                <a:spcPts val="0"/>
              </a:spcBef>
              <a:spcAft>
                <a:spcPts val="0"/>
              </a:spcAft>
              <a:buSzPts val="3000"/>
              <a:buFont typeface="Calibri"/>
              <a:buAutoNum type="arabicPeriod"/>
            </a:pPr>
            <a:r>
              <a:rPr lang="en-US" sz="3000">
                <a:latin typeface="Calibri"/>
                <a:ea typeface="Calibri"/>
                <a:cs typeface="Calibri"/>
                <a:sym typeface="Calibri"/>
              </a:rPr>
              <a:t>Overview of the course</a:t>
            </a:r>
            <a:endParaRPr sz="3000">
              <a:latin typeface="Calibri"/>
              <a:ea typeface="Calibri"/>
              <a:cs typeface="Calibri"/>
              <a:sym typeface="Calibri"/>
            </a:endParaRPr>
          </a:p>
          <a:p>
            <a:pPr indent="-419100" lvl="0" marL="457200" rtl="0" algn="l">
              <a:spcBef>
                <a:spcPts val="0"/>
              </a:spcBef>
              <a:spcAft>
                <a:spcPts val="0"/>
              </a:spcAft>
              <a:buSzPts val="3000"/>
              <a:buFont typeface="Calibri"/>
              <a:buAutoNum type="arabicPeriod"/>
            </a:pPr>
            <a:r>
              <a:rPr lang="en-US" sz="3000">
                <a:latin typeface="Calibri"/>
                <a:ea typeface="Calibri"/>
                <a:cs typeface="Calibri"/>
                <a:sym typeface="Calibri"/>
              </a:rPr>
              <a:t>Logistics</a:t>
            </a:r>
            <a:endParaRPr sz="3000">
              <a:latin typeface="Calibri"/>
              <a:ea typeface="Calibri"/>
              <a:cs typeface="Calibri"/>
              <a:sym typeface="Calibri"/>
            </a:endParaRPr>
          </a:p>
          <a:p>
            <a:pPr indent="0" lvl="0" marL="0" rtl="0" algn="l">
              <a:spcBef>
                <a:spcPts val="400"/>
              </a:spcBef>
              <a:spcAft>
                <a:spcPts val="0"/>
              </a:spcAft>
              <a:buNone/>
            </a:pPr>
            <a:r>
              <a:t/>
            </a:r>
            <a:endParaRPr sz="3000">
              <a:latin typeface="Calibri"/>
              <a:ea typeface="Calibri"/>
              <a:cs typeface="Calibri"/>
              <a:sym typeface="Calibri"/>
            </a:endParaRPr>
          </a:p>
        </p:txBody>
      </p:sp>
      <p:sp>
        <p:nvSpPr>
          <p:cNvPr id="122" name="Google Shape;122;p21"/>
          <p:cNvSpPr txBox="1"/>
          <p:nvPr>
            <p:ph idx="12" type="sldNum"/>
          </p:nvPr>
        </p:nvSpPr>
        <p:spPr>
          <a:xfrm>
            <a:off x="8367632" y="4893175"/>
            <a:ext cx="727200" cy="147300"/>
          </a:xfrm>
          <a:prstGeom prst="rect">
            <a:avLst/>
          </a:prstGeom>
        </p:spPr>
        <p:txBody>
          <a:bodyPr anchorCtr="0" anchor="t" bIns="29450" lIns="58925" spcFirstLastPara="1" rIns="58925" wrap="square" tIns="2945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48"/>
          <p:cNvSpPr txBox="1"/>
          <p:nvPr>
            <p:ph idx="4294967295" type="sldNum"/>
          </p:nvPr>
        </p:nvSpPr>
        <p:spPr>
          <a:xfrm>
            <a:off x="8617500" y="4721600"/>
            <a:ext cx="526500" cy="342900"/>
          </a:xfrm>
          <a:prstGeom prst="rect">
            <a:avLst/>
          </a:prstGeom>
          <a:noFill/>
          <a:ln>
            <a:noFill/>
          </a:ln>
        </p:spPr>
        <p:txBody>
          <a:bodyPr anchorCtr="0" anchor="t" bIns="41900" lIns="83800" spcFirstLastPara="1" rIns="83800" wrap="square" tIns="41900">
            <a:noAutofit/>
          </a:bodyPr>
          <a:lstStyle/>
          <a:p>
            <a:pPr indent="0" lvl="0" marL="0" rtl="0" algn="ctr">
              <a:spcBef>
                <a:spcPts val="0"/>
              </a:spcBef>
              <a:spcAft>
                <a:spcPts val="0"/>
              </a:spcAft>
              <a:buNone/>
            </a:pPr>
            <a:fld id="{00000000-1234-1234-1234-123412341234}" type="slidenum">
              <a:rPr lang="en-US" sz="800">
                <a:solidFill>
                  <a:schemeClr val="dk1"/>
                </a:solidFill>
                <a:latin typeface="Calibri"/>
                <a:ea typeface="Calibri"/>
                <a:cs typeface="Calibri"/>
                <a:sym typeface="Calibri"/>
              </a:rPr>
              <a:t>‹#›</a:t>
            </a:fld>
            <a:endParaRPr sz="800">
              <a:solidFill>
                <a:schemeClr val="dk1"/>
              </a:solidFill>
              <a:latin typeface="Calibri"/>
              <a:ea typeface="Calibri"/>
              <a:cs typeface="Calibri"/>
              <a:sym typeface="Calibri"/>
            </a:endParaRPr>
          </a:p>
        </p:txBody>
      </p:sp>
      <p:sp>
        <p:nvSpPr>
          <p:cNvPr id="339" name="Google Shape;339;p48"/>
          <p:cNvSpPr txBox="1"/>
          <p:nvPr>
            <p:ph type="title"/>
          </p:nvPr>
        </p:nvSpPr>
        <p:spPr>
          <a:xfrm>
            <a:off x="114300" y="114300"/>
            <a:ext cx="3345900" cy="2410800"/>
          </a:xfrm>
          <a:prstGeom prst="rect">
            <a:avLst/>
          </a:prstGeom>
          <a:noFill/>
          <a:ln>
            <a:noFill/>
          </a:ln>
        </p:spPr>
        <p:txBody>
          <a:bodyPr anchorCtr="0" anchor="ctr" bIns="32750" lIns="32750" spcFirstLastPara="1" rIns="69975" wrap="square" tIns="32750">
            <a:noAutofit/>
          </a:bodyPr>
          <a:lstStyle/>
          <a:p>
            <a:pPr indent="0" lvl="0" marL="0" rtl="0" algn="l">
              <a:spcBef>
                <a:spcPts val="0"/>
              </a:spcBef>
              <a:spcAft>
                <a:spcPts val="0"/>
              </a:spcAft>
              <a:buNone/>
            </a:pPr>
            <a:r>
              <a:rPr lang="en-US" sz="3400"/>
              <a:t>Is a launch of a space shuttle in cold temperatures a “go” or “no go”?</a:t>
            </a:r>
            <a:endParaRPr sz="3400"/>
          </a:p>
          <a:p>
            <a:pPr indent="0" lvl="0" marL="0" rtl="0" algn="l">
              <a:spcBef>
                <a:spcPts val="0"/>
              </a:spcBef>
              <a:spcAft>
                <a:spcPts val="0"/>
              </a:spcAft>
              <a:buNone/>
            </a:pPr>
            <a:r>
              <a:t/>
            </a:r>
            <a:endParaRPr sz="3400"/>
          </a:p>
        </p:txBody>
      </p:sp>
      <p:sp>
        <p:nvSpPr>
          <p:cNvPr id="340" name="Google Shape;340;p48"/>
          <p:cNvSpPr txBox="1"/>
          <p:nvPr/>
        </p:nvSpPr>
        <p:spPr>
          <a:xfrm>
            <a:off x="0" y="4811000"/>
            <a:ext cx="1677900" cy="253500"/>
          </a:xfrm>
          <a:prstGeom prst="rect">
            <a:avLst/>
          </a:prstGeom>
          <a:noFill/>
          <a:ln>
            <a:noFill/>
          </a:ln>
        </p:spPr>
        <p:txBody>
          <a:bodyPr anchorCtr="0" anchor="t" bIns="41900" lIns="83800" spcFirstLastPara="1" rIns="83800" wrap="square" tIns="41900">
            <a:noAutofit/>
          </a:bodyPr>
          <a:lstStyle/>
          <a:p>
            <a:pPr indent="0" lvl="0" marL="0" marR="0" rtl="0" algn="l">
              <a:spcBef>
                <a:spcPts val="0"/>
              </a:spcBef>
              <a:spcAft>
                <a:spcPts val="0"/>
              </a:spcAft>
              <a:buNone/>
            </a:pPr>
            <a:r>
              <a:rPr lang="en-US" sz="1500">
                <a:solidFill>
                  <a:schemeClr val="dk1"/>
                </a:solidFill>
                <a:latin typeface="Calibri"/>
                <a:ea typeface="Calibri"/>
                <a:cs typeface="Calibri"/>
                <a:sym typeface="Calibri"/>
              </a:rPr>
              <a:t>(Dalal et al, 1989)</a:t>
            </a:r>
            <a:endParaRPr sz="900">
              <a:latin typeface="Calibri"/>
              <a:ea typeface="Calibri"/>
              <a:cs typeface="Calibri"/>
              <a:sym typeface="Calibri"/>
            </a:endParaRPr>
          </a:p>
        </p:txBody>
      </p:sp>
      <p:sp>
        <p:nvSpPr>
          <p:cNvPr id="341" name="Google Shape;341;p48"/>
          <p:cNvSpPr/>
          <p:nvPr/>
        </p:nvSpPr>
        <p:spPr>
          <a:xfrm>
            <a:off x="5029200" y="1314450"/>
            <a:ext cx="3657600" cy="2743200"/>
          </a:xfrm>
          <a:prstGeom prst="rect">
            <a:avLst/>
          </a:prstGeom>
          <a:noFill/>
          <a:ln>
            <a:noFill/>
          </a:ln>
        </p:spPr>
        <p:txBody>
          <a:bodyPr anchorCtr="0" anchor="t" bIns="41900" lIns="83800" spcFirstLastPara="1" rIns="83800" wrap="square" tIns="41900">
            <a:noAutofit/>
          </a:bodyPr>
          <a:lstStyle/>
          <a:p>
            <a:pPr indent="-177800" lvl="0" marL="317500" marR="0" rtl="0" algn="l">
              <a:spcBef>
                <a:spcPts val="0"/>
              </a:spcBef>
              <a:spcAft>
                <a:spcPts val="0"/>
              </a:spcAft>
              <a:buClr>
                <a:srgbClr val="000000"/>
              </a:buClr>
              <a:buSzPts val="2200"/>
              <a:buFont typeface="Times New Roman"/>
              <a:buNone/>
            </a:pPr>
            <a:r>
              <a:t/>
            </a:r>
            <a:endParaRPr sz="2200">
              <a:solidFill>
                <a:srgbClr val="000000"/>
              </a:solidFill>
              <a:latin typeface="Times New Roman"/>
              <a:ea typeface="Times New Roman"/>
              <a:cs typeface="Times New Roman"/>
              <a:sym typeface="Times New Roman"/>
            </a:endParaRPr>
          </a:p>
        </p:txBody>
      </p:sp>
      <p:pic>
        <p:nvPicPr>
          <p:cNvPr id="342" name="Google Shape;342;p48"/>
          <p:cNvPicPr preferRelativeResize="0"/>
          <p:nvPr/>
        </p:nvPicPr>
        <p:blipFill rotWithShape="1">
          <a:blip r:embed="rId3">
            <a:alphaModFix/>
          </a:blip>
          <a:srcRect b="0" l="0" r="0" t="0"/>
          <a:stretch/>
        </p:blipFill>
        <p:spPr>
          <a:xfrm>
            <a:off x="4883750" y="-22850"/>
            <a:ext cx="4260250" cy="5189200"/>
          </a:xfrm>
          <a:prstGeom prst="rect">
            <a:avLst/>
          </a:prstGeom>
          <a:noFill/>
          <a:ln>
            <a:noFill/>
          </a:ln>
        </p:spPr>
      </p:pic>
    </p:spTree>
  </p:cSld>
  <p:clrMapOvr>
    <a:masterClrMapping/>
  </p:clrMapOvr>
</p:sld>
</file>

<file path=ppt/slides/slide3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CE5CD"/>
        </a:solidFill>
      </p:bgPr>
    </p:bg>
    <p:spTree>
      <p:nvGrpSpPr>
        <p:cNvPr id="2873" name="Shape 2873"/>
        <p:cNvGrpSpPr/>
        <p:nvPr/>
      </p:nvGrpSpPr>
      <p:grpSpPr>
        <a:xfrm>
          <a:off x="0" y="0"/>
          <a:ext cx="0" cy="0"/>
          <a:chOff x="0" y="0"/>
          <a:chExt cx="0" cy="0"/>
        </a:xfrm>
      </p:grpSpPr>
      <p:sp>
        <p:nvSpPr>
          <p:cNvPr id="2874" name="Google Shape;2874;p318"/>
          <p:cNvSpPr txBox="1"/>
          <p:nvPr>
            <p:ph type="title"/>
          </p:nvPr>
        </p:nvSpPr>
        <p:spPr>
          <a:xfrm>
            <a:off x="687586" y="0"/>
            <a:ext cx="7768800" cy="971100"/>
          </a:xfrm>
          <a:prstGeom prst="rect">
            <a:avLst/>
          </a:prstGeom>
          <a:noFill/>
          <a:ln>
            <a:noFill/>
          </a:ln>
        </p:spPr>
        <p:txBody>
          <a:bodyPr anchorCtr="0" anchor="ctr" bIns="32750" lIns="32750" spcFirstLastPara="1" rIns="69975" wrap="square" tIns="32750">
            <a:noAutofit/>
          </a:bodyPr>
          <a:lstStyle/>
          <a:p>
            <a:pPr indent="0" lvl="0" marL="0" rtl="0" algn="ctr">
              <a:spcBef>
                <a:spcPts val="0"/>
              </a:spcBef>
              <a:spcAft>
                <a:spcPts val="0"/>
              </a:spcAft>
              <a:buNone/>
            </a:pPr>
            <a:r>
              <a:rPr lang="en-US">
                <a:latin typeface="Calibri"/>
                <a:ea typeface="Calibri"/>
                <a:cs typeface="Calibri"/>
                <a:sym typeface="Calibri"/>
              </a:rPr>
              <a:t>Outline for today</a:t>
            </a:r>
            <a:endParaRPr>
              <a:latin typeface="Calibri"/>
              <a:ea typeface="Calibri"/>
              <a:cs typeface="Calibri"/>
              <a:sym typeface="Calibri"/>
            </a:endParaRPr>
          </a:p>
        </p:txBody>
      </p:sp>
      <p:sp>
        <p:nvSpPr>
          <p:cNvPr id="2875" name="Google Shape;2875;p318"/>
          <p:cNvSpPr txBox="1"/>
          <p:nvPr>
            <p:ph idx="1" type="body"/>
          </p:nvPr>
        </p:nvSpPr>
        <p:spPr>
          <a:xfrm>
            <a:off x="393356" y="848407"/>
            <a:ext cx="8152800" cy="3998400"/>
          </a:xfrm>
          <a:prstGeom prst="rect">
            <a:avLst/>
          </a:prstGeom>
          <a:noFill/>
          <a:ln>
            <a:noFill/>
          </a:ln>
        </p:spPr>
        <p:txBody>
          <a:bodyPr anchorCtr="0" anchor="t" bIns="32750" lIns="32750" spcFirstLastPara="1" rIns="69975" wrap="square" tIns="32750">
            <a:noAutofit/>
          </a:bodyPr>
          <a:lstStyle/>
          <a:p>
            <a:pPr indent="-419100" lvl="0" marL="457200" rtl="0" algn="l">
              <a:lnSpc>
                <a:spcPct val="150000"/>
              </a:lnSpc>
              <a:spcBef>
                <a:spcPts val="400"/>
              </a:spcBef>
              <a:spcAft>
                <a:spcPts val="0"/>
              </a:spcAft>
              <a:buSzPts val="3000"/>
              <a:buFont typeface="Calibri"/>
              <a:buAutoNum type="arabicPeriod"/>
            </a:pPr>
            <a:r>
              <a:rPr lang="en-US" sz="3000"/>
              <a:t>Motivating…</a:t>
            </a:r>
            <a:endParaRPr sz="3000"/>
          </a:p>
          <a:p>
            <a:pPr indent="0" lvl="0" marL="0" rtl="0" algn="l">
              <a:spcBef>
                <a:spcPts val="400"/>
              </a:spcBef>
              <a:spcAft>
                <a:spcPts val="0"/>
              </a:spcAft>
              <a:buNone/>
            </a:pPr>
            <a:r>
              <a:t/>
            </a:r>
            <a:endParaRPr sz="3000">
              <a:latin typeface="Calibri"/>
              <a:ea typeface="Calibri"/>
              <a:cs typeface="Calibri"/>
              <a:sym typeface="Calibri"/>
            </a:endParaRPr>
          </a:p>
        </p:txBody>
      </p:sp>
      <p:sp>
        <p:nvSpPr>
          <p:cNvPr id="2876" name="Google Shape;2876;p318"/>
          <p:cNvSpPr txBox="1"/>
          <p:nvPr>
            <p:ph idx="12" type="sldNum"/>
          </p:nvPr>
        </p:nvSpPr>
        <p:spPr>
          <a:xfrm>
            <a:off x="8367632" y="4893175"/>
            <a:ext cx="727200" cy="147300"/>
          </a:xfrm>
          <a:prstGeom prst="rect">
            <a:avLst/>
          </a:prstGeom>
        </p:spPr>
        <p:txBody>
          <a:bodyPr anchorCtr="0" anchor="t" bIns="29450" lIns="58925" spcFirstLastPara="1" rIns="58925" wrap="square" tIns="29450">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3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A4C2F4"/>
        </a:solidFill>
      </p:bgPr>
    </p:bg>
    <p:spTree>
      <p:nvGrpSpPr>
        <p:cNvPr id="2881" name="Shape 2881"/>
        <p:cNvGrpSpPr/>
        <p:nvPr/>
      </p:nvGrpSpPr>
      <p:grpSpPr>
        <a:xfrm>
          <a:off x="0" y="0"/>
          <a:ext cx="0" cy="0"/>
          <a:chOff x="0" y="0"/>
          <a:chExt cx="0" cy="0"/>
        </a:xfrm>
      </p:grpSpPr>
      <p:sp>
        <p:nvSpPr>
          <p:cNvPr id="2882" name="Google Shape;2882;p319"/>
          <p:cNvSpPr txBox="1"/>
          <p:nvPr>
            <p:ph type="title"/>
          </p:nvPr>
        </p:nvSpPr>
        <p:spPr>
          <a:xfrm>
            <a:off x="687575" y="0"/>
            <a:ext cx="7768800" cy="569700"/>
          </a:xfrm>
          <a:prstGeom prst="rect">
            <a:avLst/>
          </a:prstGeom>
        </p:spPr>
        <p:txBody>
          <a:bodyPr anchorCtr="0" anchor="ctr" bIns="32750" lIns="32750" spcFirstLastPara="1" rIns="69975" wrap="square" tIns="32750">
            <a:noAutofit/>
          </a:bodyPr>
          <a:lstStyle/>
          <a:p>
            <a:pPr indent="0" lvl="0" marL="0" rtl="0" algn="ctr">
              <a:spcBef>
                <a:spcPts val="0"/>
              </a:spcBef>
              <a:spcAft>
                <a:spcPts val="0"/>
              </a:spcAft>
              <a:buNone/>
            </a:pPr>
            <a:r>
              <a:rPr lang="en-US"/>
              <a:t>Review of Reading Assignments</a:t>
            </a:r>
            <a:endParaRPr/>
          </a:p>
        </p:txBody>
      </p:sp>
      <p:sp>
        <p:nvSpPr>
          <p:cNvPr id="2883" name="Google Shape;2883;p319"/>
          <p:cNvSpPr txBox="1"/>
          <p:nvPr>
            <p:ph idx="1" type="body"/>
          </p:nvPr>
        </p:nvSpPr>
        <p:spPr>
          <a:xfrm>
            <a:off x="150825" y="572550"/>
            <a:ext cx="8680800" cy="3998400"/>
          </a:xfrm>
          <a:prstGeom prst="rect">
            <a:avLst/>
          </a:prstGeom>
        </p:spPr>
        <p:txBody>
          <a:bodyPr anchorCtr="0" anchor="t" bIns="32750" lIns="32750" spcFirstLastPara="1" rIns="69975" wrap="square" tIns="32750">
            <a:noAutofit/>
          </a:bodyPr>
          <a:lstStyle/>
          <a:p>
            <a:pPr indent="-342900" lvl="0" marL="457200" rtl="0" algn="l">
              <a:spcBef>
                <a:spcPts val="400"/>
              </a:spcBef>
              <a:spcAft>
                <a:spcPts val="0"/>
              </a:spcAft>
              <a:buSzPts val="1800"/>
              <a:buChar char="•"/>
            </a:pPr>
            <a:r>
              <a:rPr lang="en-US" sz="1800"/>
              <a:t>Core:</a:t>
            </a:r>
            <a:endParaRPr sz="1800"/>
          </a:p>
          <a:p>
            <a:pPr indent="-342900" lvl="1" marL="914400" rtl="0" algn="l">
              <a:spcBef>
                <a:spcPts val="0"/>
              </a:spcBef>
              <a:spcAft>
                <a:spcPts val="0"/>
              </a:spcAft>
              <a:buSzPts val="1800"/>
              <a:buChar char="–"/>
            </a:pPr>
            <a:r>
              <a:rPr lang="en-US" sz="1800"/>
              <a:t>…</a:t>
            </a:r>
            <a:endParaRPr sz="1800"/>
          </a:p>
          <a:p>
            <a:pPr indent="0" lvl="0" marL="914400" rtl="0" algn="l">
              <a:spcBef>
                <a:spcPts val="400"/>
              </a:spcBef>
              <a:spcAft>
                <a:spcPts val="0"/>
              </a:spcAft>
              <a:buNone/>
            </a:pPr>
            <a:br>
              <a:rPr lang="en-US" sz="1800"/>
            </a:br>
            <a:endParaRPr sz="1800"/>
          </a:p>
          <a:p>
            <a:pPr indent="-342900" lvl="0" marL="457200" rtl="0" algn="l">
              <a:spcBef>
                <a:spcPts val="400"/>
              </a:spcBef>
              <a:spcAft>
                <a:spcPts val="0"/>
              </a:spcAft>
              <a:buSzPts val="1800"/>
              <a:buChar char="•"/>
            </a:pPr>
            <a:r>
              <a:rPr lang="en-US" sz="1800"/>
              <a:t>Supplementary (if you are interested in background)</a:t>
            </a:r>
            <a:endParaRPr sz="1800"/>
          </a:p>
          <a:p>
            <a:pPr indent="-342900" lvl="1" marL="914400" rtl="0" algn="l">
              <a:spcBef>
                <a:spcPts val="0"/>
              </a:spcBef>
              <a:spcAft>
                <a:spcPts val="0"/>
              </a:spcAft>
              <a:buSzPts val="1800"/>
              <a:buChar char="–"/>
            </a:pPr>
            <a:r>
              <a:rPr lang="en-US" sz="1800"/>
              <a:t>…</a:t>
            </a:r>
            <a:endParaRPr sz="1800"/>
          </a:p>
        </p:txBody>
      </p:sp>
      <p:sp>
        <p:nvSpPr>
          <p:cNvPr id="2884" name="Google Shape;2884;p319"/>
          <p:cNvSpPr txBox="1"/>
          <p:nvPr>
            <p:ph idx="12" type="sldNum"/>
          </p:nvPr>
        </p:nvSpPr>
        <p:spPr>
          <a:xfrm>
            <a:off x="8367632" y="4893175"/>
            <a:ext cx="727200" cy="147300"/>
          </a:xfrm>
          <a:prstGeom prst="rect">
            <a:avLst/>
          </a:prstGeom>
        </p:spPr>
        <p:txBody>
          <a:bodyPr anchorCtr="0" anchor="t" bIns="29450" lIns="58925" spcFirstLastPara="1" rIns="58925" wrap="square" tIns="2945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3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9" name="Shape 2889"/>
        <p:cNvGrpSpPr/>
        <p:nvPr/>
      </p:nvGrpSpPr>
      <p:grpSpPr>
        <a:xfrm>
          <a:off x="0" y="0"/>
          <a:ext cx="0" cy="0"/>
          <a:chOff x="0" y="0"/>
          <a:chExt cx="0" cy="0"/>
        </a:xfrm>
      </p:grpSpPr>
      <p:sp>
        <p:nvSpPr>
          <p:cNvPr id="2890" name="Google Shape;2890;p320"/>
          <p:cNvSpPr txBox="1"/>
          <p:nvPr>
            <p:ph type="title"/>
          </p:nvPr>
        </p:nvSpPr>
        <p:spPr>
          <a:xfrm>
            <a:off x="687600" y="-68075"/>
            <a:ext cx="7768800" cy="633600"/>
          </a:xfrm>
          <a:prstGeom prst="rect">
            <a:avLst/>
          </a:prstGeom>
          <a:noFill/>
          <a:ln>
            <a:noFill/>
          </a:ln>
        </p:spPr>
        <p:txBody>
          <a:bodyPr anchorCtr="0" anchor="ctr" bIns="32750" lIns="32750" spcFirstLastPara="1" rIns="69975" wrap="square" tIns="32750">
            <a:noAutofit/>
          </a:bodyPr>
          <a:lstStyle/>
          <a:p>
            <a:pPr indent="0" lvl="0" marL="0" rtl="0" algn="ctr">
              <a:spcBef>
                <a:spcPts val="0"/>
              </a:spcBef>
              <a:spcAft>
                <a:spcPts val="0"/>
              </a:spcAft>
              <a:buNone/>
            </a:pPr>
            <a:r>
              <a:rPr lang="en-US" sz="2800"/>
              <a:t>Content</a:t>
            </a:r>
            <a:endParaRPr sz="2800"/>
          </a:p>
        </p:txBody>
      </p:sp>
      <p:sp>
        <p:nvSpPr>
          <p:cNvPr id="2891" name="Google Shape;2891;p320"/>
          <p:cNvSpPr txBox="1"/>
          <p:nvPr>
            <p:ph idx="12" type="sldNum"/>
          </p:nvPr>
        </p:nvSpPr>
        <p:spPr>
          <a:xfrm>
            <a:off x="8367632" y="4893175"/>
            <a:ext cx="727200" cy="147300"/>
          </a:xfrm>
          <a:prstGeom prst="rect">
            <a:avLst/>
          </a:prstGeom>
        </p:spPr>
        <p:txBody>
          <a:bodyPr anchorCtr="0" anchor="t" bIns="29450" lIns="58925" spcFirstLastPara="1" rIns="58925" wrap="square" tIns="29450">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3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A4C2F4"/>
        </a:solidFill>
      </p:bgPr>
    </p:bg>
    <p:spTree>
      <p:nvGrpSpPr>
        <p:cNvPr id="2896" name="Shape 2896"/>
        <p:cNvGrpSpPr/>
        <p:nvPr/>
      </p:nvGrpSpPr>
      <p:grpSpPr>
        <a:xfrm>
          <a:off x="0" y="0"/>
          <a:ext cx="0" cy="0"/>
          <a:chOff x="0" y="0"/>
          <a:chExt cx="0" cy="0"/>
        </a:xfrm>
      </p:grpSpPr>
      <p:sp>
        <p:nvSpPr>
          <p:cNvPr id="2897" name="Google Shape;2897;p321"/>
          <p:cNvSpPr txBox="1"/>
          <p:nvPr>
            <p:ph type="title"/>
          </p:nvPr>
        </p:nvSpPr>
        <p:spPr>
          <a:xfrm>
            <a:off x="687575" y="0"/>
            <a:ext cx="7768800" cy="569700"/>
          </a:xfrm>
          <a:prstGeom prst="rect">
            <a:avLst/>
          </a:prstGeom>
        </p:spPr>
        <p:txBody>
          <a:bodyPr anchorCtr="0" anchor="ctr" bIns="32750" lIns="32750" spcFirstLastPara="1" rIns="69975" wrap="square" tIns="32750">
            <a:noAutofit/>
          </a:bodyPr>
          <a:lstStyle/>
          <a:p>
            <a:pPr indent="0" lvl="0" marL="0" rtl="0" algn="ctr">
              <a:spcBef>
                <a:spcPts val="0"/>
              </a:spcBef>
              <a:spcAft>
                <a:spcPts val="0"/>
              </a:spcAft>
              <a:buNone/>
            </a:pPr>
            <a:r>
              <a:rPr lang="en-US"/>
              <a:t>Reading Assignments for Next Class </a:t>
            </a:r>
            <a:endParaRPr/>
          </a:p>
        </p:txBody>
      </p:sp>
      <p:sp>
        <p:nvSpPr>
          <p:cNvPr id="2898" name="Google Shape;2898;p321"/>
          <p:cNvSpPr txBox="1"/>
          <p:nvPr>
            <p:ph idx="1" type="body"/>
          </p:nvPr>
        </p:nvSpPr>
        <p:spPr>
          <a:xfrm>
            <a:off x="150825" y="572550"/>
            <a:ext cx="8680800" cy="3998400"/>
          </a:xfrm>
          <a:prstGeom prst="rect">
            <a:avLst/>
          </a:prstGeom>
        </p:spPr>
        <p:txBody>
          <a:bodyPr anchorCtr="0" anchor="t" bIns="32750" lIns="32750" spcFirstLastPara="1" rIns="69975" wrap="square" tIns="32750">
            <a:noAutofit/>
          </a:bodyPr>
          <a:lstStyle/>
          <a:p>
            <a:pPr indent="-342900" lvl="0" marL="457200" rtl="0" algn="l">
              <a:spcBef>
                <a:spcPts val="400"/>
              </a:spcBef>
              <a:spcAft>
                <a:spcPts val="0"/>
              </a:spcAft>
              <a:buSzPts val="1800"/>
              <a:buChar char="•"/>
            </a:pPr>
            <a:r>
              <a:rPr lang="en-US" sz="1800"/>
              <a:t>Core:</a:t>
            </a:r>
            <a:endParaRPr sz="1800"/>
          </a:p>
          <a:p>
            <a:pPr indent="-342900" lvl="1" marL="914400" rtl="0" algn="l">
              <a:spcBef>
                <a:spcPts val="0"/>
              </a:spcBef>
              <a:spcAft>
                <a:spcPts val="0"/>
              </a:spcAft>
              <a:buSzPts val="1800"/>
              <a:buChar char="–"/>
            </a:pPr>
            <a:r>
              <a:rPr lang="en-US" sz="1800"/>
              <a:t>…</a:t>
            </a:r>
            <a:endParaRPr sz="1800"/>
          </a:p>
          <a:p>
            <a:pPr indent="0" lvl="0" marL="914400" rtl="0" algn="l">
              <a:spcBef>
                <a:spcPts val="400"/>
              </a:spcBef>
              <a:spcAft>
                <a:spcPts val="0"/>
              </a:spcAft>
              <a:buNone/>
            </a:pPr>
            <a:br>
              <a:rPr lang="en-US" sz="1800"/>
            </a:br>
            <a:endParaRPr sz="1800"/>
          </a:p>
          <a:p>
            <a:pPr indent="-342900" lvl="0" marL="457200" rtl="0" algn="l">
              <a:spcBef>
                <a:spcPts val="400"/>
              </a:spcBef>
              <a:spcAft>
                <a:spcPts val="0"/>
              </a:spcAft>
              <a:buSzPts val="1800"/>
              <a:buChar char="•"/>
            </a:pPr>
            <a:r>
              <a:rPr lang="en-US" sz="1800"/>
              <a:t>Supplementary (if you are interested in background)</a:t>
            </a:r>
            <a:endParaRPr sz="1800"/>
          </a:p>
          <a:p>
            <a:pPr indent="-342900" lvl="1" marL="914400" rtl="0" algn="l">
              <a:spcBef>
                <a:spcPts val="0"/>
              </a:spcBef>
              <a:spcAft>
                <a:spcPts val="0"/>
              </a:spcAft>
              <a:buSzPts val="1800"/>
              <a:buChar char="–"/>
            </a:pPr>
            <a:r>
              <a:rPr lang="en-US" sz="1800"/>
              <a:t>…</a:t>
            </a:r>
            <a:endParaRPr sz="1800"/>
          </a:p>
        </p:txBody>
      </p:sp>
      <p:sp>
        <p:nvSpPr>
          <p:cNvPr id="2899" name="Google Shape;2899;p321"/>
          <p:cNvSpPr txBox="1"/>
          <p:nvPr>
            <p:ph idx="12" type="sldNum"/>
          </p:nvPr>
        </p:nvSpPr>
        <p:spPr>
          <a:xfrm>
            <a:off x="8367632" y="4893175"/>
            <a:ext cx="727200" cy="147300"/>
          </a:xfrm>
          <a:prstGeom prst="rect">
            <a:avLst/>
          </a:prstGeom>
        </p:spPr>
        <p:txBody>
          <a:bodyPr anchorCtr="0" anchor="t" bIns="29450" lIns="58925" spcFirstLastPara="1" rIns="58925" wrap="square" tIns="2945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3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A4C2F4"/>
        </a:solidFill>
      </p:bgPr>
    </p:bg>
    <p:spTree>
      <p:nvGrpSpPr>
        <p:cNvPr id="2904" name="Shape 2904"/>
        <p:cNvGrpSpPr/>
        <p:nvPr/>
      </p:nvGrpSpPr>
      <p:grpSpPr>
        <a:xfrm>
          <a:off x="0" y="0"/>
          <a:ext cx="0" cy="0"/>
          <a:chOff x="0" y="0"/>
          <a:chExt cx="0" cy="0"/>
        </a:xfrm>
      </p:grpSpPr>
      <p:sp>
        <p:nvSpPr>
          <p:cNvPr id="2905" name="Google Shape;2905;p322"/>
          <p:cNvSpPr txBox="1"/>
          <p:nvPr>
            <p:ph type="title"/>
          </p:nvPr>
        </p:nvSpPr>
        <p:spPr>
          <a:xfrm>
            <a:off x="687586" y="0"/>
            <a:ext cx="7768800" cy="971100"/>
          </a:xfrm>
          <a:prstGeom prst="rect">
            <a:avLst/>
          </a:prstGeom>
        </p:spPr>
        <p:txBody>
          <a:bodyPr anchorCtr="0" anchor="ctr" bIns="32750" lIns="32750" spcFirstLastPara="1" rIns="69975" wrap="square" tIns="32750">
            <a:noAutofit/>
          </a:bodyPr>
          <a:lstStyle/>
          <a:p>
            <a:pPr indent="0" lvl="0" marL="0" rtl="0" algn="ctr">
              <a:spcBef>
                <a:spcPts val="0"/>
              </a:spcBef>
              <a:spcAft>
                <a:spcPts val="0"/>
              </a:spcAft>
              <a:buNone/>
            </a:pPr>
            <a:r>
              <a:rPr lang="en-US"/>
              <a:t>Review</a:t>
            </a:r>
            <a:endParaRPr/>
          </a:p>
        </p:txBody>
      </p:sp>
      <p:sp>
        <p:nvSpPr>
          <p:cNvPr id="2906" name="Google Shape;2906;p322"/>
          <p:cNvSpPr txBox="1"/>
          <p:nvPr>
            <p:ph idx="1" type="body"/>
          </p:nvPr>
        </p:nvSpPr>
        <p:spPr>
          <a:xfrm>
            <a:off x="495581" y="850057"/>
            <a:ext cx="8152800" cy="3998400"/>
          </a:xfrm>
          <a:prstGeom prst="rect">
            <a:avLst/>
          </a:prstGeom>
        </p:spPr>
        <p:txBody>
          <a:bodyPr anchorCtr="0" anchor="t" bIns="32750" lIns="32750" spcFirstLastPara="1" rIns="69975" wrap="square" tIns="32750">
            <a:noAutofit/>
          </a:bodyPr>
          <a:lstStyle/>
          <a:p>
            <a:pPr indent="0" lvl="0" marL="0" rtl="0" algn="l">
              <a:spcBef>
                <a:spcPts val="400"/>
              </a:spcBef>
              <a:spcAft>
                <a:spcPts val="0"/>
              </a:spcAft>
              <a:buNone/>
            </a:pPr>
            <a:r>
              <a:rPr lang="en-US" sz="2800"/>
              <a:t>Do you know </a:t>
            </a:r>
            <a:endParaRPr sz="2800"/>
          </a:p>
          <a:p>
            <a:pPr indent="0" lvl="0" marL="0" rtl="0" algn="l">
              <a:spcBef>
                <a:spcPts val="400"/>
              </a:spcBef>
              <a:spcAft>
                <a:spcPts val="0"/>
              </a:spcAft>
              <a:buNone/>
            </a:pPr>
            <a:r>
              <a:t/>
            </a:r>
            <a:endParaRPr sz="2800"/>
          </a:p>
          <a:p>
            <a:pPr indent="-381000" lvl="0" marL="457200" rtl="0" algn="l">
              <a:spcBef>
                <a:spcPts val="400"/>
              </a:spcBef>
              <a:spcAft>
                <a:spcPts val="0"/>
              </a:spcAft>
              <a:buSzPts val="2400"/>
              <a:buAutoNum type="arabicPeriod"/>
            </a:pPr>
            <a:r>
              <a:rPr lang="en-US" sz="2800"/>
              <a:t>How to..</a:t>
            </a:r>
            <a:r>
              <a:rPr lang="en-US"/>
              <a:t> </a:t>
            </a:r>
            <a:endParaRPr/>
          </a:p>
        </p:txBody>
      </p:sp>
      <p:sp>
        <p:nvSpPr>
          <p:cNvPr id="2907" name="Google Shape;2907;p322"/>
          <p:cNvSpPr txBox="1"/>
          <p:nvPr>
            <p:ph idx="12" type="sldNum"/>
          </p:nvPr>
        </p:nvSpPr>
        <p:spPr>
          <a:xfrm>
            <a:off x="8367632" y="4893175"/>
            <a:ext cx="727200" cy="147300"/>
          </a:xfrm>
          <a:prstGeom prst="rect">
            <a:avLst/>
          </a:prstGeom>
        </p:spPr>
        <p:txBody>
          <a:bodyPr anchorCtr="0" anchor="t" bIns="29450" lIns="58925" spcFirstLastPara="1" rIns="58925" wrap="square" tIns="2945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3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5A6BD"/>
        </a:solidFill>
      </p:bgPr>
    </p:bg>
    <p:spTree>
      <p:nvGrpSpPr>
        <p:cNvPr id="2912" name="Shape 2912"/>
        <p:cNvGrpSpPr/>
        <p:nvPr/>
      </p:nvGrpSpPr>
      <p:grpSpPr>
        <a:xfrm>
          <a:off x="0" y="0"/>
          <a:ext cx="0" cy="0"/>
          <a:chOff x="0" y="0"/>
          <a:chExt cx="0" cy="0"/>
        </a:xfrm>
      </p:grpSpPr>
      <p:sp>
        <p:nvSpPr>
          <p:cNvPr id="2913" name="Google Shape;2913;p323"/>
          <p:cNvSpPr txBox="1"/>
          <p:nvPr>
            <p:ph type="title"/>
          </p:nvPr>
        </p:nvSpPr>
        <p:spPr>
          <a:xfrm>
            <a:off x="598836" y="2086200"/>
            <a:ext cx="7768800" cy="971100"/>
          </a:xfrm>
          <a:prstGeom prst="rect">
            <a:avLst/>
          </a:prstGeom>
        </p:spPr>
        <p:txBody>
          <a:bodyPr anchorCtr="0" anchor="ctr" bIns="32750" lIns="32750" spcFirstLastPara="1" rIns="69975" wrap="square" tIns="32750">
            <a:noAutofit/>
          </a:bodyPr>
          <a:lstStyle/>
          <a:p>
            <a:pPr indent="0" lvl="0" marL="0" rtl="0" algn="ctr">
              <a:spcBef>
                <a:spcPts val="0"/>
              </a:spcBef>
              <a:spcAft>
                <a:spcPts val="0"/>
              </a:spcAft>
              <a:buNone/>
            </a:pPr>
            <a:r>
              <a:rPr lang="en-US" sz="10200"/>
              <a:t>Reserve Materials </a:t>
            </a:r>
            <a:endParaRPr sz="10200"/>
          </a:p>
        </p:txBody>
      </p:sp>
      <p:sp>
        <p:nvSpPr>
          <p:cNvPr id="2914" name="Google Shape;2914;p323"/>
          <p:cNvSpPr txBox="1"/>
          <p:nvPr>
            <p:ph idx="12" type="sldNum"/>
          </p:nvPr>
        </p:nvSpPr>
        <p:spPr>
          <a:xfrm>
            <a:off x="8367632" y="4893175"/>
            <a:ext cx="727200" cy="147300"/>
          </a:xfrm>
          <a:prstGeom prst="rect">
            <a:avLst/>
          </a:prstGeom>
        </p:spPr>
        <p:txBody>
          <a:bodyPr anchorCtr="0" anchor="t" bIns="29450" lIns="58925" spcFirstLastPara="1" rIns="58925" wrap="square" tIns="29450">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3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3C47D"/>
        </a:solidFill>
      </p:bgPr>
    </p:bg>
    <p:spTree>
      <p:nvGrpSpPr>
        <p:cNvPr id="2919" name="Shape 2919"/>
        <p:cNvGrpSpPr/>
        <p:nvPr/>
      </p:nvGrpSpPr>
      <p:grpSpPr>
        <a:xfrm>
          <a:off x="0" y="0"/>
          <a:ext cx="0" cy="0"/>
          <a:chOff x="0" y="0"/>
          <a:chExt cx="0" cy="0"/>
        </a:xfrm>
      </p:grpSpPr>
      <p:sp>
        <p:nvSpPr>
          <p:cNvPr id="2920" name="Google Shape;2920;p324"/>
          <p:cNvSpPr txBox="1"/>
          <p:nvPr>
            <p:ph type="title"/>
          </p:nvPr>
        </p:nvSpPr>
        <p:spPr>
          <a:xfrm>
            <a:off x="687586" y="0"/>
            <a:ext cx="7768800" cy="971100"/>
          </a:xfrm>
          <a:prstGeom prst="rect">
            <a:avLst/>
          </a:prstGeom>
          <a:noFill/>
          <a:ln>
            <a:noFill/>
          </a:ln>
        </p:spPr>
        <p:txBody>
          <a:bodyPr anchorCtr="0" anchor="ctr" bIns="32750" lIns="32750" spcFirstLastPara="1" rIns="69975" wrap="square" tIns="32750">
            <a:noAutofit/>
          </a:bodyPr>
          <a:lstStyle/>
          <a:p>
            <a:pPr indent="0" lvl="0" marL="0" rtl="0" algn="ctr">
              <a:spcBef>
                <a:spcPts val="0"/>
              </a:spcBef>
              <a:spcAft>
                <a:spcPts val="0"/>
              </a:spcAft>
              <a:buNone/>
            </a:pPr>
            <a:br>
              <a:rPr lang="en-US" sz="3000">
                <a:latin typeface="Calibri"/>
                <a:ea typeface="Calibri"/>
                <a:cs typeface="Calibri"/>
                <a:sym typeface="Calibri"/>
              </a:rPr>
            </a:br>
            <a:r>
              <a:rPr b="1" lang="en-US" sz="4400">
                <a:solidFill>
                  <a:schemeClr val="dk1"/>
                </a:solidFill>
                <a:latin typeface="Calibri"/>
                <a:ea typeface="Calibri"/>
                <a:cs typeface="Calibri"/>
                <a:sym typeface="Calibri"/>
              </a:rPr>
              <a:t> </a:t>
            </a:r>
            <a:r>
              <a:rPr lang="en-US" sz="2500">
                <a:solidFill>
                  <a:schemeClr val="dk1"/>
                </a:solidFill>
              </a:rPr>
              <a:t>ENGG 107: Bayesian Statistical Modeling and Computation</a:t>
            </a:r>
            <a:br>
              <a:rPr lang="en-US" sz="2500"/>
            </a:br>
            <a:endParaRPr sz="3100">
              <a:solidFill>
                <a:srgbClr val="FF0000"/>
              </a:solidFill>
            </a:endParaRPr>
          </a:p>
        </p:txBody>
      </p:sp>
      <p:sp>
        <p:nvSpPr>
          <p:cNvPr id="2921" name="Google Shape;2921;p324"/>
          <p:cNvSpPr txBox="1"/>
          <p:nvPr/>
        </p:nvSpPr>
        <p:spPr>
          <a:xfrm>
            <a:off x="163500" y="2626675"/>
            <a:ext cx="8715600" cy="1140600"/>
          </a:xfrm>
          <a:prstGeom prst="rect">
            <a:avLst/>
          </a:prstGeom>
          <a:noFill/>
          <a:ln>
            <a:noFill/>
          </a:ln>
        </p:spPr>
        <p:txBody>
          <a:bodyPr anchorCtr="0" anchor="t" bIns="41900" lIns="83800" spcFirstLastPara="1" rIns="83800" wrap="square" tIns="41900">
            <a:noAutofit/>
          </a:bodyPr>
          <a:lstStyle/>
          <a:p>
            <a:pPr indent="-152400" lvl="0" marL="152400" marR="0" rtl="0" algn="l">
              <a:spcBef>
                <a:spcPts val="800"/>
              </a:spcBef>
              <a:spcAft>
                <a:spcPts val="0"/>
              </a:spcAft>
              <a:buNone/>
            </a:pPr>
            <a:r>
              <a:rPr lang="en-US" sz="2400">
                <a:solidFill>
                  <a:schemeClr val="dk1"/>
                </a:solidFill>
                <a:latin typeface="Calibri"/>
                <a:ea typeface="Calibri"/>
                <a:cs typeface="Calibri"/>
                <a:sym typeface="Calibri"/>
              </a:rPr>
              <a:t>Objectives for today:</a:t>
            </a:r>
            <a:endParaRPr sz="2400">
              <a:solidFill>
                <a:schemeClr val="dk1"/>
              </a:solidFill>
              <a:latin typeface="Calibri"/>
              <a:ea typeface="Calibri"/>
              <a:cs typeface="Calibri"/>
              <a:sym typeface="Calibri"/>
            </a:endParaRPr>
          </a:p>
          <a:p>
            <a:pPr indent="-381000" lvl="0" marL="457200" marR="0" rtl="0" algn="l">
              <a:spcBef>
                <a:spcPts val="800"/>
              </a:spcBef>
              <a:spcAft>
                <a:spcPts val="0"/>
              </a:spcAft>
              <a:buClr>
                <a:schemeClr val="dk1"/>
              </a:buClr>
              <a:buSzPts val="2400"/>
              <a:buFont typeface="Calibri"/>
              <a:buAutoNum type="arabicPeriod"/>
            </a:pPr>
            <a:r>
              <a:rPr lang="en-US" sz="2400">
                <a:solidFill>
                  <a:schemeClr val="dk1"/>
                </a:solidFill>
                <a:latin typeface="Calibri"/>
                <a:ea typeface="Calibri"/>
                <a:cs typeface="Calibri"/>
                <a:sym typeface="Calibri"/>
              </a:rPr>
              <a:t>Learn</a:t>
            </a:r>
            <a:endParaRPr sz="2400">
              <a:solidFill>
                <a:schemeClr val="dk1"/>
              </a:solidFill>
              <a:latin typeface="Calibri"/>
              <a:ea typeface="Calibri"/>
              <a:cs typeface="Calibri"/>
              <a:sym typeface="Calibri"/>
            </a:endParaRPr>
          </a:p>
        </p:txBody>
      </p:sp>
      <p:sp>
        <p:nvSpPr>
          <p:cNvPr id="2922" name="Google Shape;2922;p324"/>
          <p:cNvSpPr txBox="1"/>
          <p:nvPr>
            <p:ph idx="12" type="sldNum"/>
          </p:nvPr>
        </p:nvSpPr>
        <p:spPr>
          <a:xfrm>
            <a:off x="8367632" y="4893175"/>
            <a:ext cx="727200" cy="147300"/>
          </a:xfrm>
          <a:prstGeom prst="rect">
            <a:avLst/>
          </a:prstGeom>
        </p:spPr>
        <p:txBody>
          <a:bodyPr anchorCtr="0" anchor="t" bIns="29450" lIns="58925" spcFirstLastPara="1" rIns="58925" wrap="square" tIns="29450">
            <a:noAutofit/>
          </a:bodyPr>
          <a:lstStyle/>
          <a:p>
            <a:pPr indent="0" lvl="0" marL="0" rtl="0" algn="ctr">
              <a:spcBef>
                <a:spcPts val="0"/>
              </a:spcBef>
              <a:spcAft>
                <a:spcPts val="0"/>
              </a:spcAft>
              <a:buNone/>
            </a:pPr>
            <a:fld id="{00000000-1234-1234-1234-123412341234}" type="slidenum">
              <a:rPr lang="en-US"/>
              <a:t>‹#›</a:t>
            </a:fld>
            <a:endParaRPr/>
          </a:p>
        </p:txBody>
      </p:sp>
      <p:sp>
        <p:nvSpPr>
          <p:cNvPr id="2923" name="Google Shape;2923;p324"/>
          <p:cNvSpPr txBox="1"/>
          <p:nvPr/>
        </p:nvSpPr>
        <p:spPr>
          <a:xfrm>
            <a:off x="658200" y="1011600"/>
            <a:ext cx="7827600" cy="1062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5700">
                <a:solidFill>
                  <a:srgbClr val="FF0000"/>
                </a:solidFill>
                <a:latin typeface="Calibri"/>
                <a:ea typeface="Calibri"/>
                <a:cs typeface="Calibri"/>
                <a:sym typeface="Calibri"/>
              </a:rPr>
              <a:t>Getting</a:t>
            </a:r>
            <a:r>
              <a:rPr lang="en-US" sz="5700">
                <a:solidFill>
                  <a:srgbClr val="FF0000"/>
                </a:solidFill>
                <a:latin typeface="Calibri"/>
                <a:ea typeface="Calibri"/>
                <a:cs typeface="Calibri"/>
                <a:sym typeface="Calibri"/>
              </a:rPr>
              <a:t> Solid Priors</a:t>
            </a:r>
            <a:r>
              <a:rPr lang="en-US" sz="5700">
                <a:solidFill>
                  <a:srgbClr val="FF0000"/>
                </a:solidFill>
                <a:latin typeface="Calibri"/>
                <a:ea typeface="Calibri"/>
                <a:cs typeface="Calibri"/>
                <a:sym typeface="Calibri"/>
              </a:rPr>
              <a:t> </a:t>
            </a:r>
            <a:endParaRPr sz="5700">
              <a:latin typeface="Calibri"/>
              <a:ea typeface="Calibri"/>
              <a:cs typeface="Calibri"/>
              <a:sym typeface="Calibri"/>
            </a:endParaRPr>
          </a:p>
        </p:txBody>
      </p:sp>
    </p:spTree>
  </p:cSld>
  <p:clrMapOvr>
    <a:masterClrMapping/>
  </p:clrMapOvr>
</p:sld>
</file>

<file path=ppt/slides/slide3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8" name="Shape 2928"/>
        <p:cNvGrpSpPr/>
        <p:nvPr/>
      </p:nvGrpSpPr>
      <p:grpSpPr>
        <a:xfrm>
          <a:off x="0" y="0"/>
          <a:ext cx="0" cy="0"/>
          <a:chOff x="0" y="0"/>
          <a:chExt cx="0" cy="0"/>
        </a:xfrm>
      </p:grpSpPr>
      <p:sp>
        <p:nvSpPr>
          <p:cNvPr id="2929" name="Google Shape;2929;p325"/>
          <p:cNvSpPr txBox="1"/>
          <p:nvPr>
            <p:ph type="title"/>
          </p:nvPr>
        </p:nvSpPr>
        <p:spPr>
          <a:xfrm>
            <a:off x="687600" y="-68075"/>
            <a:ext cx="7768800" cy="633600"/>
          </a:xfrm>
          <a:prstGeom prst="rect">
            <a:avLst/>
          </a:prstGeom>
          <a:noFill/>
          <a:ln>
            <a:noFill/>
          </a:ln>
        </p:spPr>
        <p:txBody>
          <a:bodyPr anchorCtr="0" anchor="ctr" bIns="32750" lIns="32750" spcFirstLastPara="1" rIns="69975" wrap="square" tIns="32750">
            <a:noAutofit/>
          </a:bodyPr>
          <a:lstStyle/>
          <a:p>
            <a:pPr indent="0" lvl="0" marL="0" rtl="0" algn="ctr">
              <a:spcBef>
                <a:spcPts val="0"/>
              </a:spcBef>
              <a:spcAft>
                <a:spcPts val="0"/>
              </a:spcAft>
              <a:buNone/>
            </a:pPr>
            <a:r>
              <a:rPr lang="en-US" sz="2800"/>
              <a:t>Current Schedule</a:t>
            </a:r>
            <a:endParaRPr sz="2800"/>
          </a:p>
        </p:txBody>
      </p:sp>
      <p:sp>
        <p:nvSpPr>
          <p:cNvPr id="2930" name="Google Shape;2930;p325"/>
          <p:cNvSpPr txBox="1"/>
          <p:nvPr>
            <p:ph idx="12" type="sldNum"/>
          </p:nvPr>
        </p:nvSpPr>
        <p:spPr>
          <a:xfrm>
            <a:off x="8367632" y="4893175"/>
            <a:ext cx="727200" cy="147300"/>
          </a:xfrm>
          <a:prstGeom prst="rect">
            <a:avLst/>
          </a:prstGeom>
        </p:spPr>
        <p:txBody>
          <a:bodyPr anchorCtr="0" anchor="t" bIns="29450" lIns="58925" spcFirstLastPara="1" rIns="58925" wrap="square" tIns="29450">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3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CE5CD"/>
        </a:solidFill>
      </p:bgPr>
    </p:bg>
    <p:spTree>
      <p:nvGrpSpPr>
        <p:cNvPr id="2935" name="Shape 2935"/>
        <p:cNvGrpSpPr/>
        <p:nvPr/>
      </p:nvGrpSpPr>
      <p:grpSpPr>
        <a:xfrm>
          <a:off x="0" y="0"/>
          <a:ext cx="0" cy="0"/>
          <a:chOff x="0" y="0"/>
          <a:chExt cx="0" cy="0"/>
        </a:xfrm>
      </p:grpSpPr>
      <p:sp>
        <p:nvSpPr>
          <p:cNvPr id="2936" name="Google Shape;2936;p326"/>
          <p:cNvSpPr txBox="1"/>
          <p:nvPr>
            <p:ph type="title"/>
          </p:nvPr>
        </p:nvSpPr>
        <p:spPr>
          <a:xfrm>
            <a:off x="687586" y="0"/>
            <a:ext cx="7768800" cy="971100"/>
          </a:xfrm>
          <a:prstGeom prst="rect">
            <a:avLst/>
          </a:prstGeom>
          <a:noFill/>
          <a:ln>
            <a:noFill/>
          </a:ln>
        </p:spPr>
        <p:txBody>
          <a:bodyPr anchorCtr="0" anchor="ctr" bIns="32750" lIns="32750" spcFirstLastPara="1" rIns="69975" wrap="square" tIns="32750">
            <a:noAutofit/>
          </a:bodyPr>
          <a:lstStyle/>
          <a:p>
            <a:pPr indent="0" lvl="0" marL="0" rtl="0" algn="ctr">
              <a:spcBef>
                <a:spcPts val="0"/>
              </a:spcBef>
              <a:spcAft>
                <a:spcPts val="0"/>
              </a:spcAft>
              <a:buNone/>
            </a:pPr>
            <a:r>
              <a:rPr lang="en-US">
                <a:latin typeface="Calibri"/>
                <a:ea typeface="Calibri"/>
                <a:cs typeface="Calibri"/>
                <a:sym typeface="Calibri"/>
              </a:rPr>
              <a:t>Outline for today</a:t>
            </a:r>
            <a:endParaRPr>
              <a:latin typeface="Calibri"/>
              <a:ea typeface="Calibri"/>
              <a:cs typeface="Calibri"/>
              <a:sym typeface="Calibri"/>
            </a:endParaRPr>
          </a:p>
        </p:txBody>
      </p:sp>
      <p:sp>
        <p:nvSpPr>
          <p:cNvPr id="2937" name="Google Shape;2937;p326"/>
          <p:cNvSpPr txBox="1"/>
          <p:nvPr>
            <p:ph idx="1" type="body"/>
          </p:nvPr>
        </p:nvSpPr>
        <p:spPr>
          <a:xfrm>
            <a:off x="393356" y="848407"/>
            <a:ext cx="8152800" cy="3998400"/>
          </a:xfrm>
          <a:prstGeom prst="rect">
            <a:avLst/>
          </a:prstGeom>
          <a:noFill/>
          <a:ln>
            <a:noFill/>
          </a:ln>
        </p:spPr>
        <p:txBody>
          <a:bodyPr anchorCtr="0" anchor="t" bIns="32750" lIns="32750" spcFirstLastPara="1" rIns="69975" wrap="square" tIns="32750">
            <a:noAutofit/>
          </a:bodyPr>
          <a:lstStyle/>
          <a:p>
            <a:pPr indent="-419100" lvl="0" marL="457200" rtl="0" algn="l">
              <a:lnSpc>
                <a:spcPct val="150000"/>
              </a:lnSpc>
              <a:spcBef>
                <a:spcPts val="400"/>
              </a:spcBef>
              <a:spcAft>
                <a:spcPts val="0"/>
              </a:spcAft>
              <a:buSzPts val="3000"/>
              <a:buFont typeface="Calibri"/>
              <a:buAutoNum type="arabicPeriod"/>
            </a:pPr>
            <a:r>
              <a:rPr lang="en-US" sz="3000"/>
              <a:t>Motivating…</a:t>
            </a:r>
            <a:endParaRPr sz="3000"/>
          </a:p>
          <a:p>
            <a:pPr indent="0" lvl="0" marL="0" rtl="0" algn="l">
              <a:spcBef>
                <a:spcPts val="400"/>
              </a:spcBef>
              <a:spcAft>
                <a:spcPts val="0"/>
              </a:spcAft>
              <a:buNone/>
            </a:pPr>
            <a:r>
              <a:t/>
            </a:r>
            <a:endParaRPr sz="3000">
              <a:latin typeface="Calibri"/>
              <a:ea typeface="Calibri"/>
              <a:cs typeface="Calibri"/>
              <a:sym typeface="Calibri"/>
            </a:endParaRPr>
          </a:p>
        </p:txBody>
      </p:sp>
      <p:sp>
        <p:nvSpPr>
          <p:cNvPr id="2938" name="Google Shape;2938;p326"/>
          <p:cNvSpPr txBox="1"/>
          <p:nvPr>
            <p:ph idx="12" type="sldNum"/>
          </p:nvPr>
        </p:nvSpPr>
        <p:spPr>
          <a:xfrm>
            <a:off x="8367632" y="4893175"/>
            <a:ext cx="727200" cy="147300"/>
          </a:xfrm>
          <a:prstGeom prst="rect">
            <a:avLst/>
          </a:prstGeom>
        </p:spPr>
        <p:txBody>
          <a:bodyPr anchorCtr="0" anchor="t" bIns="29450" lIns="58925" spcFirstLastPara="1" rIns="58925" wrap="square" tIns="29450">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3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A4C2F4"/>
        </a:solidFill>
      </p:bgPr>
    </p:bg>
    <p:spTree>
      <p:nvGrpSpPr>
        <p:cNvPr id="2943" name="Shape 2943"/>
        <p:cNvGrpSpPr/>
        <p:nvPr/>
      </p:nvGrpSpPr>
      <p:grpSpPr>
        <a:xfrm>
          <a:off x="0" y="0"/>
          <a:ext cx="0" cy="0"/>
          <a:chOff x="0" y="0"/>
          <a:chExt cx="0" cy="0"/>
        </a:xfrm>
      </p:grpSpPr>
      <p:sp>
        <p:nvSpPr>
          <p:cNvPr id="2944" name="Google Shape;2944;p327"/>
          <p:cNvSpPr txBox="1"/>
          <p:nvPr>
            <p:ph type="title"/>
          </p:nvPr>
        </p:nvSpPr>
        <p:spPr>
          <a:xfrm>
            <a:off x="687575" y="0"/>
            <a:ext cx="7768800" cy="569700"/>
          </a:xfrm>
          <a:prstGeom prst="rect">
            <a:avLst/>
          </a:prstGeom>
        </p:spPr>
        <p:txBody>
          <a:bodyPr anchorCtr="0" anchor="ctr" bIns="32750" lIns="32750" spcFirstLastPara="1" rIns="69975" wrap="square" tIns="32750">
            <a:noAutofit/>
          </a:bodyPr>
          <a:lstStyle/>
          <a:p>
            <a:pPr indent="0" lvl="0" marL="0" rtl="0" algn="ctr">
              <a:spcBef>
                <a:spcPts val="0"/>
              </a:spcBef>
              <a:spcAft>
                <a:spcPts val="0"/>
              </a:spcAft>
              <a:buNone/>
            </a:pPr>
            <a:r>
              <a:rPr lang="en-US"/>
              <a:t>Review of Reading Assignments</a:t>
            </a:r>
            <a:endParaRPr/>
          </a:p>
        </p:txBody>
      </p:sp>
      <p:sp>
        <p:nvSpPr>
          <p:cNvPr id="2945" name="Google Shape;2945;p327"/>
          <p:cNvSpPr txBox="1"/>
          <p:nvPr>
            <p:ph idx="1" type="body"/>
          </p:nvPr>
        </p:nvSpPr>
        <p:spPr>
          <a:xfrm>
            <a:off x="150825" y="572550"/>
            <a:ext cx="8680800" cy="3998400"/>
          </a:xfrm>
          <a:prstGeom prst="rect">
            <a:avLst/>
          </a:prstGeom>
        </p:spPr>
        <p:txBody>
          <a:bodyPr anchorCtr="0" anchor="t" bIns="32750" lIns="32750" spcFirstLastPara="1" rIns="69975" wrap="square" tIns="32750">
            <a:noAutofit/>
          </a:bodyPr>
          <a:lstStyle/>
          <a:p>
            <a:pPr indent="-342900" lvl="0" marL="457200" rtl="0" algn="l">
              <a:spcBef>
                <a:spcPts val="400"/>
              </a:spcBef>
              <a:spcAft>
                <a:spcPts val="0"/>
              </a:spcAft>
              <a:buSzPts val="1800"/>
              <a:buChar char="•"/>
            </a:pPr>
            <a:r>
              <a:rPr lang="en-US" sz="1800"/>
              <a:t>Core:</a:t>
            </a:r>
            <a:endParaRPr sz="1800"/>
          </a:p>
          <a:p>
            <a:pPr indent="-342900" lvl="1" marL="914400" rtl="0" algn="l">
              <a:spcBef>
                <a:spcPts val="0"/>
              </a:spcBef>
              <a:spcAft>
                <a:spcPts val="0"/>
              </a:spcAft>
              <a:buSzPts val="1800"/>
              <a:buChar char="–"/>
            </a:pPr>
            <a:r>
              <a:rPr lang="en-US" sz="1800"/>
              <a:t>…</a:t>
            </a:r>
            <a:endParaRPr sz="1800"/>
          </a:p>
          <a:p>
            <a:pPr indent="0" lvl="0" marL="914400" rtl="0" algn="l">
              <a:spcBef>
                <a:spcPts val="400"/>
              </a:spcBef>
              <a:spcAft>
                <a:spcPts val="0"/>
              </a:spcAft>
              <a:buNone/>
            </a:pPr>
            <a:br>
              <a:rPr lang="en-US" sz="1800"/>
            </a:br>
            <a:endParaRPr sz="1800"/>
          </a:p>
          <a:p>
            <a:pPr indent="-342900" lvl="0" marL="457200" rtl="0" algn="l">
              <a:spcBef>
                <a:spcPts val="400"/>
              </a:spcBef>
              <a:spcAft>
                <a:spcPts val="0"/>
              </a:spcAft>
              <a:buSzPts val="1800"/>
              <a:buChar char="•"/>
            </a:pPr>
            <a:r>
              <a:rPr lang="en-US" sz="1800"/>
              <a:t>Supplementary (if you are interested in background)</a:t>
            </a:r>
            <a:endParaRPr sz="1800"/>
          </a:p>
          <a:p>
            <a:pPr indent="-342900" lvl="1" marL="914400" rtl="0" algn="l">
              <a:spcBef>
                <a:spcPts val="0"/>
              </a:spcBef>
              <a:spcAft>
                <a:spcPts val="0"/>
              </a:spcAft>
              <a:buSzPts val="1800"/>
              <a:buChar char="–"/>
            </a:pPr>
            <a:r>
              <a:rPr lang="en-US" sz="1800"/>
              <a:t>…</a:t>
            </a:r>
            <a:endParaRPr sz="1800"/>
          </a:p>
        </p:txBody>
      </p:sp>
      <p:sp>
        <p:nvSpPr>
          <p:cNvPr id="2946" name="Google Shape;2946;p327"/>
          <p:cNvSpPr txBox="1"/>
          <p:nvPr>
            <p:ph idx="12" type="sldNum"/>
          </p:nvPr>
        </p:nvSpPr>
        <p:spPr>
          <a:xfrm>
            <a:off x="8367632" y="4893175"/>
            <a:ext cx="727200" cy="147300"/>
          </a:xfrm>
          <a:prstGeom prst="rect">
            <a:avLst/>
          </a:prstGeom>
        </p:spPr>
        <p:txBody>
          <a:bodyPr anchorCtr="0" anchor="t" bIns="29450" lIns="58925" spcFirstLastPara="1" rIns="58925" wrap="square" tIns="2945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49"/>
          <p:cNvSpPr txBox="1"/>
          <p:nvPr>
            <p:ph idx="12" type="sldNum"/>
          </p:nvPr>
        </p:nvSpPr>
        <p:spPr>
          <a:xfrm>
            <a:off x="5299316" y="3720175"/>
            <a:ext cx="1552800" cy="134100"/>
          </a:xfrm>
          <a:prstGeom prst="rect">
            <a:avLst/>
          </a:prstGeom>
          <a:noFill/>
          <a:ln>
            <a:noFill/>
          </a:ln>
        </p:spPr>
        <p:txBody>
          <a:bodyPr anchorCtr="0" anchor="ctr" bIns="34275" lIns="68575" spcFirstLastPara="1" rIns="68575" wrap="square" tIns="34275">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
        <p:nvSpPr>
          <p:cNvPr id="348" name="Google Shape;348;p49"/>
          <p:cNvSpPr/>
          <p:nvPr/>
        </p:nvSpPr>
        <p:spPr>
          <a:xfrm>
            <a:off x="28000" y="91350"/>
            <a:ext cx="1975200" cy="623400"/>
          </a:xfrm>
          <a:prstGeom prst="rect">
            <a:avLst/>
          </a:prstGeom>
          <a:noFill/>
          <a:ln>
            <a:noFill/>
          </a:ln>
        </p:spPr>
        <p:txBody>
          <a:bodyPr anchorCtr="0" anchor="t" bIns="34275" lIns="68575" spcFirstLastPara="1" rIns="68575" wrap="square" tIns="34275">
            <a:noAutofit/>
          </a:bodyPr>
          <a:lstStyle/>
          <a:p>
            <a:pPr indent="0" lvl="0" marL="0" marR="0" rtl="0" algn="l">
              <a:lnSpc>
                <a:spcPct val="90000"/>
              </a:lnSpc>
              <a:spcBef>
                <a:spcPts val="0"/>
              </a:spcBef>
              <a:spcAft>
                <a:spcPts val="0"/>
              </a:spcAft>
              <a:buNone/>
            </a:pPr>
            <a:r>
              <a:rPr lang="en-US" sz="2900">
                <a:solidFill>
                  <a:srgbClr val="0600FF"/>
                </a:solidFill>
                <a:latin typeface="Calibri"/>
                <a:ea typeface="Calibri"/>
                <a:cs typeface="Calibri"/>
                <a:sym typeface="Calibri"/>
              </a:rPr>
              <a:t>What size of stormwater pipe to choose?</a:t>
            </a:r>
            <a:endParaRPr b="0" i="0" sz="2900" u="none" cap="none" strike="noStrike">
              <a:solidFill>
                <a:srgbClr val="0600FF"/>
              </a:solidFill>
              <a:latin typeface="Calibri"/>
              <a:ea typeface="Calibri"/>
              <a:cs typeface="Calibri"/>
              <a:sym typeface="Calibri"/>
            </a:endParaRPr>
          </a:p>
        </p:txBody>
      </p:sp>
      <p:pic>
        <p:nvPicPr>
          <p:cNvPr id="349" name="Google Shape;349;p49"/>
          <p:cNvPicPr preferRelativeResize="0"/>
          <p:nvPr/>
        </p:nvPicPr>
        <p:blipFill rotWithShape="1">
          <a:blip r:embed="rId3">
            <a:alphaModFix/>
          </a:blip>
          <a:srcRect b="0" l="7610" r="7830" t="0"/>
          <a:stretch/>
        </p:blipFill>
        <p:spPr>
          <a:xfrm>
            <a:off x="2145976" y="-1"/>
            <a:ext cx="7117124" cy="5143500"/>
          </a:xfrm>
          <a:prstGeom prst="rect">
            <a:avLst/>
          </a:prstGeom>
          <a:noFill/>
          <a:ln>
            <a:noFill/>
          </a:ln>
        </p:spPr>
      </p:pic>
      <p:sp>
        <p:nvSpPr>
          <p:cNvPr id="350" name="Google Shape;350;p49"/>
          <p:cNvSpPr txBox="1"/>
          <p:nvPr/>
        </p:nvSpPr>
        <p:spPr>
          <a:xfrm>
            <a:off x="0" y="4177483"/>
            <a:ext cx="1975200" cy="684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i="0" lang="en-US" sz="1000" u="sng" cap="none" strike="noStrike">
                <a:solidFill>
                  <a:srgbClr val="000000"/>
                </a:solidFill>
                <a:latin typeface="Calibri"/>
                <a:ea typeface="Calibri"/>
                <a:cs typeface="Calibri"/>
                <a:sym typeface="Calibri"/>
                <a:hlinkClick r:id="rId4">
                  <a:extLst>
                    <a:ext uri="{A12FA001-AC4F-418D-AE19-62706E023703}">
                      <ahyp:hlinkClr val="tx"/>
                    </a:ext>
                  </a:extLst>
                </a:hlinkClick>
              </a:rPr>
              <a:t>https://www.enr.com/articles/47168-ellicott-city-md-advances-projects-and-refines-plans-to-fight-future-floods</a:t>
            </a:r>
            <a:r>
              <a:rPr b="0" i="0" lang="en-US" sz="1000" u="none" cap="none" strike="noStrike">
                <a:solidFill>
                  <a:srgbClr val="000000"/>
                </a:solidFill>
                <a:latin typeface="Calibri"/>
                <a:ea typeface="Calibri"/>
                <a:cs typeface="Calibri"/>
                <a:sym typeface="Calibri"/>
              </a:rPr>
              <a:t>, accessed </a:t>
            </a:r>
            <a:r>
              <a:rPr lang="en-US" sz="1000">
                <a:latin typeface="Calibri"/>
                <a:ea typeface="Calibri"/>
                <a:cs typeface="Calibri"/>
                <a:sym typeface="Calibri"/>
              </a:rPr>
              <a:t>Feb 7</a:t>
            </a:r>
            <a:r>
              <a:rPr b="0" i="0" lang="en-US" sz="1000" u="none" cap="none" strike="noStrike">
                <a:solidFill>
                  <a:srgbClr val="000000"/>
                </a:solidFill>
                <a:latin typeface="Calibri"/>
                <a:ea typeface="Calibri"/>
                <a:cs typeface="Calibri"/>
                <a:sym typeface="Calibri"/>
              </a:rPr>
              <a:t> (202</a:t>
            </a:r>
            <a:r>
              <a:rPr lang="en-US" sz="1000">
                <a:latin typeface="Calibri"/>
                <a:ea typeface="Calibri"/>
                <a:cs typeface="Calibri"/>
                <a:sym typeface="Calibri"/>
              </a:rPr>
              <a:t>1</a:t>
            </a:r>
            <a:r>
              <a:rPr b="0" i="0" lang="en-US" sz="1000" u="none" cap="none" strike="noStrike">
                <a:solidFill>
                  <a:srgbClr val="000000"/>
                </a:solidFill>
                <a:latin typeface="Calibri"/>
                <a:ea typeface="Calibri"/>
                <a:cs typeface="Calibri"/>
                <a:sym typeface="Calibri"/>
              </a:rPr>
              <a:t>). Picture b</a:t>
            </a:r>
            <a:r>
              <a:rPr lang="en-US" sz="1000">
                <a:latin typeface="Calibri"/>
                <a:ea typeface="Calibri"/>
                <a:cs typeface="Calibri"/>
                <a:sym typeface="Calibri"/>
              </a:rPr>
              <a:t>y Pam Hunter McFarland</a:t>
            </a:r>
            <a:endParaRPr b="0" i="0" sz="1000" u="none" cap="none" strike="noStrike">
              <a:solidFill>
                <a:srgbClr val="000000"/>
              </a:solidFill>
              <a:latin typeface="Calibri"/>
              <a:ea typeface="Calibri"/>
              <a:cs typeface="Calibri"/>
              <a:sym typeface="Calibri"/>
            </a:endParaRPr>
          </a:p>
        </p:txBody>
      </p:sp>
    </p:spTree>
  </p:cSld>
  <p:clrMapOvr>
    <a:masterClrMapping/>
  </p:clrMapOvr>
</p:sld>
</file>

<file path=ppt/slides/slide3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1" name="Shape 2951"/>
        <p:cNvGrpSpPr/>
        <p:nvPr/>
      </p:nvGrpSpPr>
      <p:grpSpPr>
        <a:xfrm>
          <a:off x="0" y="0"/>
          <a:ext cx="0" cy="0"/>
          <a:chOff x="0" y="0"/>
          <a:chExt cx="0" cy="0"/>
        </a:xfrm>
      </p:grpSpPr>
      <p:sp>
        <p:nvSpPr>
          <p:cNvPr id="2952" name="Google Shape;2952;p328"/>
          <p:cNvSpPr txBox="1"/>
          <p:nvPr>
            <p:ph type="title"/>
          </p:nvPr>
        </p:nvSpPr>
        <p:spPr>
          <a:xfrm>
            <a:off x="687600" y="-68075"/>
            <a:ext cx="7768800" cy="633600"/>
          </a:xfrm>
          <a:prstGeom prst="rect">
            <a:avLst/>
          </a:prstGeom>
          <a:noFill/>
          <a:ln>
            <a:noFill/>
          </a:ln>
        </p:spPr>
        <p:txBody>
          <a:bodyPr anchorCtr="0" anchor="ctr" bIns="32750" lIns="32750" spcFirstLastPara="1" rIns="69975" wrap="square" tIns="32750">
            <a:noAutofit/>
          </a:bodyPr>
          <a:lstStyle/>
          <a:p>
            <a:pPr indent="0" lvl="0" marL="0" rtl="0" algn="ctr">
              <a:spcBef>
                <a:spcPts val="0"/>
              </a:spcBef>
              <a:spcAft>
                <a:spcPts val="0"/>
              </a:spcAft>
              <a:buNone/>
            </a:pPr>
            <a:r>
              <a:rPr lang="en-US" sz="2800"/>
              <a:t>Content</a:t>
            </a:r>
            <a:endParaRPr sz="2800"/>
          </a:p>
        </p:txBody>
      </p:sp>
      <p:sp>
        <p:nvSpPr>
          <p:cNvPr id="2953" name="Google Shape;2953;p328"/>
          <p:cNvSpPr txBox="1"/>
          <p:nvPr>
            <p:ph idx="12" type="sldNum"/>
          </p:nvPr>
        </p:nvSpPr>
        <p:spPr>
          <a:xfrm>
            <a:off x="8367632" y="4893175"/>
            <a:ext cx="727200" cy="147300"/>
          </a:xfrm>
          <a:prstGeom prst="rect">
            <a:avLst/>
          </a:prstGeom>
        </p:spPr>
        <p:txBody>
          <a:bodyPr anchorCtr="0" anchor="t" bIns="29450" lIns="58925" spcFirstLastPara="1" rIns="58925" wrap="square" tIns="29450">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3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A4C2F4"/>
        </a:solidFill>
      </p:bgPr>
    </p:bg>
    <p:spTree>
      <p:nvGrpSpPr>
        <p:cNvPr id="2958" name="Shape 2958"/>
        <p:cNvGrpSpPr/>
        <p:nvPr/>
      </p:nvGrpSpPr>
      <p:grpSpPr>
        <a:xfrm>
          <a:off x="0" y="0"/>
          <a:ext cx="0" cy="0"/>
          <a:chOff x="0" y="0"/>
          <a:chExt cx="0" cy="0"/>
        </a:xfrm>
      </p:grpSpPr>
      <p:sp>
        <p:nvSpPr>
          <p:cNvPr id="2959" name="Google Shape;2959;p329"/>
          <p:cNvSpPr txBox="1"/>
          <p:nvPr>
            <p:ph type="title"/>
          </p:nvPr>
        </p:nvSpPr>
        <p:spPr>
          <a:xfrm>
            <a:off x="687575" y="0"/>
            <a:ext cx="7768800" cy="569700"/>
          </a:xfrm>
          <a:prstGeom prst="rect">
            <a:avLst/>
          </a:prstGeom>
        </p:spPr>
        <p:txBody>
          <a:bodyPr anchorCtr="0" anchor="ctr" bIns="32750" lIns="32750" spcFirstLastPara="1" rIns="69975" wrap="square" tIns="32750">
            <a:noAutofit/>
          </a:bodyPr>
          <a:lstStyle/>
          <a:p>
            <a:pPr indent="0" lvl="0" marL="0" rtl="0" algn="ctr">
              <a:spcBef>
                <a:spcPts val="0"/>
              </a:spcBef>
              <a:spcAft>
                <a:spcPts val="0"/>
              </a:spcAft>
              <a:buNone/>
            </a:pPr>
            <a:r>
              <a:rPr lang="en-US"/>
              <a:t>Reading Assignments for Next Class </a:t>
            </a:r>
            <a:endParaRPr/>
          </a:p>
        </p:txBody>
      </p:sp>
      <p:sp>
        <p:nvSpPr>
          <p:cNvPr id="2960" name="Google Shape;2960;p329"/>
          <p:cNvSpPr txBox="1"/>
          <p:nvPr>
            <p:ph idx="1" type="body"/>
          </p:nvPr>
        </p:nvSpPr>
        <p:spPr>
          <a:xfrm>
            <a:off x="150825" y="572550"/>
            <a:ext cx="8680800" cy="3998400"/>
          </a:xfrm>
          <a:prstGeom prst="rect">
            <a:avLst/>
          </a:prstGeom>
        </p:spPr>
        <p:txBody>
          <a:bodyPr anchorCtr="0" anchor="t" bIns="32750" lIns="32750" spcFirstLastPara="1" rIns="69975" wrap="square" tIns="32750">
            <a:noAutofit/>
          </a:bodyPr>
          <a:lstStyle/>
          <a:p>
            <a:pPr indent="-342900" lvl="0" marL="457200" rtl="0" algn="l">
              <a:spcBef>
                <a:spcPts val="400"/>
              </a:spcBef>
              <a:spcAft>
                <a:spcPts val="0"/>
              </a:spcAft>
              <a:buSzPts val="1800"/>
              <a:buChar char="•"/>
            </a:pPr>
            <a:r>
              <a:rPr lang="en-US" sz="1800"/>
              <a:t>Core:</a:t>
            </a:r>
            <a:endParaRPr sz="1800"/>
          </a:p>
          <a:p>
            <a:pPr indent="-342900" lvl="1" marL="914400" rtl="0" algn="l">
              <a:spcBef>
                <a:spcPts val="0"/>
              </a:spcBef>
              <a:spcAft>
                <a:spcPts val="0"/>
              </a:spcAft>
              <a:buSzPts val="1800"/>
              <a:buChar char="–"/>
            </a:pPr>
            <a:r>
              <a:rPr lang="en-US" sz="1800"/>
              <a:t>…</a:t>
            </a:r>
            <a:endParaRPr sz="1800"/>
          </a:p>
          <a:p>
            <a:pPr indent="0" lvl="0" marL="914400" rtl="0" algn="l">
              <a:spcBef>
                <a:spcPts val="400"/>
              </a:spcBef>
              <a:spcAft>
                <a:spcPts val="0"/>
              </a:spcAft>
              <a:buNone/>
            </a:pPr>
            <a:br>
              <a:rPr lang="en-US" sz="1800"/>
            </a:br>
            <a:endParaRPr sz="1800"/>
          </a:p>
          <a:p>
            <a:pPr indent="-342900" lvl="0" marL="457200" rtl="0" algn="l">
              <a:spcBef>
                <a:spcPts val="400"/>
              </a:spcBef>
              <a:spcAft>
                <a:spcPts val="0"/>
              </a:spcAft>
              <a:buSzPts val="1800"/>
              <a:buChar char="•"/>
            </a:pPr>
            <a:r>
              <a:rPr lang="en-US" sz="1800"/>
              <a:t>Supplementary (if you are interested in background)</a:t>
            </a:r>
            <a:endParaRPr sz="1800"/>
          </a:p>
          <a:p>
            <a:pPr indent="-342900" lvl="1" marL="914400" rtl="0" algn="l">
              <a:spcBef>
                <a:spcPts val="0"/>
              </a:spcBef>
              <a:spcAft>
                <a:spcPts val="0"/>
              </a:spcAft>
              <a:buSzPts val="1800"/>
              <a:buChar char="–"/>
            </a:pPr>
            <a:r>
              <a:rPr lang="en-US" sz="1800"/>
              <a:t>…</a:t>
            </a:r>
            <a:endParaRPr sz="1800"/>
          </a:p>
        </p:txBody>
      </p:sp>
      <p:sp>
        <p:nvSpPr>
          <p:cNvPr id="2961" name="Google Shape;2961;p329"/>
          <p:cNvSpPr txBox="1"/>
          <p:nvPr>
            <p:ph idx="12" type="sldNum"/>
          </p:nvPr>
        </p:nvSpPr>
        <p:spPr>
          <a:xfrm>
            <a:off x="8367632" y="4893175"/>
            <a:ext cx="727200" cy="147300"/>
          </a:xfrm>
          <a:prstGeom prst="rect">
            <a:avLst/>
          </a:prstGeom>
        </p:spPr>
        <p:txBody>
          <a:bodyPr anchorCtr="0" anchor="t" bIns="29450" lIns="58925" spcFirstLastPara="1" rIns="58925" wrap="square" tIns="2945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3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A4C2F4"/>
        </a:solidFill>
      </p:bgPr>
    </p:bg>
    <p:spTree>
      <p:nvGrpSpPr>
        <p:cNvPr id="2966" name="Shape 2966"/>
        <p:cNvGrpSpPr/>
        <p:nvPr/>
      </p:nvGrpSpPr>
      <p:grpSpPr>
        <a:xfrm>
          <a:off x="0" y="0"/>
          <a:ext cx="0" cy="0"/>
          <a:chOff x="0" y="0"/>
          <a:chExt cx="0" cy="0"/>
        </a:xfrm>
      </p:grpSpPr>
      <p:sp>
        <p:nvSpPr>
          <p:cNvPr id="2967" name="Google Shape;2967;p330"/>
          <p:cNvSpPr txBox="1"/>
          <p:nvPr>
            <p:ph type="title"/>
          </p:nvPr>
        </p:nvSpPr>
        <p:spPr>
          <a:xfrm>
            <a:off x="687586" y="0"/>
            <a:ext cx="7768800" cy="971100"/>
          </a:xfrm>
          <a:prstGeom prst="rect">
            <a:avLst/>
          </a:prstGeom>
        </p:spPr>
        <p:txBody>
          <a:bodyPr anchorCtr="0" anchor="ctr" bIns="32750" lIns="32750" spcFirstLastPara="1" rIns="69975" wrap="square" tIns="32750">
            <a:noAutofit/>
          </a:bodyPr>
          <a:lstStyle/>
          <a:p>
            <a:pPr indent="0" lvl="0" marL="0" rtl="0" algn="ctr">
              <a:spcBef>
                <a:spcPts val="0"/>
              </a:spcBef>
              <a:spcAft>
                <a:spcPts val="0"/>
              </a:spcAft>
              <a:buNone/>
            </a:pPr>
            <a:r>
              <a:rPr lang="en-US"/>
              <a:t>Review</a:t>
            </a:r>
            <a:endParaRPr/>
          </a:p>
        </p:txBody>
      </p:sp>
      <p:sp>
        <p:nvSpPr>
          <p:cNvPr id="2968" name="Google Shape;2968;p330"/>
          <p:cNvSpPr txBox="1"/>
          <p:nvPr>
            <p:ph idx="1" type="body"/>
          </p:nvPr>
        </p:nvSpPr>
        <p:spPr>
          <a:xfrm>
            <a:off x="495581" y="850057"/>
            <a:ext cx="8152800" cy="3998400"/>
          </a:xfrm>
          <a:prstGeom prst="rect">
            <a:avLst/>
          </a:prstGeom>
        </p:spPr>
        <p:txBody>
          <a:bodyPr anchorCtr="0" anchor="t" bIns="32750" lIns="32750" spcFirstLastPara="1" rIns="69975" wrap="square" tIns="32750">
            <a:noAutofit/>
          </a:bodyPr>
          <a:lstStyle/>
          <a:p>
            <a:pPr indent="0" lvl="0" marL="0" rtl="0" algn="l">
              <a:spcBef>
                <a:spcPts val="400"/>
              </a:spcBef>
              <a:spcAft>
                <a:spcPts val="0"/>
              </a:spcAft>
              <a:buNone/>
            </a:pPr>
            <a:r>
              <a:rPr lang="en-US" sz="2800"/>
              <a:t>Do you know </a:t>
            </a:r>
            <a:endParaRPr sz="2800"/>
          </a:p>
          <a:p>
            <a:pPr indent="0" lvl="0" marL="0" rtl="0" algn="l">
              <a:spcBef>
                <a:spcPts val="400"/>
              </a:spcBef>
              <a:spcAft>
                <a:spcPts val="0"/>
              </a:spcAft>
              <a:buNone/>
            </a:pPr>
            <a:r>
              <a:t/>
            </a:r>
            <a:endParaRPr sz="2800"/>
          </a:p>
          <a:p>
            <a:pPr indent="-381000" lvl="0" marL="457200" rtl="0" algn="l">
              <a:spcBef>
                <a:spcPts val="400"/>
              </a:spcBef>
              <a:spcAft>
                <a:spcPts val="0"/>
              </a:spcAft>
              <a:buSzPts val="2400"/>
              <a:buAutoNum type="arabicPeriod"/>
            </a:pPr>
            <a:r>
              <a:rPr lang="en-US" sz="2800"/>
              <a:t>How to..</a:t>
            </a:r>
            <a:r>
              <a:rPr lang="en-US"/>
              <a:t> </a:t>
            </a:r>
            <a:endParaRPr/>
          </a:p>
        </p:txBody>
      </p:sp>
      <p:sp>
        <p:nvSpPr>
          <p:cNvPr id="2969" name="Google Shape;2969;p330"/>
          <p:cNvSpPr txBox="1"/>
          <p:nvPr>
            <p:ph idx="12" type="sldNum"/>
          </p:nvPr>
        </p:nvSpPr>
        <p:spPr>
          <a:xfrm>
            <a:off x="8367632" y="4893175"/>
            <a:ext cx="727200" cy="147300"/>
          </a:xfrm>
          <a:prstGeom prst="rect">
            <a:avLst/>
          </a:prstGeom>
        </p:spPr>
        <p:txBody>
          <a:bodyPr anchorCtr="0" anchor="t" bIns="29450" lIns="58925" spcFirstLastPara="1" rIns="58925" wrap="square" tIns="2945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3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5A6BD"/>
        </a:solidFill>
      </p:bgPr>
    </p:bg>
    <p:spTree>
      <p:nvGrpSpPr>
        <p:cNvPr id="2974" name="Shape 2974"/>
        <p:cNvGrpSpPr/>
        <p:nvPr/>
      </p:nvGrpSpPr>
      <p:grpSpPr>
        <a:xfrm>
          <a:off x="0" y="0"/>
          <a:ext cx="0" cy="0"/>
          <a:chOff x="0" y="0"/>
          <a:chExt cx="0" cy="0"/>
        </a:xfrm>
      </p:grpSpPr>
      <p:sp>
        <p:nvSpPr>
          <p:cNvPr id="2975" name="Google Shape;2975;p331"/>
          <p:cNvSpPr txBox="1"/>
          <p:nvPr>
            <p:ph type="title"/>
          </p:nvPr>
        </p:nvSpPr>
        <p:spPr>
          <a:xfrm>
            <a:off x="598836" y="2086200"/>
            <a:ext cx="7768800" cy="971100"/>
          </a:xfrm>
          <a:prstGeom prst="rect">
            <a:avLst/>
          </a:prstGeom>
        </p:spPr>
        <p:txBody>
          <a:bodyPr anchorCtr="0" anchor="ctr" bIns="32750" lIns="32750" spcFirstLastPara="1" rIns="69975" wrap="square" tIns="32750">
            <a:noAutofit/>
          </a:bodyPr>
          <a:lstStyle/>
          <a:p>
            <a:pPr indent="0" lvl="0" marL="0" rtl="0" algn="ctr">
              <a:spcBef>
                <a:spcPts val="0"/>
              </a:spcBef>
              <a:spcAft>
                <a:spcPts val="0"/>
              </a:spcAft>
              <a:buNone/>
            </a:pPr>
            <a:r>
              <a:rPr lang="en-US" sz="10200"/>
              <a:t>Reserve Materials </a:t>
            </a:r>
            <a:endParaRPr sz="10200"/>
          </a:p>
        </p:txBody>
      </p:sp>
      <p:sp>
        <p:nvSpPr>
          <p:cNvPr id="2976" name="Google Shape;2976;p331"/>
          <p:cNvSpPr txBox="1"/>
          <p:nvPr>
            <p:ph idx="12" type="sldNum"/>
          </p:nvPr>
        </p:nvSpPr>
        <p:spPr>
          <a:xfrm>
            <a:off x="8367632" y="4893175"/>
            <a:ext cx="727200" cy="147300"/>
          </a:xfrm>
          <a:prstGeom prst="rect">
            <a:avLst/>
          </a:prstGeom>
        </p:spPr>
        <p:txBody>
          <a:bodyPr anchorCtr="0" anchor="t" bIns="29450" lIns="58925" spcFirstLastPara="1" rIns="58925" wrap="square" tIns="29450">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3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3C47D"/>
        </a:solidFill>
      </p:bgPr>
    </p:bg>
    <p:spTree>
      <p:nvGrpSpPr>
        <p:cNvPr id="2981" name="Shape 2981"/>
        <p:cNvGrpSpPr/>
        <p:nvPr/>
      </p:nvGrpSpPr>
      <p:grpSpPr>
        <a:xfrm>
          <a:off x="0" y="0"/>
          <a:ext cx="0" cy="0"/>
          <a:chOff x="0" y="0"/>
          <a:chExt cx="0" cy="0"/>
        </a:xfrm>
      </p:grpSpPr>
      <p:sp>
        <p:nvSpPr>
          <p:cNvPr id="2982" name="Google Shape;2982;p332"/>
          <p:cNvSpPr txBox="1"/>
          <p:nvPr>
            <p:ph type="title"/>
          </p:nvPr>
        </p:nvSpPr>
        <p:spPr>
          <a:xfrm>
            <a:off x="687586" y="0"/>
            <a:ext cx="7768800" cy="971100"/>
          </a:xfrm>
          <a:prstGeom prst="rect">
            <a:avLst/>
          </a:prstGeom>
          <a:noFill/>
          <a:ln>
            <a:noFill/>
          </a:ln>
        </p:spPr>
        <p:txBody>
          <a:bodyPr anchorCtr="0" anchor="ctr" bIns="32750" lIns="32750" spcFirstLastPara="1" rIns="69975" wrap="square" tIns="32750">
            <a:noAutofit/>
          </a:bodyPr>
          <a:lstStyle/>
          <a:p>
            <a:pPr indent="0" lvl="0" marL="0" rtl="0" algn="ctr">
              <a:spcBef>
                <a:spcPts val="0"/>
              </a:spcBef>
              <a:spcAft>
                <a:spcPts val="0"/>
              </a:spcAft>
              <a:buNone/>
            </a:pPr>
            <a:br>
              <a:rPr lang="en-US" sz="3000">
                <a:latin typeface="Calibri"/>
                <a:ea typeface="Calibri"/>
                <a:cs typeface="Calibri"/>
                <a:sym typeface="Calibri"/>
              </a:rPr>
            </a:br>
            <a:r>
              <a:rPr b="1" lang="en-US" sz="4400">
                <a:solidFill>
                  <a:schemeClr val="dk1"/>
                </a:solidFill>
                <a:latin typeface="Calibri"/>
                <a:ea typeface="Calibri"/>
                <a:cs typeface="Calibri"/>
                <a:sym typeface="Calibri"/>
              </a:rPr>
              <a:t> </a:t>
            </a:r>
            <a:r>
              <a:rPr lang="en-US" sz="2500">
                <a:solidFill>
                  <a:schemeClr val="dk1"/>
                </a:solidFill>
              </a:rPr>
              <a:t>ENGG 107: Bayesian Statistical Modeling and Computation</a:t>
            </a:r>
            <a:br>
              <a:rPr lang="en-US" sz="2500"/>
            </a:br>
            <a:endParaRPr sz="3100">
              <a:solidFill>
                <a:srgbClr val="FF0000"/>
              </a:solidFill>
            </a:endParaRPr>
          </a:p>
        </p:txBody>
      </p:sp>
      <p:sp>
        <p:nvSpPr>
          <p:cNvPr id="2983" name="Google Shape;2983;p332"/>
          <p:cNvSpPr txBox="1"/>
          <p:nvPr/>
        </p:nvSpPr>
        <p:spPr>
          <a:xfrm>
            <a:off x="163500" y="3236275"/>
            <a:ext cx="8715600" cy="1140600"/>
          </a:xfrm>
          <a:prstGeom prst="rect">
            <a:avLst/>
          </a:prstGeom>
          <a:noFill/>
          <a:ln>
            <a:noFill/>
          </a:ln>
        </p:spPr>
        <p:txBody>
          <a:bodyPr anchorCtr="0" anchor="t" bIns="41900" lIns="83800" spcFirstLastPara="1" rIns="83800" wrap="square" tIns="41900">
            <a:noAutofit/>
          </a:bodyPr>
          <a:lstStyle/>
          <a:p>
            <a:pPr indent="-152400" lvl="0" marL="152400" marR="0" rtl="0" algn="l">
              <a:spcBef>
                <a:spcPts val="800"/>
              </a:spcBef>
              <a:spcAft>
                <a:spcPts val="0"/>
              </a:spcAft>
              <a:buNone/>
            </a:pPr>
            <a:r>
              <a:rPr lang="en-US" sz="2400">
                <a:solidFill>
                  <a:schemeClr val="dk1"/>
                </a:solidFill>
                <a:latin typeface="Calibri"/>
                <a:ea typeface="Calibri"/>
                <a:cs typeface="Calibri"/>
                <a:sym typeface="Calibri"/>
              </a:rPr>
              <a:t>Objectives for today:</a:t>
            </a:r>
            <a:endParaRPr sz="2400">
              <a:solidFill>
                <a:schemeClr val="dk1"/>
              </a:solidFill>
              <a:latin typeface="Calibri"/>
              <a:ea typeface="Calibri"/>
              <a:cs typeface="Calibri"/>
              <a:sym typeface="Calibri"/>
            </a:endParaRPr>
          </a:p>
          <a:p>
            <a:pPr indent="-381000" lvl="0" marL="457200" marR="0" rtl="0" algn="l">
              <a:spcBef>
                <a:spcPts val="800"/>
              </a:spcBef>
              <a:spcAft>
                <a:spcPts val="0"/>
              </a:spcAft>
              <a:buClr>
                <a:schemeClr val="dk1"/>
              </a:buClr>
              <a:buSzPts val="2400"/>
              <a:buFont typeface="Calibri"/>
              <a:buAutoNum type="arabicPeriod"/>
            </a:pPr>
            <a:r>
              <a:rPr lang="en-US" sz="2400">
                <a:solidFill>
                  <a:schemeClr val="dk1"/>
                </a:solidFill>
                <a:latin typeface="Calibri"/>
                <a:ea typeface="Calibri"/>
                <a:cs typeface="Calibri"/>
                <a:sym typeface="Calibri"/>
              </a:rPr>
              <a:t>Learn</a:t>
            </a:r>
            <a:endParaRPr sz="2400">
              <a:solidFill>
                <a:schemeClr val="dk1"/>
              </a:solidFill>
              <a:latin typeface="Calibri"/>
              <a:ea typeface="Calibri"/>
              <a:cs typeface="Calibri"/>
              <a:sym typeface="Calibri"/>
            </a:endParaRPr>
          </a:p>
        </p:txBody>
      </p:sp>
      <p:sp>
        <p:nvSpPr>
          <p:cNvPr id="2984" name="Google Shape;2984;p332"/>
          <p:cNvSpPr txBox="1"/>
          <p:nvPr>
            <p:ph idx="12" type="sldNum"/>
          </p:nvPr>
        </p:nvSpPr>
        <p:spPr>
          <a:xfrm>
            <a:off x="8367632" y="4893175"/>
            <a:ext cx="727200" cy="147300"/>
          </a:xfrm>
          <a:prstGeom prst="rect">
            <a:avLst/>
          </a:prstGeom>
        </p:spPr>
        <p:txBody>
          <a:bodyPr anchorCtr="0" anchor="t" bIns="29450" lIns="58925" spcFirstLastPara="1" rIns="58925" wrap="square" tIns="29450">
            <a:noAutofit/>
          </a:bodyPr>
          <a:lstStyle/>
          <a:p>
            <a:pPr indent="0" lvl="0" marL="0" rtl="0" algn="ctr">
              <a:spcBef>
                <a:spcPts val="0"/>
              </a:spcBef>
              <a:spcAft>
                <a:spcPts val="0"/>
              </a:spcAft>
              <a:buNone/>
            </a:pPr>
            <a:fld id="{00000000-1234-1234-1234-123412341234}" type="slidenum">
              <a:rPr lang="en-US"/>
              <a:t>‹#›</a:t>
            </a:fld>
            <a:endParaRPr/>
          </a:p>
        </p:txBody>
      </p:sp>
      <p:sp>
        <p:nvSpPr>
          <p:cNvPr id="2985" name="Google Shape;2985;p332"/>
          <p:cNvSpPr txBox="1"/>
          <p:nvPr/>
        </p:nvSpPr>
        <p:spPr>
          <a:xfrm>
            <a:off x="658200" y="1011600"/>
            <a:ext cx="7827600" cy="1939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5700">
                <a:solidFill>
                  <a:srgbClr val="FF0000"/>
                </a:solidFill>
                <a:latin typeface="Calibri"/>
                <a:ea typeface="Calibri"/>
                <a:cs typeface="Calibri"/>
                <a:sym typeface="Calibri"/>
              </a:rPr>
              <a:t>Links to Decision-Making:</a:t>
            </a:r>
            <a:endParaRPr sz="5700">
              <a:solidFill>
                <a:srgbClr val="FF0000"/>
              </a:solidFill>
              <a:latin typeface="Calibri"/>
              <a:ea typeface="Calibri"/>
              <a:cs typeface="Calibri"/>
              <a:sym typeface="Calibri"/>
            </a:endParaRPr>
          </a:p>
          <a:p>
            <a:pPr indent="0" lvl="0" marL="0" rtl="0" algn="ctr">
              <a:spcBef>
                <a:spcPts val="0"/>
              </a:spcBef>
              <a:spcAft>
                <a:spcPts val="0"/>
              </a:spcAft>
              <a:buNone/>
            </a:pPr>
            <a:r>
              <a:rPr lang="en-US" sz="5700">
                <a:solidFill>
                  <a:srgbClr val="FF0000"/>
                </a:solidFill>
                <a:latin typeface="Calibri"/>
                <a:ea typeface="Calibri"/>
                <a:cs typeface="Calibri"/>
                <a:sym typeface="Calibri"/>
              </a:rPr>
              <a:t>A First Look</a:t>
            </a:r>
            <a:r>
              <a:rPr lang="en-US" sz="5700">
                <a:solidFill>
                  <a:srgbClr val="FF0000"/>
                </a:solidFill>
                <a:latin typeface="Calibri"/>
                <a:ea typeface="Calibri"/>
                <a:cs typeface="Calibri"/>
                <a:sym typeface="Calibri"/>
              </a:rPr>
              <a:t> </a:t>
            </a:r>
            <a:endParaRPr sz="5700">
              <a:latin typeface="Calibri"/>
              <a:ea typeface="Calibri"/>
              <a:cs typeface="Calibri"/>
              <a:sym typeface="Calibri"/>
            </a:endParaRPr>
          </a:p>
        </p:txBody>
      </p:sp>
    </p:spTree>
  </p:cSld>
  <p:clrMapOvr>
    <a:masterClrMapping/>
  </p:clrMapOvr>
</p:sld>
</file>

<file path=ppt/slides/slide3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3C47D"/>
        </a:solidFill>
      </p:bgPr>
    </p:bg>
    <p:spTree>
      <p:nvGrpSpPr>
        <p:cNvPr id="2990" name="Shape 2990"/>
        <p:cNvGrpSpPr/>
        <p:nvPr/>
      </p:nvGrpSpPr>
      <p:grpSpPr>
        <a:xfrm>
          <a:off x="0" y="0"/>
          <a:ext cx="0" cy="0"/>
          <a:chOff x="0" y="0"/>
          <a:chExt cx="0" cy="0"/>
        </a:xfrm>
      </p:grpSpPr>
      <p:sp>
        <p:nvSpPr>
          <p:cNvPr id="2991" name="Google Shape;2991;p333"/>
          <p:cNvSpPr txBox="1"/>
          <p:nvPr>
            <p:ph type="title"/>
          </p:nvPr>
        </p:nvSpPr>
        <p:spPr>
          <a:xfrm>
            <a:off x="687586" y="0"/>
            <a:ext cx="7768800" cy="971100"/>
          </a:xfrm>
          <a:prstGeom prst="rect">
            <a:avLst/>
          </a:prstGeom>
          <a:noFill/>
          <a:ln>
            <a:noFill/>
          </a:ln>
        </p:spPr>
        <p:txBody>
          <a:bodyPr anchorCtr="0" anchor="ctr" bIns="32750" lIns="32750" spcFirstLastPara="1" rIns="69975" wrap="square" tIns="32750">
            <a:noAutofit/>
          </a:bodyPr>
          <a:lstStyle/>
          <a:p>
            <a:pPr indent="0" lvl="0" marL="0" rtl="0" algn="ctr">
              <a:spcBef>
                <a:spcPts val="0"/>
              </a:spcBef>
              <a:spcAft>
                <a:spcPts val="0"/>
              </a:spcAft>
              <a:buNone/>
            </a:pPr>
            <a:br>
              <a:rPr lang="en-US" sz="3000">
                <a:latin typeface="Calibri"/>
                <a:ea typeface="Calibri"/>
                <a:cs typeface="Calibri"/>
                <a:sym typeface="Calibri"/>
              </a:rPr>
            </a:br>
            <a:r>
              <a:rPr b="1" lang="en-US" sz="4400">
                <a:solidFill>
                  <a:schemeClr val="dk1"/>
                </a:solidFill>
                <a:latin typeface="Calibri"/>
                <a:ea typeface="Calibri"/>
                <a:cs typeface="Calibri"/>
                <a:sym typeface="Calibri"/>
              </a:rPr>
              <a:t> </a:t>
            </a:r>
            <a:r>
              <a:rPr lang="en-US" sz="2500">
                <a:solidFill>
                  <a:schemeClr val="dk1"/>
                </a:solidFill>
              </a:rPr>
              <a:t>ENGG 107: Bayesian Statistical Modeling and Computation</a:t>
            </a:r>
            <a:br>
              <a:rPr lang="en-US" sz="2500"/>
            </a:br>
            <a:endParaRPr sz="3100">
              <a:solidFill>
                <a:srgbClr val="FF0000"/>
              </a:solidFill>
            </a:endParaRPr>
          </a:p>
        </p:txBody>
      </p:sp>
      <p:sp>
        <p:nvSpPr>
          <p:cNvPr id="2992" name="Google Shape;2992;p333"/>
          <p:cNvSpPr txBox="1"/>
          <p:nvPr/>
        </p:nvSpPr>
        <p:spPr>
          <a:xfrm>
            <a:off x="163500" y="3236275"/>
            <a:ext cx="8715600" cy="1140600"/>
          </a:xfrm>
          <a:prstGeom prst="rect">
            <a:avLst/>
          </a:prstGeom>
          <a:noFill/>
          <a:ln>
            <a:noFill/>
          </a:ln>
        </p:spPr>
        <p:txBody>
          <a:bodyPr anchorCtr="0" anchor="t" bIns="41900" lIns="83800" spcFirstLastPara="1" rIns="83800" wrap="square" tIns="41900">
            <a:noAutofit/>
          </a:bodyPr>
          <a:lstStyle/>
          <a:p>
            <a:pPr indent="-152400" lvl="0" marL="152400" marR="0" rtl="0" algn="l">
              <a:spcBef>
                <a:spcPts val="800"/>
              </a:spcBef>
              <a:spcAft>
                <a:spcPts val="0"/>
              </a:spcAft>
              <a:buNone/>
            </a:pPr>
            <a:r>
              <a:rPr lang="en-US" sz="2400">
                <a:solidFill>
                  <a:schemeClr val="dk1"/>
                </a:solidFill>
                <a:latin typeface="Calibri"/>
                <a:ea typeface="Calibri"/>
                <a:cs typeface="Calibri"/>
                <a:sym typeface="Calibri"/>
              </a:rPr>
              <a:t>Objectives for today:</a:t>
            </a:r>
            <a:endParaRPr sz="2400">
              <a:solidFill>
                <a:schemeClr val="dk1"/>
              </a:solidFill>
              <a:latin typeface="Calibri"/>
              <a:ea typeface="Calibri"/>
              <a:cs typeface="Calibri"/>
              <a:sym typeface="Calibri"/>
            </a:endParaRPr>
          </a:p>
          <a:p>
            <a:pPr indent="-381000" lvl="0" marL="457200" marR="0" rtl="0" algn="l">
              <a:spcBef>
                <a:spcPts val="800"/>
              </a:spcBef>
              <a:spcAft>
                <a:spcPts val="0"/>
              </a:spcAft>
              <a:buClr>
                <a:schemeClr val="dk1"/>
              </a:buClr>
              <a:buSzPts val="2400"/>
              <a:buFont typeface="Calibri"/>
              <a:buAutoNum type="arabicPeriod"/>
            </a:pPr>
            <a:r>
              <a:rPr lang="en-US" sz="2400">
                <a:solidFill>
                  <a:schemeClr val="dk1"/>
                </a:solidFill>
                <a:latin typeface="Calibri"/>
                <a:ea typeface="Calibri"/>
                <a:cs typeface="Calibri"/>
                <a:sym typeface="Calibri"/>
              </a:rPr>
              <a:t>Learn</a:t>
            </a:r>
            <a:endParaRPr sz="2400">
              <a:solidFill>
                <a:schemeClr val="dk1"/>
              </a:solidFill>
              <a:latin typeface="Calibri"/>
              <a:ea typeface="Calibri"/>
              <a:cs typeface="Calibri"/>
              <a:sym typeface="Calibri"/>
            </a:endParaRPr>
          </a:p>
        </p:txBody>
      </p:sp>
      <p:sp>
        <p:nvSpPr>
          <p:cNvPr id="2993" name="Google Shape;2993;p333"/>
          <p:cNvSpPr txBox="1"/>
          <p:nvPr>
            <p:ph idx="12" type="sldNum"/>
          </p:nvPr>
        </p:nvSpPr>
        <p:spPr>
          <a:xfrm>
            <a:off x="8367632" y="4893175"/>
            <a:ext cx="727200" cy="147300"/>
          </a:xfrm>
          <a:prstGeom prst="rect">
            <a:avLst/>
          </a:prstGeom>
        </p:spPr>
        <p:txBody>
          <a:bodyPr anchorCtr="0" anchor="t" bIns="29450" lIns="58925" spcFirstLastPara="1" rIns="58925" wrap="square" tIns="29450">
            <a:noAutofit/>
          </a:bodyPr>
          <a:lstStyle/>
          <a:p>
            <a:pPr indent="0" lvl="0" marL="0" rtl="0" algn="ctr">
              <a:spcBef>
                <a:spcPts val="0"/>
              </a:spcBef>
              <a:spcAft>
                <a:spcPts val="0"/>
              </a:spcAft>
              <a:buNone/>
            </a:pPr>
            <a:fld id="{00000000-1234-1234-1234-123412341234}" type="slidenum">
              <a:rPr lang="en-US"/>
              <a:t>‹#›</a:t>
            </a:fld>
            <a:endParaRPr/>
          </a:p>
        </p:txBody>
      </p:sp>
      <p:sp>
        <p:nvSpPr>
          <p:cNvPr id="2994" name="Google Shape;2994;p333"/>
          <p:cNvSpPr txBox="1"/>
          <p:nvPr/>
        </p:nvSpPr>
        <p:spPr>
          <a:xfrm>
            <a:off x="658200" y="1011600"/>
            <a:ext cx="7827600" cy="1939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5700">
                <a:solidFill>
                  <a:srgbClr val="FF0000"/>
                </a:solidFill>
                <a:latin typeface="Calibri"/>
                <a:ea typeface="Calibri"/>
                <a:cs typeface="Calibri"/>
                <a:sym typeface="Calibri"/>
              </a:rPr>
              <a:t>Links to Decision-Making:</a:t>
            </a:r>
            <a:endParaRPr sz="5700">
              <a:solidFill>
                <a:srgbClr val="FF0000"/>
              </a:solidFill>
              <a:latin typeface="Calibri"/>
              <a:ea typeface="Calibri"/>
              <a:cs typeface="Calibri"/>
              <a:sym typeface="Calibri"/>
            </a:endParaRPr>
          </a:p>
          <a:p>
            <a:pPr indent="0" lvl="0" marL="0" rtl="0" algn="ctr">
              <a:spcBef>
                <a:spcPts val="0"/>
              </a:spcBef>
              <a:spcAft>
                <a:spcPts val="0"/>
              </a:spcAft>
              <a:buNone/>
            </a:pPr>
            <a:r>
              <a:rPr lang="en-US" sz="5700">
                <a:solidFill>
                  <a:srgbClr val="FF0000"/>
                </a:solidFill>
                <a:latin typeface="Calibri"/>
                <a:ea typeface="Calibri"/>
                <a:cs typeface="Calibri"/>
                <a:sym typeface="Calibri"/>
              </a:rPr>
              <a:t>Take Two </a:t>
            </a:r>
            <a:endParaRPr sz="5700">
              <a:latin typeface="Calibri"/>
              <a:ea typeface="Calibri"/>
              <a:cs typeface="Calibri"/>
              <a:sym typeface="Calibri"/>
            </a:endParaRPr>
          </a:p>
        </p:txBody>
      </p:sp>
    </p:spTree>
  </p:cSld>
  <p:clrMapOvr>
    <a:masterClrMapping/>
  </p:clrMapOvr>
</p:sld>
</file>

<file path=ppt/slides/slide3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9" name="Shape 2999"/>
        <p:cNvGrpSpPr/>
        <p:nvPr/>
      </p:nvGrpSpPr>
      <p:grpSpPr>
        <a:xfrm>
          <a:off x="0" y="0"/>
          <a:ext cx="0" cy="0"/>
          <a:chOff x="0" y="0"/>
          <a:chExt cx="0" cy="0"/>
        </a:xfrm>
      </p:grpSpPr>
      <p:sp>
        <p:nvSpPr>
          <p:cNvPr id="3000" name="Google Shape;3000;p334"/>
          <p:cNvSpPr txBox="1"/>
          <p:nvPr>
            <p:ph type="title"/>
          </p:nvPr>
        </p:nvSpPr>
        <p:spPr>
          <a:xfrm>
            <a:off x="687600" y="-68075"/>
            <a:ext cx="7768800" cy="633600"/>
          </a:xfrm>
          <a:prstGeom prst="rect">
            <a:avLst/>
          </a:prstGeom>
          <a:noFill/>
          <a:ln>
            <a:noFill/>
          </a:ln>
        </p:spPr>
        <p:txBody>
          <a:bodyPr anchorCtr="0" anchor="ctr" bIns="32750" lIns="32750" spcFirstLastPara="1" rIns="69975" wrap="square" tIns="32750">
            <a:noAutofit/>
          </a:bodyPr>
          <a:lstStyle/>
          <a:p>
            <a:pPr indent="0" lvl="0" marL="0" rtl="0" algn="ctr">
              <a:spcBef>
                <a:spcPts val="0"/>
              </a:spcBef>
              <a:spcAft>
                <a:spcPts val="0"/>
              </a:spcAft>
              <a:buNone/>
            </a:pPr>
            <a:r>
              <a:rPr lang="en-US" sz="2800"/>
              <a:t>Current Schedule</a:t>
            </a:r>
            <a:endParaRPr sz="2800"/>
          </a:p>
        </p:txBody>
      </p:sp>
      <p:sp>
        <p:nvSpPr>
          <p:cNvPr id="3001" name="Google Shape;3001;p334"/>
          <p:cNvSpPr txBox="1"/>
          <p:nvPr>
            <p:ph idx="12" type="sldNum"/>
          </p:nvPr>
        </p:nvSpPr>
        <p:spPr>
          <a:xfrm>
            <a:off x="8367632" y="4893175"/>
            <a:ext cx="727200" cy="147300"/>
          </a:xfrm>
          <a:prstGeom prst="rect">
            <a:avLst/>
          </a:prstGeom>
        </p:spPr>
        <p:txBody>
          <a:bodyPr anchorCtr="0" anchor="t" bIns="29450" lIns="58925" spcFirstLastPara="1" rIns="58925" wrap="square" tIns="29450">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3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CE5CD"/>
        </a:solidFill>
      </p:bgPr>
    </p:bg>
    <p:spTree>
      <p:nvGrpSpPr>
        <p:cNvPr id="3006" name="Shape 3006"/>
        <p:cNvGrpSpPr/>
        <p:nvPr/>
      </p:nvGrpSpPr>
      <p:grpSpPr>
        <a:xfrm>
          <a:off x="0" y="0"/>
          <a:ext cx="0" cy="0"/>
          <a:chOff x="0" y="0"/>
          <a:chExt cx="0" cy="0"/>
        </a:xfrm>
      </p:grpSpPr>
      <p:sp>
        <p:nvSpPr>
          <p:cNvPr id="3007" name="Google Shape;3007;p335"/>
          <p:cNvSpPr txBox="1"/>
          <p:nvPr>
            <p:ph type="title"/>
          </p:nvPr>
        </p:nvSpPr>
        <p:spPr>
          <a:xfrm>
            <a:off x="687586" y="0"/>
            <a:ext cx="7768800" cy="971100"/>
          </a:xfrm>
          <a:prstGeom prst="rect">
            <a:avLst/>
          </a:prstGeom>
          <a:noFill/>
          <a:ln>
            <a:noFill/>
          </a:ln>
        </p:spPr>
        <p:txBody>
          <a:bodyPr anchorCtr="0" anchor="ctr" bIns="32750" lIns="32750" spcFirstLastPara="1" rIns="69975" wrap="square" tIns="32750">
            <a:noAutofit/>
          </a:bodyPr>
          <a:lstStyle/>
          <a:p>
            <a:pPr indent="0" lvl="0" marL="0" rtl="0" algn="ctr">
              <a:spcBef>
                <a:spcPts val="0"/>
              </a:spcBef>
              <a:spcAft>
                <a:spcPts val="0"/>
              </a:spcAft>
              <a:buNone/>
            </a:pPr>
            <a:r>
              <a:rPr lang="en-US">
                <a:latin typeface="Calibri"/>
                <a:ea typeface="Calibri"/>
                <a:cs typeface="Calibri"/>
                <a:sym typeface="Calibri"/>
              </a:rPr>
              <a:t>Outline for today</a:t>
            </a:r>
            <a:endParaRPr>
              <a:latin typeface="Calibri"/>
              <a:ea typeface="Calibri"/>
              <a:cs typeface="Calibri"/>
              <a:sym typeface="Calibri"/>
            </a:endParaRPr>
          </a:p>
        </p:txBody>
      </p:sp>
      <p:sp>
        <p:nvSpPr>
          <p:cNvPr id="3008" name="Google Shape;3008;p335"/>
          <p:cNvSpPr txBox="1"/>
          <p:nvPr>
            <p:ph idx="1" type="body"/>
          </p:nvPr>
        </p:nvSpPr>
        <p:spPr>
          <a:xfrm>
            <a:off x="393356" y="848407"/>
            <a:ext cx="8152800" cy="3998400"/>
          </a:xfrm>
          <a:prstGeom prst="rect">
            <a:avLst/>
          </a:prstGeom>
          <a:noFill/>
          <a:ln>
            <a:noFill/>
          </a:ln>
        </p:spPr>
        <p:txBody>
          <a:bodyPr anchorCtr="0" anchor="t" bIns="32750" lIns="32750" spcFirstLastPara="1" rIns="69975" wrap="square" tIns="32750">
            <a:noAutofit/>
          </a:bodyPr>
          <a:lstStyle/>
          <a:p>
            <a:pPr indent="-419100" lvl="0" marL="457200" rtl="0" algn="l">
              <a:lnSpc>
                <a:spcPct val="150000"/>
              </a:lnSpc>
              <a:spcBef>
                <a:spcPts val="400"/>
              </a:spcBef>
              <a:spcAft>
                <a:spcPts val="0"/>
              </a:spcAft>
              <a:buSzPts val="3000"/>
              <a:buFont typeface="Calibri"/>
              <a:buAutoNum type="arabicPeriod"/>
            </a:pPr>
            <a:r>
              <a:rPr lang="en-US" sz="3000"/>
              <a:t>Motivating…</a:t>
            </a:r>
            <a:endParaRPr sz="3000"/>
          </a:p>
          <a:p>
            <a:pPr indent="0" lvl="0" marL="0" rtl="0" algn="l">
              <a:spcBef>
                <a:spcPts val="400"/>
              </a:spcBef>
              <a:spcAft>
                <a:spcPts val="0"/>
              </a:spcAft>
              <a:buNone/>
            </a:pPr>
            <a:r>
              <a:t/>
            </a:r>
            <a:endParaRPr sz="3000">
              <a:latin typeface="Calibri"/>
              <a:ea typeface="Calibri"/>
              <a:cs typeface="Calibri"/>
              <a:sym typeface="Calibri"/>
            </a:endParaRPr>
          </a:p>
        </p:txBody>
      </p:sp>
      <p:sp>
        <p:nvSpPr>
          <p:cNvPr id="3009" name="Google Shape;3009;p335"/>
          <p:cNvSpPr txBox="1"/>
          <p:nvPr>
            <p:ph idx="12" type="sldNum"/>
          </p:nvPr>
        </p:nvSpPr>
        <p:spPr>
          <a:xfrm>
            <a:off x="8367632" y="4893175"/>
            <a:ext cx="727200" cy="147300"/>
          </a:xfrm>
          <a:prstGeom prst="rect">
            <a:avLst/>
          </a:prstGeom>
        </p:spPr>
        <p:txBody>
          <a:bodyPr anchorCtr="0" anchor="t" bIns="29450" lIns="58925" spcFirstLastPara="1" rIns="58925" wrap="square" tIns="29450">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3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A4C2F4"/>
        </a:solidFill>
      </p:bgPr>
    </p:bg>
    <p:spTree>
      <p:nvGrpSpPr>
        <p:cNvPr id="3014" name="Shape 3014"/>
        <p:cNvGrpSpPr/>
        <p:nvPr/>
      </p:nvGrpSpPr>
      <p:grpSpPr>
        <a:xfrm>
          <a:off x="0" y="0"/>
          <a:ext cx="0" cy="0"/>
          <a:chOff x="0" y="0"/>
          <a:chExt cx="0" cy="0"/>
        </a:xfrm>
      </p:grpSpPr>
      <p:sp>
        <p:nvSpPr>
          <p:cNvPr id="3015" name="Google Shape;3015;p336"/>
          <p:cNvSpPr txBox="1"/>
          <p:nvPr>
            <p:ph type="title"/>
          </p:nvPr>
        </p:nvSpPr>
        <p:spPr>
          <a:xfrm>
            <a:off x="687575" y="0"/>
            <a:ext cx="7768800" cy="569700"/>
          </a:xfrm>
          <a:prstGeom prst="rect">
            <a:avLst/>
          </a:prstGeom>
        </p:spPr>
        <p:txBody>
          <a:bodyPr anchorCtr="0" anchor="ctr" bIns="32750" lIns="32750" spcFirstLastPara="1" rIns="69975" wrap="square" tIns="32750">
            <a:noAutofit/>
          </a:bodyPr>
          <a:lstStyle/>
          <a:p>
            <a:pPr indent="0" lvl="0" marL="0" rtl="0" algn="ctr">
              <a:spcBef>
                <a:spcPts val="0"/>
              </a:spcBef>
              <a:spcAft>
                <a:spcPts val="0"/>
              </a:spcAft>
              <a:buNone/>
            </a:pPr>
            <a:r>
              <a:rPr lang="en-US"/>
              <a:t>Review of Reading Assignments</a:t>
            </a:r>
            <a:endParaRPr/>
          </a:p>
        </p:txBody>
      </p:sp>
      <p:sp>
        <p:nvSpPr>
          <p:cNvPr id="3016" name="Google Shape;3016;p336"/>
          <p:cNvSpPr txBox="1"/>
          <p:nvPr>
            <p:ph idx="1" type="body"/>
          </p:nvPr>
        </p:nvSpPr>
        <p:spPr>
          <a:xfrm>
            <a:off x="150825" y="572550"/>
            <a:ext cx="8680800" cy="3998400"/>
          </a:xfrm>
          <a:prstGeom prst="rect">
            <a:avLst/>
          </a:prstGeom>
        </p:spPr>
        <p:txBody>
          <a:bodyPr anchorCtr="0" anchor="t" bIns="32750" lIns="32750" spcFirstLastPara="1" rIns="69975" wrap="square" tIns="32750">
            <a:noAutofit/>
          </a:bodyPr>
          <a:lstStyle/>
          <a:p>
            <a:pPr indent="-342900" lvl="0" marL="457200" rtl="0" algn="l">
              <a:spcBef>
                <a:spcPts val="400"/>
              </a:spcBef>
              <a:spcAft>
                <a:spcPts val="0"/>
              </a:spcAft>
              <a:buSzPts val="1800"/>
              <a:buChar char="•"/>
            </a:pPr>
            <a:r>
              <a:rPr lang="en-US" sz="1800"/>
              <a:t>Core:</a:t>
            </a:r>
            <a:endParaRPr sz="1800"/>
          </a:p>
          <a:p>
            <a:pPr indent="-342900" lvl="1" marL="914400" rtl="0" algn="l">
              <a:spcBef>
                <a:spcPts val="0"/>
              </a:spcBef>
              <a:spcAft>
                <a:spcPts val="0"/>
              </a:spcAft>
              <a:buSzPts val="1800"/>
              <a:buChar char="–"/>
            </a:pPr>
            <a:r>
              <a:rPr lang="en-US" sz="1800"/>
              <a:t>…</a:t>
            </a:r>
            <a:endParaRPr sz="1800"/>
          </a:p>
          <a:p>
            <a:pPr indent="0" lvl="0" marL="914400" rtl="0" algn="l">
              <a:spcBef>
                <a:spcPts val="400"/>
              </a:spcBef>
              <a:spcAft>
                <a:spcPts val="0"/>
              </a:spcAft>
              <a:buNone/>
            </a:pPr>
            <a:br>
              <a:rPr lang="en-US" sz="1800"/>
            </a:br>
            <a:endParaRPr sz="1800"/>
          </a:p>
          <a:p>
            <a:pPr indent="-342900" lvl="0" marL="457200" rtl="0" algn="l">
              <a:spcBef>
                <a:spcPts val="400"/>
              </a:spcBef>
              <a:spcAft>
                <a:spcPts val="0"/>
              </a:spcAft>
              <a:buSzPts val="1800"/>
              <a:buChar char="•"/>
            </a:pPr>
            <a:r>
              <a:rPr lang="en-US" sz="1800"/>
              <a:t>Supplementary (if you are interested in background)</a:t>
            </a:r>
            <a:endParaRPr sz="1800"/>
          </a:p>
          <a:p>
            <a:pPr indent="-342900" lvl="1" marL="914400" rtl="0" algn="l">
              <a:spcBef>
                <a:spcPts val="0"/>
              </a:spcBef>
              <a:spcAft>
                <a:spcPts val="0"/>
              </a:spcAft>
              <a:buSzPts val="1800"/>
              <a:buChar char="–"/>
            </a:pPr>
            <a:r>
              <a:rPr lang="en-US" sz="1800"/>
              <a:t>…</a:t>
            </a:r>
            <a:endParaRPr sz="1800"/>
          </a:p>
        </p:txBody>
      </p:sp>
      <p:sp>
        <p:nvSpPr>
          <p:cNvPr id="3017" name="Google Shape;3017;p336"/>
          <p:cNvSpPr txBox="1"/>
          <p:nvPr>
            <p:ph idx="12" type="sldNum"/>
          </p:nvPr>
        </p:nvSpPr>
        <p:spPr>
          <a:xfrm>
            <a:off x="8367632" y="4893175"/>
            <a:ext cx="727200" cy="147300"/>
          </a:xfrm>
          <a:prstGeom prst="rect">
            <a:avLst/>
          </a:prstGeom>
        </p:spPr>
        <p:txBody>
          <a:bodyPr anchorCtr="0" anchor="t" bIns="29450" lIns="58925" spcFirstLastPara="1" rIns="58925" wrap="square" tIns="2945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3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2" name="Shape 3022"/>
        <p:cNvGrpSpPr/>
        <p:nvPr/>
      </p:nvGrpSpPr>
      <p:grpSpPr>
        <a:xfrm>
          <a:off x="0" y="0"/>
          <a:ext cx="0" cy="0"/>
          <a:chOff x="0" y="0"/>
          <a:chExt cx="0" cy="0"/>
        </a:xfrm>
      </p:grpSpPr>
      <p:sp>
        <p:nvSpPr>
          <p:cNvPr id="3023" name="Google Shape;3023;p337"/>
          <p:cNvSpPr txBox="1"/>
          <p:nvPr>
            <p:ph type="title"/>
          </p:nvPr>
        </p:nvSpPr>
        <p:spPr>
          <a:xfrm>
            <a:off x="687600" y="-68075"/>
            <a:ext cx="7768800" cy="633600"/>
          </a:xfrm>
          <a:prstGeom prst="rect">
            <a:avLst/>
          </a:prstGeom>
          <a:noFill/>
          <a:ln>
            <a:noFill/>
          </a:ln>
        </p:spPr>
        <p:txBody>
          <a:bodyPr anchorCtr="0" anchor="ctr" bIns="32750" lIns="32750" spcFirstLastPara="1" rIns="69975" wrap="square" tIns="32750">
            <a:noAutofit/>
          </a:bodyPr>
          <a:lstStyle/>
          <a:p>
            <a:pPr indent="0" lvl="0" marL="0" rtl="0" algn="ctr">
              <a:spcBef>
                <a:spcPts val="0"/>
              </a:spcBef>
              <a:spcAft>
                <a:spcPts val="0"/>
              </a:spcAft>
              <a:buNone/>
            </a:pPr>
            <a:r>
              <a:rPr lang="en-US" sz="2800"/>
              <a:t>Content</a:t>
            </a:r>
            <a:endParaRPr sz="2800"/>
          </a:p>
        </p:txBody>
      </p:sp>
      <p:sp>
        <p:nvSpPr>
          <p:cNvPr id="3024" name="Google Shape;3024;p337"/>
          <p:cNvSpPr txBox="1"/>
          <p:nvPr>
            <p:ph idx="12" type="sldNum"/>
          </p:nvPr>
        </p:nvSpPr>
        <p:spPr>
          <a:xfrm>
            <a:off x="8367632" y="4893175"/>
            <a:ext cx="727200" cy="147300"/>
          </a:xfrm>
          <a:prstGeom prst="rect">
            <a:avLst/>
          </a:prstGeom>
        </p:spPr>
        <p:txBody>
          <a:bodyPr anchorCtr="0" anchor="t" bIns="29450" lIns="58925" spcFirstLastPara="1" rIns="58925" wrap="square" tIns="29450">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50"/>
          <p:cNvSpPr/>
          <p:nvPr/>
        </p:nvSpPr>
        <p:spPr>
          <a:xfrm>
            <a:off x="96126" y="51525"/>
            <a:ext cx="3167700" cy="2218500"/>
          </a:xfrm>
          <a:prstGeom prst="rect">
            <a:avLst/>
          </a:prstGeom>
          <a:noFill/>
          <a:ln>
            <a:noFill/>
          </a:ln>
        </p:spPr>
        <p:txBody>
          <a:bodyPr anchorCtr="0" anchor="t" bIns="34925" lIns="69825" spcFirstLastPara="1" rIns="69825" wrap="square" tIns="34925">
            <a:noAutofit/>
          </a:bodyPr>
          <a:lstStyle/>
          <a:p>
            <a:pPr indent="0" lvl="0" marL="0" marR="0" rtl="0" algn="l">
              <a:lnSpc>
                <a:spcPct val="100000"/>
              </a:lnSpc>
              <a:spcBef>
                <a:spcPts val="0"/>
              </a:spcBef>
              <a:spcAft>
                <a:spcPts val="0"/>
              </a:spcAft>
              <a:buClr>
                <a:srgbClr val="000000"/>
              </a:buClr>
              <a:buSzPts val="2900"/>
              <a:buFont typeface="Arial"/>
              <a:buNone/>
            </a:pPr>
            <a:r>
              <a:rPr lang="en-US" sz="3100">
                <a:solidFill>
                  <a:srgbClr val="0000FF"/>
                </a:solidFill>
                <a:latin typeface="Calibri"/>
                <a:ea typeface="Calibri"/>
                <a:cs typeface="Calibri"/>
                <a:sym typeface="Calibri"/>
              </a:rPr>
              <a:t>How big a pipe to choose?</a:t>
            </a:r>
            <a:endParaRPr b="0" i="0" sz="3100" u="none" cap="none" strike="noStrike">
              <a:solidFill>
                <a:srgbClr val="0000FF"/>
              </a:solidFill>
              <a:latin typeface="Calibri"/>
              <a:ea typeface="Calibri"/>
              <a:cs typeface="Calibri"/>
              <a:sym typeface="Calibri"/>
            </a:endParaRPr>
          </a:p>
        </p:txBody>
      </p:sp>
      <p:sp>
        <p:nvSpPr>
          <p:cNvPr id="356" name="Google Shape;356;p50"/>
          <p:cNvSpPr txBox="1"/>
          <p:nvPr>
            <p:ph idx="12" type="sldNum"/>
          </p:nvPr>
        </p:nvSpPr>
        <p:spPr>
          <a:xfrm>
            <a:off x="6888480" y="6780107"/>
            <a:ext cx="2194500" cy="389400"/>
          </a:xfrm>
          <a:prstGeom prst="rect">
            <a:avLst/>
          </a:prstGeom>
          <a:noFill/>
          <a:ln>
            <a:noFill/>
          </a:ln>
        </p:spPr>
        <p:txBody>
          <a:bodyPr anchorCtr="0" anchor="ctr" bIns="34925" lIns="69825" spcFirstLastPara="1" rIns="69825" wrap="square" tIns="34925">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pic>
        <p:nvPicPr>
          <p:cNvPr id="357" name="Google Shape;357;p50"/>
          <p:cNvPicPr preferRelativeResize="0"/>
          <p:nvPr/>
        </p:nvPicPr>
        <p:blipFill rotWithShape="1">
          <a:blip r:embed="rId3">
            <a:alphaModFix/>
          </a:blip>
          <a:srcRect b="36817" l="0" r="4789" t="2865"/>
          <a:stretch/>
        </p:blipFill>
        <p:spPr>
          <a:xfrm>
            <a:off x="3811300" y="36400"/>
            <a:ext cx="5212900" cy="4596001"/>
          </a:xfrm>
          <a:prstGeom prst="rect">
            <a:avLst/>
          </a:prstGeom>
          <a:noFill/>
          <a:ln>
            <a:noFill/>
          </a:ln>
        </p:spPr>
      </p:pic>
      <p:cxnSp>
        <p:nvCxnSpPr>
          <p:cNvPr id="358" name="Google Shape;358;p50"/>
          <p:cNvCxnSpPr/>
          <p:nvPr/>
        </p:nvCxnSpPr>
        <p:spPr>
          <a:xfrm flipH="1" rot="10800000">
            <a:off x="4663908" y="4777571"/>
            <a:ext cx="1659900" cy="36000"/>
          </a:xfrm>
          <a:prstGeom prst="straightConnector1">
            <a:avLst/>
          </a:prstGeom>
          <a:noFill/>
          <a:ln cap="flat" cmpd="sng" w="76200">
            <a:solidFill>
              <a:srgbClr val="FF0000"/>
            </a:solidFill>
            <a:prstDash val="solid"/>
            <a:round/>
            <a:headEnd len="sm" w="sm" type="none"/>
            <a:tailEnd len="med" w="med" type="triangle"/>
          </a:ln>
        </p:spPr>
      </p:cxnSp>
      <p:sp>
        <p:nvSpPr>
          <p:cNvPr id="359" name="Google Shape;359;p50"/>
          <p:cNvSpPr txBox="1"/>
          <p:nvPr/>
        </p:nvSpPr>
        <p:spPr>
          <a:xfrm>
            <a:off x="6718783" y="4463832"/>
            <a:ext cx="2725500" cy="572100"/>
          </a:xfrm>
          <a:prstGeom prst="rect">
            <a:avLst/>
          </a:prstGeom>
          <a:noFill/>
          <a:ln>
            <a:noFill/>
          </a:ln>
        </p:spPr>
        <p:txBody>
          <a:bodyPr anchorCtr="0" anchor="t" bIns="69825" lIns="69825" spcFirstLastPara="1" rIns="69825" wrap="square" tIns="69825">
            <a:spAutoFit/>
          </a:bodyPr>
          <a:lstStyle/>
          <a:p>
            <a:pPr indent="0" lvl="0" marL="0" marR="0" rtl="0" algn="l">
              <a:lnSpc>
                <a:spcPct val="100000"/>
              </a:lnSpc>
              <a:spcBef>
                <a:spcPts val="0"/>
              </a:spcBef>
              <a:spcAft>
                <a:spcPts val="0"/>
              </a:spcAft>
              <a:buClr>
                <a:srgbClr val="000000"/>
              </a:buClr>
              <a:buSzPts val="2800"/>
              <a:buFont typeface="Arial"/>
              <a:buNone/>
            </a:pPr>
            <a:r>
              <a:rPr b="0" i="0" lang="en-US" sz="2800" u="sng" cap="none" strike="noStrike">
                <a:solidFill>
                  <a:srgbClr val="FF0000"/>
                </a:solidFill>
                <a:latin typeface="Calibri"/>
                <a:ea typeface="Calibri"/>
                <a:cs typeface="Calibri"/>
                <a:sym typeface="Calibri"/>
              </a:rPr>
              <a:t>Factor of 1.4</a:t>
            </a:r>
            <a:endParaRPr b="0" i="0" sz="2800" u="sng" cap="none" strike="noStrike">
              <a:solidFill>
                <a:srgbClr val="FF0000"/>
              </a:solidFill>
              <a:latin typeface="Calibri"/>
              <a:ea typeface="Calibri"/>
              <a:cs typeface="Calibri"/>
              <a:sym typeface="Calibri"/>
            </a:endParaRPr>
          </a:p>
        </p:txBody>
      </p:sp>
      <p:sp>
        <p:nvSpPr>
          <p:cNvPr id="360" name="Google Shape;360;p50"/>
          <p:cNvSpPr txBox="1"/>
          <p:nvPr/>
        </p:nvSpPr>
        <p:spPr>
          <a:xfrm>
            <a:off x="977125" y="4278450"/>
            <a:ext cx="31677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100" u="sng">
                <a:solidFill>
                  <a:schemeClr val="dk1"/>
                </a:solidFill>
              </a:rPr>
              <a:t>Sharma, S.</a:t>
            </a:r>
            <a:r>
              <a:rPr lang="en-US" sz="1100">
                <a:solidFill>
                  <a:schemeClr val="dk1"/>
                </a:solidFill>
              </a:rPr>
              <a:t>, Lee, B. S., Nicholas, R. E., &amp; </a:t>
            </a:r>
            <a:r>
              <a:rPr b="1" lang="en-US" sz="1100">
                <a:solidFill>
                  <a:schemeClr val="dk1"/>
                </a:solidFill>
              </a:rPr>
              <a:t>Keller, K.</a:t>
            </a:r>
            <a:r>
              <a:rPr lang="en-US" sz="1100">
                <a:solidFill>
                  <a:schemeClr val="dk1"/>
                </a:solidFill>
              </a:rPr>
              <a:t> (2021). </a:t>
            </a:r>
            <a:r>
              <a:rPr i="1" lang="en-US" sz="1100">
                <a:solidFill>
                  <a:schemeClr val="dk1"/>
                </a:solidFill>
              </a:rPr>
              <a:t>Neglecting uncertainty can lead to failing stormwater infrastructures</a:t>
            </a:r>
            <a:r>
              <a:rPr lang="en-US" sz="1100">
                <a:solidFill>
                  <a:schemeClr val="dk1"/>
                </a:solidFill>
              </a:rPr>
              <a:t>. https://arxiv.org/abs/2102.04496</a:t>
            </a:r>
            <a:endParaRPr/>
          </a:p>
        </p:txBody>
      </p:sp>
      <p:pic>
        <p:nvPicPr>
          <p:cNvPr id="361" name="Google Shape;361;p50"/>
          <p:cNvPicPr preferRelativeResize="0"/>
          <p:nvPr/>
        </p:nvPicPr>
        <p:blipFill>
          <a:blip r:embed="rId4">
            <a:alphaModFix/>
          </a:blip>
          <a:stretch>
            <a:fillRect/>
          </a:stretch>
        </p:blipFill>
        <p:spPr>
          <a:xfrm>
            <a:off x="0" y="3952575"/>
            <a:ext cx="831450" cy="1187775"/>
          </a:xfrm>
          <a:prstGeom prst="rect">
            <a:avLst/>
          </a:prstGeom>
          <a:noFill/>
          <a:ln>
            <a:noFill/>
          </a:ln>
        </p:spPr>
      </p:pic>
    </p:spTree>
  </p:cSld>
  <p:clrMapOvr>
    <a:masterClrMapping/>
  </p:clrMapOvr>
</p:sld>
</file>

<file path=ppt/slides/slide3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A4C2F4"/>
        </a:solidFill>
      </p:bgPr>
    </p:bg>
    <p:spTree>
      <p:nvGrpSpPr>
        <p:cNvPr id="3029" name="Shape 3029"/>
        <p:cNvGrpSpPr/>
        <p:nvPr/>
      </p:nvGrpSpPr>
      <p:grpSpPr>
        <a:xfrm>
          <a:off x="0" y="0"/>
          <a:ext cx="0" cy="0"/>
          <a:chOff x="0" y="0"/>
          <a:chExt cx="0" cy="0"/>
        </a:xfrm>
      </p:grpSpPr>
      <p:sp>
        <p:nvSpPr>
          <p:cNvPr id="3030" name="Google Shape;3030;p338"/>
          <p:cNvSpPr txBox="1"/>
          <p:nvPr>
            <p:ph type="title"/>
          </p:nvPr>
        </p:nvSpPr>
        <p:spPr>
          <a:xfrm>
            <a:off x="687575" y="0"/>
            <a:ext cx="7768800" cy="569700"/>
          </a:xfrm>
          <a:prstGeom prst="rect">
            <a:avLst/>
          </a:prstGeom>
        </p:spPr>
        <p:txBody>
          <a:bodyPr anchorCtr="0" anchor="ctr" bIns="32750" lIns="32750" spcFirstLastPara="1" rIns="69975" wrap="square" tIns="32750">
            <a:noAutofit/>
          </a:bodyPr>
          <a:lstStyle/>
          <a:p>
            <a:pPr indent="0" lvl="0" marL="0" rtl="0" algn="ctr">
              <a:spcBef>
                <a:spcPts val="0"/>
              </a:spcBef>
              <a:spcAft>
                <a:spcPts val="0"/>
              </a:spcAft>
              <a:buNone/>
            </a:pPr>
            <a:r>
              <a:rPr lang="en-US"/>
              <a:t>Reading Assignments for Next Class </a:t>
            </a:r>
            <a:endParaRPr/>
          </a:p>
        </p:txBody>
      </p:sp>
      <p:sp>
        <p:nvSpPr>
          <p:cNvPr id="3031" name="Google Shape;3031;p338"/>
          <p:cNvSpPr txBox="1"/>
          <p:nvPr>
            <p:ph idx="1" type="body"/>
          </p:nvPr>
        </p:nvSpPr>
        <p:spPr>
          <a:xfrm>
            <a:off x="150825" y="572550"/>
            <a:ext cx="8680800" cy="3998400"/>
          </a:xfrm>
          <a:prstGeom prst="rect">
            <a:avLst/>
          </a:prstGeom>
        </p:spPr>
        <p:txBody>
          <a:bodyPr anchorCtr="0" anchor="t" bIns="32750" lIns="32750" spcFirstLastPara="1" rIns="69975" wrap="square" tIns="32750">
            <a:noAutofit/>
          </a:bodyPr>
          <a:lstStyle/>
          <a:p>
            <a:pPr indent="-342900" lvl="0" marL="457200" rtl="0" algn="l">
              <a:spcBef>
                <a:spcPts val="400"/>
              </a:spcBef>
              <a:spcAft>
                <a:spcPts val="0"/>
              </a:spcAft>
              <a:buSzPts val="1800"/>
              <a:buChar char="•"/>
            </a:pPr>
            <a:r>
              <a:rPr lang="en-US" sz="1800"/>
              <a:t>Core:</a:t>
            </a:r>
            <a:endParaRPr sz="1800"/>
          </a:p>
          <a:p>
            <a:pPr indent="-342900" lvl="1" marL="914400" rtl="0" algn="l">
              <a:spcBef>
                <a:spcPts val="0"/>
              </a:spcBef>
              <a:spcAft>
                <a:spcPts val="0"/>
              </a:spcAft>
              <a:buSzPts val="1800"/>
              <a:buChar char="–"/>
            </a:pPr>
            <a:r>
              <a:rPr lang="en-US" sz="1800"/>
              <a:t>…</a:t>
            </a:r>
            <a:endParaRPr sz="1800"/>
          </a:p>
          <a:p>
            <a:pPr indent="0" lvl="0" marL="914400" rtl="0" algn="l">
              <a:spcBef>
                <a:spcPts val="400"/>
              </a:spcBef>
              <a:spcAft>
                <a:spcPts val="0"/>
              </a:spcAft>
              <a:buNone/>
            </a:pPr>
            <a:br>
              <a:rPr lang="en-US" sz="1800"/>
            </a:br>
            <a:endParaRPr sz="1800"/>
          </a:p>
          <a:p>
            <a:pPr indent="-342900" lvl="0" marL="457200" rtl="0" algn="l">
              <a:spcBef>
                <a:spcPts val="400"/>
              </a:spcBef>
              <a:spcAft>
                <a:spcPts val="0"/>
              </a:spcAft>
              <a:buSzPts val="1800"/>
              <a:buChar char="•"/>
            </a:pPr>
            <a:r>
              <a:rPr lang="en-US" sz="1800"/>
              <a:t>Supplementary (if you are interested in background)</a:t>
            </a:r>
            <a:endParaRPr sz="1800"/>
          </a:p>
          <a:p>
            <a:pPr indent="-342900" lvl="1" marL="914400" rtl="0" algn="l">
              <a:spcBef>
                <a:spcPts val="0"/>
              </a:spcBef>
              <a:spcAft>
                <a:spcPts val="0"/>
              </a:spcAft>
              <a:buSzPts val="1800"/>
              <a:buChar char="–"/>
            </a:pPr>
            <a:r>
              <a:rPr lang="en-US" sz="1800"/>
              <a:t>…</a:t>
            </a:r>
            <a:endParaRPr sz="1800"/>
          </a:p>
        </p:txBody>
      </p:sp>
      <p:sp>
        <p:nvSpPr>
          <p:cNvPr id="3032" name="Google Shape;3032;p338"/>
          <p:cNvSpPr txBox="1"/>
          <p:nvPr>
            <p:ph idx="12" type="sldNum"/>
          </p:nvPr>
        </p:nvSpPr>
        <p:spPr>
          <a:xfrm>
            <a:off x="8367632" y="4893175"/>
            <a:ext cx="727200" cy="147300"/>
          </a:xfrm>
          <a:prstGeom prst="rect">
            <a:avLst/>
          </a:prstGeom>
        </p:spPr>
        <p:txBody>
          <a:bodyPr anchorCtr="0" anchor="t" bIns="29450" lIns="58925" spcFirstLastPara="1" rIns="58925" wrap="square" tIns="2945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3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A4C2F4"/>
        </a:solidFill>
      </p:bgPr>
    </p:bg>
    <p:spTree>
      <p:nvGrpSpPr>
        <p:cNvPr id="3037" name="Shape 3037"/>
        <p:cNvGrpSpPr/>
        <p:nvPr/>
      </p:nvGrpSpPr>
      <p:grpSpPr>
        <a:xfrm>
          <a:off x="0" y="0"/>
          <a:ext cx="0" cy="0"/>
          <a:chOff x="0" y="0"/>
          <a:chExt cx="0" cy="0"/>
        </a:xfrm>
      </p:grpSpPr>
      <p:sp>
        <p:nvSpPr>
          <p:cNvPr id="3038" name="Google Shape;3038;p339"/>
          <p:cNvSpPr txBox="1"/>
          <p:nvPr>
            <p:ph type="title"/>
          </p:nvPr>
        </p:nvSpPr>
        <p:spPr>
          <a:xfrm>
            <a:off x="687586" y="0"/>
            <a:ext cx="7768800" cy="971100"/>
          </a:xfrm>
          <a:prstGeom prst="rect">
            <a:avLst/>
          </a:prstGeom>
        </p:spPr>
        <p:txBody>
          <a:bodyPr anchorCtr="0" anchor="ctr" bIns="32750" lIns="32750" spcFirstLastPara="1" rIns="69975" wrap="square" tIns="32750">
            <a:noAutofit/>
          </a:bodyPr>
          <a:lstStyle/>
          <a:p>
            <a:pPr indent="0" lvl="0" marL="0" rtl="0" algn="ctr">
              <a:spcBef>
                <a:spcPts val="0"/>
              </a:spcBef>
              <a:spcAft>
                <a:spcPts val="0"/>
              </a:spcAft>
              <a:buNone/>
            </a:pPr>
            <a:r>
              <a:rPr lang="en-US"/>
              <a:t>Review</a:t>
            </a:r>
            <a:endParaRPr/>
          </a:p>
        </p:txBody>
      </p:sp>
      <p:sp>
        <p:nvSpPr>
          <p:cNvPr id="3039" name="Google Shape;3039;p339"/>
          <p:cNvSpPr txBox="1"/>
          <p:nvPr>
            <p:ph idx="1" type="body"/>
          </p:nvPr>
        </p:nvSpPr>
        <p:spPr>
          <a:xfrm>
            <a:off x="495581" y="850057"/>
            <a:ext cx="8152800" cy="3998400"/>
          </a:xfrm>
          <a:prstGeom prst="rect">
            <a:avLst/>
          </a:prstGeom>
        </p:spPr>
        <p:txBody>
          <a:bodyPr anchorCtr="0" anchor="t" bIns="32750" lIns="32750" spcFirstLastPara="1" rIns="69975" wrap="square" tIns="32750">
            <a:noAutofit/>
          </a:bodyPr>
          <a:lstStyle/>
          <a:p>
            <a:pPr indent="0" lvl="0" marL="0" rtl="0" algn="l">
              <a:spcBef>
                <a:spcPts val="400"/>
              </a:spcBef>
              <a:spcAft>
                <a:spcPts val="0"/>
              </a:spcAft>
              <a:buNone/>
            </a:pPr>
            <a:r>
              <a:rPr lang="en-US" sz="2800"/>
              <a:t>Do you know </a:t>
            </a:r>
            <a:endParaRPr sz="2800"/>
          </a:p>
          <a:p>
            <a:pPr indent="0" lvl="0" marL="0" rtl="0" algn="l">
              <a:spcBef>
                <a:spcPts val="400"/>
              </a:spcBef>
              <a:spcAft>
                <a:spcPts val="0"/>
              </a:spcAft>
              <a:buNone/>
            </a:pPr>
            <a:r>
              <a:t/>
            </a:r>
            <a:endParaRPr sz="2800"/>
          </a:p>
          <a:p>
            <a:pPr indent="-381000" lvl="0" marL="457200" rtl="0" algn="l">
              <a:spcBef>
                <a:spcPts val="400"/>
              </a:spcBef>
              <a:spcAft>
                <a:spcPts val="0"/>
              </a:spcAft>
              <a:buSzPts val="2400"/>
              <a:buAutoNum type="arabicPeriod"/>
            </a:pPr>
            <a:r>
              <a:rPr lang="en-US" sz="2800"/>
              <a:t>How to..</a:t>
            </a:r>
            <a:r>
              <a:rPr lang="en-US"/>
              <a:t> </a:t>
            </a:r>
            <a:endParaRPr/>
          </a:p>
        </p:txBody>
      </p:sp>
      <p:sp>
        <p:nvSpPr>
          <p:cNvPr id="3040" name="Google Shape;3040;p339"/>
          <p:cNvSpPr txBox="1"/>
          <p:nvPr>
            <p:ph idx="12" type="sldNum"/>
          </p:nvPr>
        </p:nvSpPr>
        <p:spPr>
          <a:xfrm>
            <a:off x="8367632" y="4893175"/>
            <a:ext cx="727200" cy="147300"/>
          </a:xfrm>
          <a:prstGeom prst="rect">
            <a:avLst/>
          </a:prstGeom>
        </p:spPr>
        <p:txBody>
          <a:bodyPr anchorCtr="0" anchor="t" bIns="29450" lIns="58925" spcFirstLastPara="1" rIns="58925" wrap="square" tIns="2945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3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5A6BD"/>
        </a:solidFill>
      </p:bgPr>
    </p:bg>
    <p:spTree>
      <p:nvGrpSpPr>
        <p:cNvPr id="3045" name="Shape 3045"/>
        <p:cNvGrpSpPr/>
        <p:nvPr/>
      </p:nvGrpSpPr>
      <p:grpSpPr>
        <a:xfrm>
          <a:off x="0" y="0"/>
          <a:ext cx="0" cy="0"/>
          <a:chOff x="0" y="0"/>
          <a:chExt cx="0" cy="0"/>
        </a:xfrm>
      </p:grpSpPr>
      <p:sp>
        <p:nvSpPr>
          <p:cNvPr id="3046" name="Google Shape;3046;p340"/>
          <p:cNvSpPr txBox="1"/>
          <p:nvPr>
            <p:ph type="title"/>
          </p:nvPr>
        </p:nvSpPr>
        <p:spPr>
          <a:xfrm>
            <a:off x="598836" y="2086200"/>
            <a:ext cx="7768800" cy="971100"/>
          </a:xfrm>
          <a:prstGeom prst="rect">
            <a:avLst/>
          </a:prstGeom>
        </p:spPr>
        <p:txBody>
          <a:bodyPr anchorCtr="0" anchor="ctr" bIns="32750" lIns="32750" spcFirstLastPara="1" rIns="69975" wrap="square" tIns="32750">
            <a:noAutofit/>
          </a:bodyPr>
          <a:lstStyle/>
          <a:p>
            <a:pPr indent="0" lvl="0" marL="0" rtl="0" algn="ctr">
              <a:spcBef>
                <a:spcPts val="0"/>
              </a:spcBef>
              <a:spcAft>
                <a:spcPts val="0"/>
              </a:spcAft>
              <a:buNone/>
            </a:pPr>
            <a:r>
              <a:rPr lang="en-US" sz="10200"/>
              <a:t>Reserve Materials </a:t>
            </a:r>
            <a:endParaRPr sz="10200"/>
          </a:p>
        </p:txBody>
      </p:sp>
      <p:sp>
        <p:nvSpPr>
          <p:cNvPr id="3047" name="Google Shape;3047;p340"/>
          <p:cNvSpPr txBox="1"/>
          <p:nvPr>
            <p:ph idx="12" type="sldNum"/>
          </p:nvPr>
        </p:nvSpPr>
        <p:spPr>
          <a:xfrm>
            <a:off x="8367632" y="4893175"/>
            <a:ext cx="727200" cy="147300"/>
          </a:xfrm>
          <a:prstGeom prst="rect">
            <a:avLst/>
          </a:prstGeom>
        </p:spPr>
        <p:txBody>
          <a:bodyPr anchorCtr="0" anchor="t" bIns="29450" lIns="58925" spcFirstLastPara="1" rIns="58925" wrap="square" tIns="29450">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3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3C47D"/>
        </a:solidFill>
      </p:bgPr>
    </p:bg>
    <p:spTree>
      <p:nvGrpSpPr>
        <p:cNvPr id="3052" name="Shape 3052"/>
        <p:cNvGrpSpPr/>
        <p:nvPr/>
      </p:nvGrpSpPr>
      <p:grpSpPr>
        <a:xfrm>
          <a:off x="0" y="0"/>
          <a:ext cx="0" cy="0"/>
          <a:chOff x="0" y="0"/>
          <a:chExt cx="0" cy="0"/>
        </a:xfrm>
      </p:grpSpPr>
      <p:sp>
        <p:nvSpPr>
          <p:cNvPr id="3053" name="Google Shape;3053;p341"/>
          <p:cNvSpPr txBox="1"/>
          <p:nvPr>
            <p:ph type="title"/>
          </p:nvPr>
        </p:nvSpPr>
        <p:spPr>
          <a:xfrm>
            <a:off x="687586" y="0"/>
            <a:ext cx="7768800" cy="971100"/>
          </a:xfrm>
          <a:prstGeom prst="rect">
            <a:avLst/>
          </a:prstGeom>
          <a:noFill/>
          <a:ln>
            <a:noFill/>
          </a:ln>
        </p:spPr>
        <p:txBody>
          <a:bodyPr anchorCtr="0" anchor="ctr" bIns="32750" lIns="32750" spcFirstLastPara="1" rIns="69975" wrap="square" tIns="32750">
            <a:noAutofit/>
          </a:bodyPr>
          <a:lstStyle/>
          <a:p>
            <a:pPr indent="0" lvl="0" marL="0" rtl="0" algn="ctr">
              <a:spcBef>
                <a:spcPts val="0"/>
              </a:spcBef>
              <a:spcAft>
                <a:spcPts val="0"/>
              </a:spcAft>
              <a:buNone/>
            </a:pPr>
            <a:br>
              <a:rPr lang="en-US" sz="3000">
                <a:latin typeface="Calibri"/>
                <a:ea typeface="Calibri"/>
                <a:cs typeface="Calibri"/>
                <a:sym typeface="Calibri"/>
              </a:rPr>
            </a:br>
            <a:r>
              <a:rPr b="1" lang="en-US" sz="4400">
                <a:solidFill>
                  <a:schemeClr val="dk1"/>
                </a:solidFill>
                <a:latin typeface="Calibri"/>
                <a:ea typeface="Calibri"/>
                <a:cs typeface="Calibri"/>
                <a:sym typeface="Calibri"/>
              </a:rPr>
              <a:t> </a:t>
            </a:r>
            <a:r>
              <a:rPr lang="en-US" sz="2500">
                <a:solidFill>
                  <a:schemeClr val="dk1"/>
                </a:solidFill>
              </a:rPr>
              <a:t>ENGG 107: Bayesian Statistical Modeling and Computation</a:t>
            </a:r>
            <a:br>
              <a:rPr lang="en-US" sz="2500"/>
            </a:br>
            <a:endParaRPr sz="3100">
              <a:solidFill>
                <a:srgbClr val="FF0000"/>
              </a:solidFill>
            </a:endParaRPr>
          </a:p>
        </p:txBody>
      </p:sp>
      <p:sp>
        <p:nvSpPr>
          <p:cNvPr id="3054" name="Google Shape;3054;p341"/>
          <p:cNvSpPr txBox="1"/>
          <p:nvPr/>
        </p:nvSpPr>
        <p:spPr>
          <a:xfrm>
            <a:off x="163500" y="3312475"/>
            <a:ext cx="8715600" cy="1140600"/>
          </a:xfrm>
          <a:prstGeom prst="rect">
            <a:avLst/>
          </a:prstGeom>
          <a:noFill/>
          <a:ln>
            <a:noFill/>
          </a:ln>
        </p:spPr>
        <p:txBody>
          <a:bodyPr anchorCtr="0" anchor="t" bIns="41900" lIns="83800" spcFirstLastPara="1" rIns="83800" wrap="square" tIns="41900">
            <a:noAutofit/>
          </a:bodyPr>
          <a:lstStyle/>
          <a:p>
            <a:pPr indent="-152400" lvl="0" marL="152400" marR="0" rtl="0" algn="l">
              <a:spcBef>
                <a:spcPts val="800"/>
              </a:spcBef>
              <a:spcAft>
                <a:spcPts val="0"/>
              </a:spcAft>
              <a:buNone/>
            </a:pPr>
            <a:r>
              <a:rPr lang="en-US" sz="2400">
                <a:solidFill>
                  <a:schemeClr val="dk1"/>
                </a:solidFill>
                <a:latin typeface="Calibri"/>
                <a:ea typeface="Calibri"/>
                <a:cs typeface="Calibri"/>
                <a:sym typeface="Calibri"/>
              </a:rPr>
              <a:t>Objectives for today:</a:t>
            </a:r>
            <a:endParaRPr sz="2400">
              <a:solidFill>
                <a:schemeClr val="dk1"/>
              </a:solidFill>
              <a:latin typeface="Calibri"/>
              <a:ea typeface="Calibri"/>
              <a:cs typeface="Calibri"/>
              <a:sym typeface="Calibri"/>
            </a:endParaRPr>
          </a:p>
          <a:p>
            <a:pPr indent="-381000" lvl="0" marL="457200" marR="0" rtl="0" algn="l">
              <a:spcBef>
                <a:spcPts val="800"/>
              </a:spcBef>
              <a:spcAft>
                <a:spcPts val="0"/>
              </a:spcAft>
              <a:buClr>
                <a:schemeClr val="dk1"/>
              </a:buClr>
              <a:buSzPts val="2400"/>
              <a:buFont typeface="Calibri"/>
              <a:buAutoNum type="arabicPeriod"/>
            </a:pPr>
            <a:r>
              <a:rPr lang="en-US" sz="2400">
                <a:solidFill>
                  <a:schemeClr val="dk1"/>
                </a:solidFill>
                <a:latin typeface="Calibri"/>
                <a:ea typeface="Calibri"/>
                <a:cs typeface="Calibri"/>
                <a:sym typeface="Calibri"/>
              </a:rPr>
              <a:t>Learn</a:t>
            </a:r>
            <a:endParaRPr sz="2400">
              <a:solidFill>
                <a:schemeClr val="dk1"/>
              </a:solidFill>
              <a:latin typeface="Calibri"/>
              <a:ea typeface="Calibri"/>
              <a:cs typeface="Calibri"/>
              <a:sym typeface="Calibri"/>
            </a:endParaRPr>
          </a:p>
        </p:txBody>
      </p:sp>
      <p:sp>
        <p:nvSpPr>
          <p:cNvPr id="3055" name="Google Shape;3055;p341"/>
          <p:cNvSpPr txBox="1"/>
          <p:nvPr>
            <p:ph idx="12" type="sldNum"/>
          </p:nvPr>
        </p:nvSpPr>
        <p:spPr>
          <a:xfrm>
            <a:off x="8367632" y="4893175"/>
            <a:ext cx="727200" cy="147300"/>
          </a:xfrm>
          <a:prstGeom prst="rect">
            <a:avLst/>
          </a:prstGeom>
        </p:spPr>
        <p:txBody>
          <a:bodyPr anchorCtr="0" anchor="t" bIns="29450" lIns="58925" spcFirstLastPara="1" rIns="58925" wrap="square" tIns="29450">
            <a:noAutofit/>
          </a:bodyPr>
          <a:lstStyle/>
          <a:p>
            <a:pPr indent="0" lvl="0" marL="0" rtl="0" algn="ctr">
              <a:spcBef>
                <a:spcPts val="0"/>
              </a:spcBef>
              <a:spcAft>
                <a:spcPts val="0"/>
              </a:spcAft>
              <a:buNone/>
            </a:pPr>
            <a:fld id="{00000000-1234-1234-1234-123412341234}" type="slidenum">
              <a:rPr lang="en-US"/>
              <a:t>‹#›</a:t>
            </a:fld>
            <a:endParaRPr/>
          </a:p>
        </p:txBody>
      </p:sp>
      <p:sp>
        <p:nvSpPr>
          <p:cNvPr id="3056" name="Google Shape;3056;p341"/>
          <p:cNvSpPr txBox="1"/>
          <p:nvPr/>
        </p:nvSpPr>
        <p:spPr>
          <a:xfrm>
            <a:off x="36900" y="1011600"/>
            <a:ext cx="9057900" cy="1939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5700">
                <a:solidFill>
                  <a:srgbClr val="FF0000"/>
                </a:solidFill>
                <a:latin typeface="Calibri"/>
                <a:ea typeface="Calibri"/>
                <a:cs typeface="Calibri"/>
                <a:sym typeface="Calibri"/>
              </a:rPr>
              <a:t>Choosing (a) </a:t>
            </a:r>
            <a:br>
              <a:rPr lang="en-US" sz="5700">
                <a:solidFill>
                  <a:srgbClr val="FF0000"/>
                </a:solidFill>
                <a:latin typeface="Calibri"/>
                <a:ea typeface="Calibri"/>
                <a:cs typeface="Calibri"/>
                <a:sym typeface="Calibri"/>
              </a:rPr>
            </a:br>
            <a:r>
              <a:rPr lang="en-US" sz="5700">
                <a:solidFill>
                  <a:srgbClr val="FF0000"/>
                </a:solidFill>
                <a:latin typeface="Calibri"/>
                <a:ea typeface="Calibri"/>
                <a:cs typeface="Calibri"/>
                <a:sym typeface="Calibri"/>
              </a:rPr>
              <a:t>Model Structure(s)</a:t>
            </a:r>
            <a:r>
              <a:rPr lang="en-US" sz="5700">
                <a:solidFill>
                  <a:srgbClr val="FF0000"/>
                </a:solidFill>
                <a:latin typeface="Calibri"/>
                <a:ea typeface="Calibri"/>
                <a:cs typeface="Calibri"/>
                <a:sym typeface="Calibri"/>
              </a:rPr>
              <a:t> </a:t>
            </a:r>
            <a:endParaRPr sz="5700">
              <a:latin typeface="Calibri"/>
              <a:ea typeface="Calibri"/>
              <a:cs typeface="Calibri"/>
              <a:sym typeface="Calibri"/>
            </a:endParaRPr>
          </a:p>
        </p:txBody>
      </p:sp>
    </p:spTree>
  </p:cSld>
  <p:clrMapOvr>
    <a:masterClrMapping/>
  </p:clrMapOvr>
</p:sld>
</file>

<file path=ppt/slides/slide3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1" name="Shape 3061"/>
        <p:cNvGrpSpPr/>
        <p:nvPr/>
      </p:nvGrpSpPr>
      <p:grpSpPr>
        <a:xfrm>
          <a:off x="0" y="0"/>
          <a:ext cx="0" cy="0"/>
          <a:chOff x="0" y="0"/>
          <a:chExt cx="0" cy="0"/>
        </a:xfrm>
      </p:grpSpPr>
      <p:sp>
        <p:nvSpPr>
          <p:cNvPr id="3062" name="Google Shape;3062;p342"/>
          <p:cNvSpPr txBox="1"/>
          <p:nvPr>
            <p:ph type="title"/>
          </p:nvPr>
        </p:nvSpPr>
        <p:spPr>
          <a:xfrm>
            <a:off x="687600" y="-68075"/>
            <a:ext cx="7768800" cy="633600"/>
          </a:xfrm>
          <a:prstGeom prst="rect">
            <a:avLst/>
          </a:prstGeom>
          <a:noFill/>
          <a:ln>
            <a:noFill/>
          </a:ln>
        </p:spPr>
        <p:txBody>
          <a:bodyPr anchorCtr="0" anchor="ctr" bIns="32750" lIns="32750" spcFirstLastPara="1" rIns="69975" wrap="square" tIns="32750">
            <a:noAutofit/>
          </a:bodyPr>
          <a:lstStyle/>
          <a:p>
            <a:pPr indent="0" lvl="0" marL="0" rtl="0" algn="ctr">
              <a:spcBef>
                <a:spcPts val="0"/>
              </a:spcBef>
              <a:spcAft>
                <a:spcPts val="0"/>
              </a:spcAft>
              <a:buNone/>
            </a:pPr>
            <a:r>
              <a:rPr lang="en-US" sz="2800"/>
              <a:t>Current Schedule</a:t>
            </a:r>
            <a:endParaRPr sz="2800"/>
          </a:p>
        </p:txBody>
      </p:sp>
      <p:sp>
        <p:nvSpPr>
          <p:cNvPr id="3063" name="Google Shape;3063;p342"/>
          <p:cNvSpPr txBox="1"/>
          <p:nvPr>
            <p:ph idx="12" type="sldNum"/>
          </p:nvPr>
        </p:nvSpPr>
        <p:spPr>
          <a:xfrm>
            <a:off x="8367632" y="4893175"/>
            <a:ext cx="727200" cy="147300"/>
          </a:xfrm>
          <a:prstGeom prst="rect">
            <a:avLst/>
          </a:prstGeom>
        </p:spPr>
        <p:txBody>
          <a:bodyPr anchorCtr="0" anchor="t" bIns="29450" lIns="58925" spcFirstLastPara="1" rIns="58925" wrap="square" tIns="29450">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3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CE5CD"/>
        </a:solidFill>
      </p:bgPr>
    </p:bg>
    <p:spTree>
      <p:nvGrpSpPr>
        <p:cNvPr id="3068" name="Shape 3068"/>
        <p:cNvGrpSpPr/>
        <p:nvPr/>
      </p:nvGrpSpPr>
      <p:grpSpPr>
        <a:xfrm>
          <a:off x="0" y="0"/>
          <a:ext cx="0" cy="0"/>
          <a:chOff x="0" y="0"/>
          <a:chExt cx="0" cy="0"/>
        </a:xfrm>
      </p:grpSpPr>
      <p:sp>
        <p:nvSpPr>
          <p:cNvPr id="3069" name="Google Shape;3069;p343"/>
          <p:cNvSpPr txBox="1"/>
          <p:nvPr>
            <p:ph type="title"/>
          </p:nvPr>
        </p:nvSpPr>
        <p:spPr>
          <a:xfrm>
            <a:off x="687586" y="0"/>
            <a:ext cx="7768800" cy="971100"/>
          </a:xfrm>
          <a:prstGeom prst="rect">
            <a:avLst/>
          </a:prstGeom>
          <a:noFill/>
          <a:ln>
            <a:noFill/>
          </a:ln>
        </p:spPr>
        <p:txBody>
          <a:bodyPr anchorCtr="0" anchor="ctr" bIns="32750" lIns="32750" spcFirstLastPara="1" rIns="69975" wrap="square" tIns="32750">
            <a:noAutofit/>
          </a:bodyPr>
          <a:lstStyle/>
          <a:p>
            <a:pPr indent="0" lvl="0" marL="0" rtl="0" algn="ctr">
              <a:spcBef>
                <a:spcPts val="0"/>
              </a:spcBef>
              <a:spcAft>
                <a:spcPts val="0"/>
              </a:spcAft>
              <a:buNone/>
            </a:pPr>
            <a:r>
              <a:rPr lang="en-US">
                <a:latin typeface="Calibri"/>
                <a:ea typeface="Calibri"/>
                <a:cs typeface="Calibri"/>
                <a:sym typeface="Calibri"/>
              </a:rPr>
              <a:t>Outline for today</a:t>
            </a:r>
            <a:endParaRPr>
              <a:latin typeface="Calibri"/>
              <a:ea typeface="Calibri"/>
              <a:cs typeface="Calibri"/>
              <a:sym typeface="Calibri"/>
            </a:endParaRPr>
          </a:p>
        </p:txBody>
      </p:sp>
      <p:sp>
        <p:nvSpPr>
          <p:cNvPr id="3070" name="Google Shape;3070;p343"/>
          <p:cNvSpPr txBox="1"/>
          <p:nvPr>
            <p:ph idx="1" type="body"/>
          </p:nvPr>
        </p:nvSpPr>
        <p:spPr>
          <a:xfrm>
            <a:off x="393356" y="848407"/>
            <a:ext cx="8152800" cy="3998400"/>
          </a:xfrm>
          <a:prstGeom prst="rect">
            <a:avLst/>
          </a:prstGeom>
          <a:noFill/>
          <a:ln>
            <a:noFill/>
          </a:ln>
        </p:spPr>
        <p:txBody>
          <a:bodyPr anchorCtr="0" anchor="t" bIns="32750" lIns="32750" spcFirstLastPara="1" rIns="69975" wrap="square" tIns="32750">
            <a:noAutofit/>
          </a:bodyPr>
          <a:lstStyle/>
          <a:p>
            <a:pPr indent="-419100" lvl="0" marL="457200" rtl="0" algn="l">
              <a:lnSpc>
                <a:spcPct val="150000"/>
              </a:lnSpc>
              <a:spcBef>
                <a:spcPts val="400"/>
              </a:spcBef>
              <a:spcAft>
                <a:spcPts val="0"/>
              </a:spcAft>
              <a:buSzPts val="3000"/>
              <a:buFont typeface="Calibri"/>
              <a:buAutoNum type="arabicPeriod"/>
            </a:pPr>
            <a:r>
              <a:rPr lang="en-US" sz="3000"/>
              <a:t>Motivating…</a:t>
            </a:r>
            <a:endParaRPr sz="3000"/>
          </a:p>
          <a:p>
            <a:pPr indent="0" lvl="0" marL="0" rtl="0" algn="l">
              <a:spcBef>
                <a:spcPts val="400"/>
              </a:spcBef>
              <a:spcAft>
                <a:spcPts val="0"/>
              </a:spcAft>
              <a:buNone/>
            </a:pPr>
            <a:r>
              <a:t/>
            </a:r>
            <a:endParaRPr sz="3000">
              <a:latin typeface="Calibri"/>
              <a:ea typeface="Calibri"/>
              <a:cs typeface="Calibri"/>
              <a:sym typeface="Calibri"/>
            </a:endParaRPr>
          </a:p>
        </p:txBody>
      </p:sp>
      <p:sp>
        <p:nvSpPr>
          <p:cNvPr id="3071" name="Google Shape;3071;p343"/>
          <p:cNvSpPr txBox="1"/>
          <p:nvPr>
            <p:ph idx="12" type="sldNum"/>
          </p:nvPr>
        </p:nvSpPr>
        <p:spPr>
          <a:xfrm>
            <a:off x="8367632" y="4893175"/>
            <a:ext cx="727200" cy="147300"/>
          </a:xfrm>
          <a:prstGeom prst="rect">
            <a:avLst/>
          </a:prstGeom>
        </p:spPr>
        <p:txBody>
          <a:bodyPr anchorCtr="0" anchor="t" bIns="29450" lIns="58925" spcFirstLastPara="1" rIns="58925" wrap="square" tIns="29450">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3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A4C2F4"/>
        </a:solidFill>
      </p:bgPr>
    </p:bg>
    <p:spTree>
      <p:nvGrpSpPr>
        <p:cNvPr id="3076" name="Shape 3076"/>
        <p:cNvGrpSpPr/>
        <p:nvPr/>
      </p:nvGrpSpPr>
      <p:grpSpPr>
        <a:xfrm>
          <a:off x="0" y="0"/>
          <a:ext cx="0" cy="0"/>
          <a:chOff x="0" y="0"/>
          <a:chExt cx="0" cy="0"/>
        </a:xfrm>
      </p:grpSpPr>
      <p:sp>
        <p:nvSpPr>
          <p:cNvPr id="3077" name="Google Shape;3077;p344"/>
          <p:cNvSpPr txBox="1"/>
          <p:nvPr>
            <p:ph type="title"/>
          </p:nvPr>
        </p:nvSpPr>
        <p:spPr>
          <a:xfrm>
            <a:off x="687575" y="0"/>
            <a:ext cx="7768800" cy="569700"/>
          </a:xfrm>
          <a:prstGeom prst="rect">
            <a:avLst/>
          </a:prstGeom>
        </p:spPr>
        <p:txBody>
          <a:bodyPr anchorCtr="0" anchor="ctr" bIns="32750" lIns="32750" spcFirstLastPara="1" rIns="69975" wrap="square" tIns="32750">
            <a:noAutofit/>
          </a:bodyPr>
          <a:lstStyle/>
          <a:p>
            <a:pPr indent="0" lvl="0" marL="0" rtl="0" algn="ctr">
              <a:spcBef>
                <a:spcPts val="0"/>
              </a:spcBef>
              <a:spcAft>
                <a:spcPts val="0"/>
              </a:spcAft>
              <a:buNone/>
            </a:pPr>
            <a:r>
              <a:rPr lang="en-US"/>
              <a:t>Review of Reading Assignments</a:t>
            </a:r>
            <a:endParaRPr/>
          </a:p>
        </p:txBody>
      </p:sp>
      <p:sp>
        <p:nvSpPr>
          <p:cNvPr id="3078" name="Google Shape;3078;p344"/>
          <p:cNvSpPr txBox="1"/>
          <p:nvPr>
            <p:ph idx="1" type="body"/>
          </p:nvPr>
        </p:nvSpPr>
        <p:spPr>
          <a:xfrm>
            <a:off x="150825" y="572550"/>
            <a:ext cx="8680800" cy="3998400"/>
          </a:xfrm>
          <a:prstGeom prst="rect">
            <a:avLst/>
          </a:prstGeom>
        </p:spPr>
        <p:txBody>
          <a:bodyPr anchorCtr="0" anchor="t" bIns="32750" lIns="32750" spcFirstLastPara="1" rIns="69975" wrap="square" tIns="32750">
            <a:noAutofit/>
          </a:bodyPr>
          <a:lstStyle/>
          <a:p>
            <a:pPr indent="-342900" lvl="0" marL="457200" rtl="0" algn="l">
              <a:spcBef>
                <a:spcPts val="400"/>
              </a:spcBef>
              <a:spcAft>
                <a:spcPts val="0"/>
              </a:spcAft>
              <a:buSzPts val="1800"/>
              <a:buChar char="•"/>
            </a:pPr>
            <a:r>
              <a:rPr lang="en-US" sz="1800"/>
              <a:t>Core:</a:t>
            </a:r>
            <a:endParaRPr sz="1800"/>
          </a:p>
          <a:p>
            <a:pPr indent="-342900" lvl="1" marL="914400" rtl="0" algn="l">
              <a:spcBef>
                <a:spcPts val="0"/>
              </a:spcBef>
              <a:spcAft>
                <a:spcPts val="0"/>
              </a:spcAft>
              <a:buSzPts val="1800"/>
              <a:buChar char="–"/>
            </a:pPr>
            <a:r>
              <a:rPr lang="en-US" sz="1800"/>
              <a:t>…</a:t>
            </a:r>
            <a:endParaRPr sz="1800"/>
          </a:p>
          <a:p>
            <a:pPr indent="0" lvl="0" marL="914400" rtl="0" algn="l">
              <a:spcBef>
                <a:spcPts val="400"/>
              </a:spcBef>
              <a:spcAft>
                <a:spcPts val="0"/>
              </a:spcAft>
              <a:buNone/>
            </a:pPr>
            <a:br>
              <a:rPr lang="en-US" sz="1800"/>
            </a:br>
            <a:endParaRPr sz="1800"/>
          </a:p>
          <a:p>
            <a:pPr indent="-342900" lvl="0" marL="457200" rtl="0" algn="l">
              <a:spcBef>
                <a:spcPts val="400"/>
              </a:spcBef>
              <a:spcAft>
                <a:spcPts val="0"/>
              </a:spcAft>
              <a:buSzPts val="1800"/>
              <a:buChar char="•"/>
            </a:pPr>
            <a:r>
              <a:rPr lang="en-US" sz="1800"/>
              <a:t>Supplementary (if you are interested in background)</a:t>
            </a:r>
            <a:endParaRPr sz="1800"/>
          </a:p>
          <a:p>
            <a:pPr indent="-342900" lvl="1" marL="914400" rtl="0" algn="l">
              <a:spcBef>
                <a:spcPts val="0"/>
              </a:spcBef>
              <a:spcAft>
                <a:spcPts val="0"/>
              </a:spcAft>
              <a:buSzPts val="1800"/>
              <a:buChar char="–"/>
            </a:pPr>
            <a:r>
              <a:rPr lang="en-US" sz="1800"/>
              <a:t>…</a:t>
            </a:r>
            <a:endParaRPr sz="1800"/>
          </a:p>
        </p:txBody>
      </p:sp>
      <p:sp>
        <p:nvSpPr>
          <p:cNvPr id="3079" name="Google Shape;3079;p344"/>
          <p:cNvSpPr txBox="1"/>
          <p:nvPr>
            <p:ph idx="12" type="sldNum"/>
          </p:nvPr>
        </p:nvSpPr>
        <p:spPr>
          <a:xfrm>
            <a:off x="8367632" y="4893175"/>
            <a:ext cx="727200" cy="147300"/>
          </a:xfrm>
          <a:prstGeom prst="rect">
            <a:avLst/>
          </a:prstGeom>
        </p:spPr>
        <p:txBody>
          <a:bodyPr anchorCtr="0" anchor="t" bIns="29450" lIns="58925" spcFirstLastPara="1" rIns="58925" wrap="square" tIns="2945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3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4" name="Shape 3084"/>
        <p:cNvGrpSpPr/>
        <p:nvPr/>
      </p:nvGrpSpPr>
      <p:grpSpPr>
        <a:xfrm>
          <a:off x="0" y="0"/>
          <a:ext cx="0" cy="0"/>
          <a:chOff x="0" y="0"/>
          <a:chExt cx="0" cy="0"/>
        </a:xfrm>
      </p:grpSpPr>
      <p:sp>
        <p:nvSpPr>
          <p:cNvPr id="3085" name="Google Shape;3085;p345"/>
          <p:cNvSpPr txBox="1"/>
          <p:nvPr>
            <p:ph type="title"/>
          </p:nvPr>
        </p:nvSpPr>
        <p:spPr>
          <a:xfrm>
            <a:off x="687600" y="-68075"/>
            <a:ext cx="7768800" cy="633600"/>
          </a:xfrm>
          <a:prstGeom prst="rect">
            <a:avLst/>
          </a:prstGeom>
          <a:noFill/>
          <a:ln>
            <a:noFill/>
          </a:ln>
        </p:spPr>
        <p:txBody>
          <a:bodyPr anchorCtr="0" anchor="ctr" bIns="32750" lIns="32750" spcFirstLastPara="1" rIns="69975" wrap="square" tIns="32750">
            <a:noAutofit/>
          </a:bodyPr>
          <a:lstStyle/>
          <a:p>
            <a:pPr indent="0" lvl="0" marL="0" rtl="0" algn="ctr">
              <a:spcBef>
                <a:spcPts val="0"/>
              </a:spcBef>
              <a:spcAft>
                <a:spcPts val="0"/>
              </a:spcAft>
              <a:buNone/>
            </a:pPr>
            <a:r>
              <a:rPr lang="en-US" sz="2800"/>
              <a:t>Content</a:t>
            </a:r>
            <a:endParaRPr sz="2800"/>
          </a:p>
        </p:txBody>
      </p:sp>
      <p:sp>
        <p:nvSpPr>
          <p:cNvPr id="3086" name="Google Shape;3086;p345"/>
          <p:cNvSpPr txBox="1"/>
          <p:nvPr>
            <p:ph idx="12" type="sldNum"/>
          </p:nvPr>
        </p:nvSpPr>
        <p:spPr>
          <a:xfrm>
            <a:off x="8367632" y="4893175"/>
            <a:ext cx="727200" cy="147300"/>
          </a:xfrm>
          <a:prstGeom prst="rect">
            <a:avLst/>
          </a:prstGeom>
        </p:spPr>
        <p:txBody>
          <a:bodyPr anchorCtr="0" anchor="t" bIns="29450" lIns="58925" spcFirstLastPara="1" rIns="58925" wrap="square" tIns="29450">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3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A4C2F4"/>
        </a:solidFill>
      </p:bgPr>
    </p:bg>
    <p:spTree>
      <p:nvGrpSpPr>
        <p:cNvPr id="3091" name="Shape 3091"/>
        <p:cNvGrpSpPr/>
        <p:nvPr/>
      </p:nvGrpSpPr>
      <p:grpSpPr>
        <a:xfrm>
          <a:off x="0" y="0"/>
          <a:ext cx="0" cy="0"/>
          <a:chOff x="0" y="0"/>
          <a:chExt cx="0" cy="0"/>
        </a:xfrm>
      </p:grpSpPr>
      <p:sp>
        <p:nvSpPr>
          <p:cNvPr id="3092" name="Google Shape;3092;p346"/>
          <p:cNvSpPr txBox="1"/>
          <p:nvPr>
            <p:ph type="title"/>
          </p:nvPr>
        </p:nvSpPr>
        <p:spPr>
          <a:xfrm>
            <a:off x="687575" y="0"/>
            <a:ext cx="7768800" cy="569700"/>
          </a:xfrm>
          <a:prstGeom prst="rect">
            <a:avLst/>
          </a:prstGeom>
        </p:spPr>
        <p:txBody>
          <a:bodyPr anchorCtr="0" anchor="ctr" bIns="32750" lIns="32750" spcFirstLastPara="1" rIns="69975" wrap="square" tIns="32750">
            <a:noAutofit/>
          </a:bodyPr>
          <a:lstStyle/>
          <a:p>
            <a:pPr indent="0" lvl="0" marL="0" rtl="0" algn="ctr">
              <a:spcBef>
                <a:spcPts val="0"/>
              </a:spcBef>
              <a:spcAft>
                <a:spcPts val="0"/>
              </a:spcAft>
              <a:buNone/>
            </a:pPr>
            <a:r>
              <a:rPr lang="en-US"/>
              <a:t>Reading Assignments for Next Class </a:t>
            </a:r>
            <a:endParaRPr/>
          </a:p>
        </p:txBody>
      </p:sp>
      <p:sp>
        <p:nvSpPr>
          <p:cNvPr id="3093" name="Google Shape;3093;p346"/>
          <p:cNvSpPr txBox="1"/>
          <p:nvPr>
            <p:ph idx="1" type="body"/>
          </p:nvPr>
        </p:nvSpPr>
        <p:spPr>
          <a:xfrm>
            <a:off x="150825" y="572550"/>
            <a:ext cx="8680800" cy="3998400"/>
          </a:xfrm>
          <a:prstGeom prst="rect">
            <a:avLst/>
          </a:prstGeom>
        </p:spPr>
        <p:txBody>
          <a:bodyPr anchorCtr="0" anchor="t" bIns="32750" lIns="32750" spcFirstLastPara="1" rIns="69975" wrap="square" tIns="32750">
            <a:noAutofit/>
          </a:bodyPr>
          <a:lstStyle/>
          <a:p>
            <a:pPr indent="-342900" lvl="0" marL="457200" rtl="0" algn="l">
              <a:spcBef>
                <a:spcPts val="400"/>
              </a:spcBef>
              <a:spcAft>
                <a:spcPts val="0"/>
              </a:spcAft>
              <a:buSzPts val="1800"/>
              <a:buChar char="•"/>
            </a:pPr>
            <a:r>
              <a:rPr lang="en-US" sz="1800"/>
              <a:t>Core:</a:t>
            </a:r>
            <a:endParaRPr sz="1800"/>
          </a:p>
          <a:p>
            <a:pPr indent="-342900" lvl="1" marL="914400" rtl="0" algn="l">
              <a:spcBef>
                <a:spcPts val="0"/>
              </a:spcBef>
              <a:spcAft>
                <a:spcPts val="0"/>
              </a:spcAft>
              <a:buSzPts val="1800"/>
              <a:buChar char="–"/>
            </a:pPr>
            <a:r>
              <a:rPr lang="en-US" sz="1800"/>
              <a:t>…</a:t>
            </a:r>
            <a:endParaRPr sz="1800"/>
          </a:p>
          <a:p>
            <a:pPr indent="0" lvl="0" marL="914400" rtl="0" algn="l">
              <a:spcBef>
                <a:spcPts val="400"/>
              </a:spcBef>
              <a:spcAft>
                <a:spcPts val="0"/>
              </a:spcAft>
              <a:buNone/>
            </a:pPr>
            <a:br>
              <a:rPr lang="en-US" sz="1800"/>
            </a:br>
            <a:endParaRPr sz="1800"/>
          </a:p>
          <a:p>
            <a:pPr indent="-342900" lvl="0" marL="457200" rtl="0" algn="l">
              <a:spcBef>
                <a:spcPts val="400"/>
              </a:spcBef>
              <a:spcAft>
                <a:spcPts val="0"/>
              </a:spcAft>
              <a:buSzPts val="1800"/>
              <a:buChar char="•"/>
            </a:pPr>
            <a:r>
              <a:rPr lang="en-US" sz="1800"/>
              <a:t>Supplementary (if you are interested in background)</a:t>
            </a:r>
            <a:endParaRPr sz="1800"/>
          </a:p>
          <a:p>
            <a:pPr indent="-342900" lvl="1" marL="914400" rtl="0" algn="l">
              <a:spcBef>
                <a:spcPts val="0"/>
              </a:spcBef>
              <a:spcAft>
                <a:spcPts val="0"/>
              </a:spcAft>
              <a:buSzPts val="1800"/>
              <a:buChar char="–"/>
            </a:pPr>
            <a:r>
              <a:rPr lang="en-US" sz="1800"/>
              <a:t>…</a:t>
            </a:r>
            <a:endParaRPr sz="1800"/>
          </a:p>
        </p:txBody>
      </p:sp>
      <p:sp>
        <p:nvSpPr>
          <p:cNvPr id="3094" name="Google Shape;3094;p346"/>
          <p:cNvSpPr txBox="1"/>
          <p:nvPr>
            <p:ph idx="12" type="sldNum"/>
          </p:nvPr>
        </p:nvSpPr>
        <p:spPr>
          <a:xfrm>
            <a:off x="8367632" y="4893175"/>
            <a:ext cx="727200" cy="147300"/>
          </a:xfrm>
          <a:prstGeom prst="rect">
            <a:avLst/>
          </a:prstGeom>
        </p:spPr>
        <p:txBody>
          <a:bodyPr anchorCtr="0" anchor="t" bIns="29450" lIns="58925" spcFirstLastPara="1" rIns="58925" wrap="square" tIns="2945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3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A4C2F4"/>
        </a:solidFill>
      </p:bgPr>
    </p:bg>
    <p:spTree>
      <p:nvGrpSpPr>
        <p:cNvPr id="3099" name="Shape 3099"/>
        <p:cNvGrpSpPr/>
        <p:nvPr/>
      </p:nvGrpSpPr>
      <p:grpSpPr>
        <a:xfrm>
          <a:off x="0" y="0"/>
          <a:ext cx="0" cy="0"/>
          <a:chOff x="0" y="0"/>
          <a:chExt cx="0" cy="0"/>
        </a:xfrm>
      </p:grpSpPr>
      <p:sp>
        <p:nvSpPr>
          <p:cNvPr id="3100" name="Google Shape;3100;p347"/>
          <p:cNvSpPr txBox="1"/>
          <p:nvPr>
            <p:ph type="title"/>
          </p:nvPr>
        </p:nvSpPr>
        <p:spPr>
          <a:xfrm>
            <a:off x="687586" y="0"/>
            <a:ext cx="7768800" cy="971100"/>
          </a:xfrm>
          <a:prstGeom prst="rect">
            <a:avLst/>
          </a:prstGeom>
        </p:spPr>
        <p:txBody>
          <a:bodyPr anchorCtr="0" anchor="ctr" bIns="32750" lIns="32750" spcFirstLastPara="1" rIns="69975" wrap="square" tIns="32750">
            <a:noAutofit/>
          </a:bodyPr>
          <a:lstStyle/>
          <a:p>
            <a:pPr indent="0" lvl="0" marL="0" rtl="0" algn="ctr">
              <a:spcBef>
                <a:spcPts val="0"/>
              </a:spcBef>
              <a:spcAft>
                <a:spcPts val="0"/>
              </a:spcAft>
              <a:buNone/>
            </a:pPr>
            <a:r>
              <a:rPr lang="en-US"/>
              <a:t>Review</a:t>
            </a:r>
            <a:endParaRPr/>
          </a:p>
        </p:txBody>
      </p:sp>
      <p:sp>
        <p:nvSpPr>
          <p:cNvPr id="3101" name="Google Shape;3101;p347"/>
          <p:cNvSpPr txBox="1"/>
          <p:nvPr>
            <p:ph idx="1" type="body"/>
          </p:nvPr>
        </p:nvSpPr>
        <p:spPr>
          <a:xfrm>
            <a:off x="495581" y="850057"/>
            <a:ext cx="8152800" cy="3998400"/>
          </a:xfrm>
          <a:prstGeom prst="rect">
            <a:avLst/>
          </a:prstGeom>
        </p:spPr>
        <p:txBody>
          <a:bodyPr anchorCtr="0" anchor="t" bIns="32750" lIns="32750" spcFirstLastPara="1" rIns="69975" wrap="square" tIns="32750">
            <a:noAutofit/>
          </a:bodyPr>
          <a:lstStyle/>
          <a:p>
            <a:pPr indent="0" lvl="0" marL="0" rtl="0" algn="l">
              <a:spcBef>
                <a:spcPts val="400"/>
              </a:spcBef>
              <a:spcAft>
                <a:spcPts val="0"/>
              </a:spcAft>
              <a:buNone/>
            </a:pPr>
            <a:r>
              <a:rPr lang="en-US" sz="2800"/>
              <a:t>Do you know </a:t>
            </a:r>
            <a:endParaRPr sz="2800"/>
          </a:p>
          <a:p>
            <a:pPr indent="0" lvl="0" marL="0" rtl="0" algn="l">
              <a:spcBef>
                <a:spcPts val="400"/>
              </a:spcBef>
              <a:spcAft>
                <a:spcPts val="0"/>
              </a:spcAft>
              <a:buNone/>
            </a:pPr>
            <a:r>
              <a:t/>
            </a:r>
            <a:endParaRPr sz="2800"/>
          </a:p>
          <a:p>
            <a:pPr indent="-381000" lvl="0" marL="457200" rtl="0" algn="l">
              <a:spcBef>
                <a:spcPts val="400"/>
              </a:spcBef>
              <a:spcAft>
                <a:spcPts val="0"/>
              </a:spcAft>
              <a:buSzPts val="2400"/>
              <a:buAutoNum type="arabicPeriod"/>
            </a:pPr>
            <a:r>
              <a:rPr lang="en-US" sz="2800"/>
              <a:t>How to..</a:t>
            </a:r>
            <a:r>
              <a:rPr lang="en-US"/>
              <a:t> </a:t>
            </a:r>
            <a:endParaRPr/>
          </a:p>
        </p:txBody>
      </p:sp>
      <p:sp>
        <p:nvSpPr>
          <p:cNvPr id="3102" name="Google Shape;3102;p347"/>
          <p:cNvSpPr txBox="1"/>
          <p:nvPr>
            <p:ph idx="12" type="sldNum"/>
          </p:nvPr>
        </p:nvSpPr>
        <p:spPr>
          <a:xfrm>
            <a:off x="8367632" y="4893175"/>
            <a:ext cx="727200" cy="147300"/>
          </a:xfrm>
          <a:prstGeom prst="rect">
            <a:avLst/>
          </a:prstGeom>
        </p:spPr>
        <p:txBody>
          <a:bodyPr anchorCtr="0" anchor="t" bIns="29450" lIns="58925" spcFirstLastPara="1" rIns="58925" wrap="square" tIns="2945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3C47D"/>
        </a:solidFill>
      </p:bgPr>
    </p:bg>
    <p:spTree>
      <p:nvGrpSpPr>
        <p:cNvPr id="366" name="Shape 366"/>
        <p:cNvGrpSpPr/>
        <p:nvPr/>
      </p:nvGrpSpPr>
      <p:grpSpPr>
        <a:xfrm>
          <a:off x="0" y="0"/>
          <a:ext cx="0" cy="0"/>
          <a:chOff x="0" y="0"/>
          <a:chExt cx="0" cy="0"/>
        </a:xfrm>
      </p:grpSpPr>
      <p:sp>
        <p:nvSpPr>
          <p:cNvPr id="367" name="Google Shape;367;p51"/>
          <p:cNvSpPr txBox="1"/>
          <p:nvPr>
            <p:ph type="title"/>
          </p:nvPr>
        </p:nvSpPr>
        <p:spPr>
          <a:xfrm>
            <a:off x="687586" y="0"/>
            <a:ext cx="7768800" cy="971100"/>
          </a:xfrm>
          <a:prstGeom prst="rect">
            <a:avLst/>
          </a:prstGeom>
          <a:noFill/>
          <a:ln>
            <a:noFill/>
          </a:ln>
        </p:spPr>
        <p:txBody>
          <a:bodyPr anchorCtr="0" anchor="ctr" bIns="32750" lIns="32750" spcFirstLastPara="1" rIns="69975" wrap="square" tIns="32750">
            <a:noAutofit/>
          </a:bodyPr>
          <a:lstStyle/>
          <a:p>
            <a:pPr indent="0" lvl="0" marL="0" rtl="0" algn="ctr">
              <a:spcBef>
                <a:spcPts val="0"/>
              </a:spcBef>
              <a:spcAft>
                <a:spcPts val="0"/>
              </a:spcAft>
              <a:buNone/>
            </a:pPr>
            <a:br>
              <a:rPr lang="en-US" sz="3000">
                <a:latin typeface="Calibri"/>
                <a:ea typeface="Calibri"/>
                <a:cs typeface="Calibri"/>
                <a:sym typeface="Calibri"/>
              </a:rPr>
            </a:br>
            <a:r>
              <a:rPr b="1" lang="en-US" sz="4400">
                <a:solidFill>
                  <a:schemeClr val="dk1"/>
                </a:solidFill>
                <a:latin typeface="Calibri"/>
                <a:ea typeface="Calibri"/>
                <a:cs typeface="Calibri"/>
                <a:sym typeface="Calibri"/>
              </a:rPr>
              <a:t> </a:t>
            </a:r>
            <a:r>
              <a:rPr lang="en-US" sz="2500">
                <a:solidFill>
                  <a:schemeClr val="dk1"/>
                </a:solidFill>
              </a:rPr>
              <a:t>ENGG 107: Bayesian Statistical Modeling and Computation</a:t>
            </a:r>
            <a:br>
              <a:rPr lang="en-US" sz="2500"/>
            </a:br>
            <a:endParaRPr sz="3100">
              <a:solidFill>
                <a:srgbClr val="FF0000"/>
              </a:solidFill>
            </a:endParaRPr>
          </a:p>
        </p:txBody>
      </p:sp>
      <p:sp>
        <p:nvSpPr>
          <p:cNvPr id="368" name="Google Shape;368;p51"/>
          <p:cNvSpPr txBox="1"/>
          <p:nvPr/>
        </p:nvSpPr>
        <p:spPr>
          <a:xfrm>
            <a:off x="170875" y="3145475"/>
            <a:ext cx="8715600" cy="1140600"/>
          </a:xfrm>
          <a:prstGeom prst="rect">
            <a:avLst/>
          </a:prstGeom>
          <a:noFill/>
          <a:ln>
            <a:noFill/>
          </a:ln>
        </p:spPr>
        <p:txBody>
          <a:bodyPr anchorCtr="0" anchor="t" bIns="41900" lIns="83800" spcFirstLastPara="1" rIns="83800" wrap="square" tIns="41900">
            <a:noAutofit/>
          </a:bodyPr>
          <a:lstStyle/>
          <a:p>
            <a:pPr indent="-152400" lvl="0" marL="152400" marR="0" rtl="0" algn="l">
              <a:spcBef>
                <a:spcPts val="800"/>
              </a:spcBef>
              <a:spcAft>
                <a:spcPts val="0"/>
              </a:spcAft>
              <a:buNone/>
            </a:pPr>
            <a:r>
              <a:rPr lang="en-US" sz="2400">
                <a:solidFill>
                  <a:schemeClr val="dk1"/>
                </a:solidFill>
                <a:latin typeface="Calibri"/>
                <a:ea typeface="Calibri"/>
                <a:cs typeface="Calibri"/>
                <a:sym typeface="Calibri"/>
              </a:rPr>
              <a:t>Objectives for today:</a:t>
            </a:r>
            <a:endParaRPr sz="2400">
              <a:solidFill>
                <a:schemeClr val="dk1"/>
              </a:solidFill>
              <a:latin typeface="Calibri"/>
              <a:ea typeface="Calibri"/>
              <a:cs typeface="Calibri"/>
              <a:sym typeface="Calibri"/>
            </a:endParaRPr>
          </a:p>
          <a:p>
            <a:pPr indent="-381000" lvl="0" marL="457200" marR="0" rtl="0" algn="l">
              <a:spcBef>
                <a:spcPts val="800"/>
              </a:spcBef>
              <a:spcAft>
                <a:spcPts val="0"/>
              </a:spcAft>
              <a:buClr>
                <a:schemeClr val="dk1"/>
              </a:buClr>
              <a:buSzPts val="2400"/>
              <a:buFont typeface="Calibri"/>
              <a:buAutoNum type="arabicPeriod"/>
            </a:pPr>
            <a:r>
              <a:rPr lang="en-US" sz="2400">
                <a:solidFill>
                  <a:schemeClr val="dk1"/>
                </a:solidFill>
                <a:latin typeface="Calibri"/>
                <a:ea typeface="Calibri"/>
                <a:cs typeface="Calibri"/>
                <a:sym typeface="Calibri"/>
              </a:rPr>
              <a:t>Review of key concepts of probability</a:t>
            </a:r>
            <a:endParaRPr sz="2400">
              <a:solidFill>
                <a:schemeClr val="dk1"/>
              </a:solidFill>
              <a:latin typeface="Calibri"/>
              <a:ea typeface="Calibri"/>
              <a:cs typeface="Calibri"/>
              <a:sym typeface="Calibri"/>
            </a:endParaRPr>
          </a:p>
          <a:p>
            <a:pPr indent="-381000" lvl="0" marL="457200" marR="0" rtl="0" algn="l">
              <a:spcBef>
                <a:spcPts val="0"/>
              </a:spcBef>
              <a:spcAft>
                <a:spcPts val="0"/>
              </a:spcAft>
              <a:buClr>
                <a:schemeClr val="dk1"/>
              </a:buClr>
              <a:buSzPts val="2400"/>
              <a:buFont typeface="Calibri"/>
              <a:buAutoNum type="arabicPeriod"/>
            </a:pPr>
            <a:r>
              <a:rPr lang="en-US" sz="2400">
                <a:solidFill>
                  <a:schemeClr val="dk1"/>
                </a:solidFill>
                <a:latin typeface="Calibri"/>
                <a:ea typeface="Calibri"/>
                <a:cs typeface="Calibri"/>
                <a:sym typeface="Calibri"/>
              </a:rPr>
              <a:t>Introduction to the Bayesian Approach</a:t>
            </a:r>
            <a:endParaRPr sz="2400">
              <a:solidFill>
                <a:schemeClr val="dk1"/>
              </a:solidFill>
              <a:latin typeface="Calibri"/>
              <a:ea typeface="Calibri"/>
              <a:cs typeface="Calibri"/>
              <a:sym typeface="Calibri"/>
            </a:endParaRPr>
          </a:p>
          <a:p>
            <a:pPr indent="-152400" lvl="0" marL="152400" marR="0" rtl="0" algn="l">
              <a:spcBef>
                <a:spcPts val="800"/>
              </a:spcBef>
              <a:spcAft>
                <a:spcPts val="0"/>
              </a:spcAft>
              <a:buNone/>
            </a:pPr>
            <a:r>
              <a:t/>
            </a:r>
            <a:endParaRPr sz="2400">
              <a:solidFill>
                <a:schemeClr val="dk1"/>
              </a:solidFill>
              <a:latin typeface="Calibri"/>
              <a:ea typeface="Calibri"/>
              <a:cs typeface="Calibri"/>
              <a:sym typeface="Calibri"/>
            </a:endParaRPr>
          </a:p>
        </p:txBody>
      </p:sp>
      <p:sp>
        <p:nvSpPr>
          <p:cNvPr id="369" name="Google Shape;369;p51"/>
          <p:cNvSpPr txBox="1"/>
          <p:nvPr>
            <p:ph idx="12" type="sldNum"/>
          </p:nvPr>
        </p:nvSpPr>
        <p:spPr>
          <a:xfrm>
            <a:off x="8367632" y="4893175"/>
            <a:ext cx="727200" cy="147300"/>
          </a:xfrm>
          <a:prstGeom prst="rect">
            <a:avLst/>
          </a:prstGeom>
        </p:spPr>
        <p:txBody>
          <a:bodyPr anchorCtr="0" anchor="t" bIns="29450" lIns="58925" spcFirstLastPara="1" rIns="58925" wrap="square" tIns="2945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
        <p:nvSpPr>
          <p:cNvPr id="370" name="Google Shape;370;p51"/>
          <p:cNvSpPr txBox="1"/>
          <p:nvPr/>
        </p:nvSpPr>
        <p:spPr>
          <a:xfrm>
            <a:off x="658200" y="971100"/>
            <a:ext cx="7827600" cy="1354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4600">
                <a:solidFill>
                  <a:srgbClr val="FF0000"/>
                </a:solidFill>
                <a:latin typeface="Calibri"/>
                <a:ea typeface="Calibri"/>
                <a:cs typeface="Calibri"/>
                <a:sym typeface="Calibri"/>
              </a:rPr>
              <a:t>T</a:t>
            </a:r>
            <a:r>
              <a:rPr lang="en-US" sz="4600">
                <a:solidFill>
                  <a:srgbClr val="FF0000"/>
                </a:solidFill>
                <a:latin typeface="Calibri"/>
                <a:ea typeface="Calibri"/>
                <a:cs typeface="Calibri"/>
                <a:sym typeface="Calibri"/>
              </a:rPr>
              <a:t>he Bayesian Approach (I)</a:t>
            </a:r>
            <a:endParaRPr sz="4600">
              <a:solidFill>
                <a:srgbClr val="FF0000"/>
              </a:solidFill>
              <a:latin typeface="Calibri"/>
              <a:ea typeface="Calibri"/>
              <a:cs typeface="Calibri"/>
              <a:sym typeface="Calibri"/>
            </a:endParaRPr>
          </a:p>
          <a:p>
            <a:pPr indent="0" lvl="0" marL="0" rtl="0" algn="ctr">
              <a:spcBef>
                <a:spcPts val="0"/>
              </a:spcBef>
              <a:spcAft>
                <a:spcPts val="0"/>
              </a:spcAft>
              <a:buNone/>
            </a:pPr>
            <a:r>
              <a:rPr lang="en-US" sz="3000">
                <a:solidFill>
                  <a:srgbClr val="FF0000"/>
                </a:solidFill>
                <a:latin typeface="Calibri"/>
                <a:ea typeface="Calibri"/>
                <a:cs typeface="Calibri"/>
                <a:sym typeface="Calibri"/>
              </a:rPr>
              <a:t>Meeting #2</a:t>
            </a:r>
            <a:endParaRPr sz="3000">
              <a:solidFill>
                <a:srgbClr val="FF0000"/>
              </a:solidFill>
              <a:latin typeface="Calibri"/>
              <a:ea typeface="Calibri"/>
              <a:cs typeface="Calibri"/>
              <a:sym typeface="Calibri"/>
            </a:endParaRPr>
          </a:p>
        </p:txBody>
      </p:sp>
    </p:spTree>
  </p:cSld>
  <p:clrMapOvr>
    <a:masterClrMapping/>
  </p:clrMapOvr>
</p:sld>
</file>

<file path=ppt/slides/slide3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5A6BD"/>
        </a:solidFill>
      </p:bgPr>
    </p:bg>
    <p:spTree>
      <p:nvGrpSpPr>
        <p:cNvPr id="3107" name="Shape 3107"/>
        <p:cNvGrpSpPr/>
        <p:nvPr/>
      </p:nvGrpSpPr>
      <p:grpSpPr>
        <a:xfrm>
          <a:off x="0" y="0"/>
          <a:ext cx="0" cy="0"/>
          <a:chOff x="0" y="0"/>
          <a:chExt cx="0" cy="0"/>
        </a:xfrm>
      </p:grpSpPr>
      <p:sp>
        <p:nvSpPr>
          <p:cNvPr id="3108" name="Google Shape;3108;p348"/>
          <p:cNvSpPr txBox="1"/>
          <p:nvPr>
            <p:ph type="title"/>
          </p:nvPr>
        </p:nvSpPr>
        <p:spPr>
          <a:xfrm>
            <a:off x="598836" y="2086200"/>
            <a:ext cx="7768800" cy="971100"/>
          </a:xfrm>
          <a:prstGeom prst="rect">
            <a:avLst/>
          </a:prstGeom>
        </p:spPr>
        <p:txBody>
          <a:bodyPr anchorCtr="0" anchor="ctr" bIns="32750" lIns="32750" spcFirstLastPara="1" rIns="69975" wrap="square" tIns="32750">
            <a:noAutofit/>
          </a:bodyPr>
          <a:lstStyle/>
          <a:p>
            <a:pPr indent="0" lvl="0" marL="0" rtl="0" algn="ctr">
              <a:spcBef>
                <a:spcPts val="0"/>
              </a:spcBef>
              <a:spcAft>
                <a:spcPts val="0"/>
              </a:spcAft>
              <a:buNone/>
            </a:pPr>
            <a:r>
              <a:rPr lang="en-US" sz="10200"/>
              <a:t>Reserve Materials </a:t>
            </a:r>
            <a:endParaRPr sz="10200"/>
          </a:p>
        </p:txBody>
      </p:sp>
      <p:sp>
        <p:nvSpPr>
          <p:cNvPr id="3109" name="Google Shape;3109;p348"/>
          <p:cNvSpPr txBox="1"/>
          <p:nvPr>
            <p:ph idx="12" type="sldNum"/>
          </p:nvPr>
        </p:nvSpPr>
        <p:spPr>
          <a:xfrm>
            <a:off x="8367632" y="4893175"/>
            <a:ext cx="727200" cy="147300"/>
          </a:xfrm>
          <a:prstGeom prst="rect">
            <a:avLst/>
          </a:prstGeom>
        </p:spPr>
        <p:txBody>
          <a:bodyPr anchorCtr="0" anchor="t" bIns="29450" lIns="58925" spcFirstLastPara="1" rIns="58925" wrap="square" tIns="29450">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3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3C47D"/>
        </a:solidFill>
      </p:bgPr>
    </p:bg>
    <p:spTree>
      <p:nvGrpSpPr>
        <p:cNvPr id="3114" name="Shape 3114"/>
        <p:cNvGrpSpPr/>
        <p:nvPr/>
      </p:nvGrpSpPr>
      <p:grpSpPr>
        <a:xfrm>
          <a:off x="0" y="0"/>
          <a:ext cx="0" cy="0"/>
          <a:chOff x="0" y="0"/>
          <a:chExt cx="0" cy="0"/>
        </a:xfrm>
      </p:grpSpPr>
      <p:sp>
        <p:nvSpPr>
          <p:cNvPr id="3115" name="Google Shape;3115;p349"/>
          <p:cNvSpPr txBox="1"/>
          <p:nvPr>
            <p:ph type="title"/>
          </p:nvPr>
        </p:nvSpPr>
        <p:spPr>
          <a:xfrm>
            <a:off x="687586" y="0"/>
            <a:ext cx="7768800" cy="971100"/>
          </a:xfrm>
          <a:prstGeom prst="rect">
            <a:avLst/>
          </a:prstGeom>
          <a:noFill/>
          <a:ln>
            <a:noFill/>
          </a:ln>
        </p:spPr>
        <p:txBody>
          <a:bodyPr anchorCtr="0" anchor="ctr" bIns="32750" lIns="32750" spcFirstLastPara="1" rIns="69975" wrap="square" tIns="32750">
            <a:noAutofit/>
          </a:bodyPr>
          <a:lstStyle/>
          <a:p>
            <a:pPr indent="0" lvl="0" marL="0" rtl="0" algn="ctr">
              <a:spcBef>
                <a:spcPts val="0"/>
              </a:spcBef>
              <a:spcAft>
                <a:spcPts val="0"/>
              </a:spcAft>
              <a:buNone/>
            </a:pPr>
            <a:br>
              <a:rPr lang="en-US" sz="3000">
                <a:latin typeface="Calibri"/>
                <a:ea typeface="Calibri"/>
                <a:cs typeface="Calibri"/>
                <a:sym typeface="Calibri"/>
              </a:rPr>
            </a:br>
            <a:r>
              <a:rPr b="1" lang="en-US" sz="4400">
                <a:solidFill>
                  <a:schemeClr val="dk1"/>
                </a:solidFill>
                <a:latin typeface="Calibri"/>
                <a:ea typeface="Calibri"/>
                <a:cs typeface="Calibri"/>
                <a:sym typeface="Calibri"/>
              </a:rPr>
              <a:t> </a:t>
            </a:r>
            <a:r>
              <a:rPr lang="en-US" sz="2500">
                <a:solidFill>
                  <a:schemeClr val="dk1"/>
                </a:solidFill>
              </a:rPr>
              <a:t>ENGG 107: Bayesian Statistical Modeling and Computation</a:t>
            </a:r>
            <a:br>
              <a:rPr lang="en-US" sz="2500"/>
            </a:br>
            <a:endParaRPr sz="3100">
              <a:solidFill>
                <a:srgbClr val="FF0000"/>
              </a:solidFill>
            </a:endParaRPr>
          </a:p>
        </p:txBody>
      </p:sp>
      <p:sp>
        <p:nvSpPr>
          <p:cNvPr id="3116" name="Google Shape;3116;p349"/>
          <p:cNvSpPr txBox="1"/>
          <p:nvPr/>
        </p:nvSpPr>
        <p:spPr>
          <a:xfrm>
            <a:off x="163500" y="3312475"/>
            <a:ext cx="8715600" cy="1140600"/>
          </a:xfrm>
          <a:prstGeom prst="rect">
            <a:avLst/>
          </a:prstGeom>
          <a:noFill/>
          <a:ln>
            <a:noFill/>
          </a:ln>
        </p:spPr>
        <p:txBody>
          <a:bodyPr anchorCtr="0" anchor="t" bIns="41900" lIns="83800" spcFirstLastPara="1" rIns="83800" wrap="square" tIns="41900">
            <a:noAutofit/>
          </a:bodyPr>
          <a:lstStyle/>
          <a:p>
            <a:pPr indent="-152400" lvl="0" marL="152400" marR="0" rtl="0" algn="l">
              <a:spcBef>
                <a:spcPts val="800"/>
              </a:spcBef>
              <a:spcAft>
                <a:spcPts val="0"/>
              </a:spcAft>
              <a:buNone/>
            </a:pPr>
            <a:r>
              <a:rPr lang="en-US" sz="2400">
                <a:solidFill>
                  <a:schemeClr val="dk1"/>
                </a:solidFill>
                <a:latin typeface="Calibri"/>
                <a:ea typeface="Calibri"/>
                <a:cs typeface="Calibri"/>
                <a:sym typeface="Calibri"/>
              </a:rPr>
              <a:t>Objectives for today:</a:t>
            </a:r>
            <a:endParaRPr sz="2400">
              <a:solidFill>
                <a:schemeClr val="dk1"/>
              </a:solidFill>
              <a:latin typeface="Calibri"/>
              <a:ea typeface="Calibri"/>
              <a:cs typeface="Calibri"/>
              <a:sym typeface="Calibri"/>
            </a:endParaRPr>
          </a:p>
          <a:p>
            <a:pPr indent="-381000" lvl="0" marL="457200" marR="0" rtl="0" algn="l">
              <a:spcBef>
                <a:spcPts val="800"/>
              </a:spcBef>
              <a:spcAft>
                <a:spcPts val="0"/>
              </a:spcAft>
              <a:buClr>
                <a:schemeClr val="dk1"/>
              </a:buClr>
              <a:buSzPts val="2400"/>
              <a:buFont typeface="Calibri"/>
              <a:buAutoNum type="arabicPeriod"/>
            </a:pPr>
            <a:r>
              <a:rPr lang="en-US" sz="2400">
                <a:solidFill>
                  <a:schemeClr val="dk1"/>
                </a:solidFill>
                <a:latin typeface="Calibri"/>
                <a:ea typeface="Calibri"/>
                <a:cs typeface="Calibri"/>
                <a:sym typeface="Calibri"/>
              </a:rPr>
              <a:t>Learn</a:t>
            </a:r>
            <a:endParaRPr sz="2400">
              <a:solidFill>
                <a:schemeClr val="dk1"/>
              </a:solidFill>
              <a:latin typeface="Calibri"/>
              <a:ea typeface="Calibri"/>
              <a:cs typeface="Calibri"/>
              <a:sym typeface="Calibri"/>
            </a:endParaRPr>
          </a:p>
        </p:txBody>
      </p:sp>
      <p:sp>
        <p:nvSpPr>
          <p:cNvPr id="3117" name="Google Shape;3117;p349"/>
          <p:cNvSpPr txBox="1"/>
          <p:nvPr>
            <p:ph idx="12" type="sldNum"/>
          </p:nvPr>
        </p:nvSpPr>
        <p:spPr>
          <a:xfrm>
            <a:off x="8367632" y="4893175"/>
            <a:ext cx="727200" cy="147300"/>
          </a:xfrm>
          <a:prstGeom prst="rect">
            <a:avLst/>
          </a:prstGeom>
        </p:spPr>
        <p:txBody>
          <a:bodyPr anchorCtr="0" anchor="t" bIns="29450" lIns="58925" spcFirstLastPara="1" rIns="58925" wrap="square" tIns="29450">
            <a:noAutofit/>
          </a:bodyPr>
          <a:lstStyle/>
          <a:p>
            <a:pPr indent="0" lvl="0" marL="0" rtl="0" algn="ctr">
              <a:spcBef>
                <a:spcPts val="0"/>
              </a:spcBef>
              <a:spcAft>
                <a:spcPts val="0"/>
              </a:spcAft>
              <a:buNone/>
            </a:pPr>
            <a:fld id="{00000000-1234-1234-1234-123412341234}" type="slidenum">
              <a:rPr lang="en-US"/>
              <a:t>‹#›</a:t>
            </a:fld>
            <a:endParaRPr/>
          </a:p>
        </p:txBody>
      </p:sp>
      <p:sp>
        <p:nvSpPr>
          <p:cNvPr id="3118" name="Google Shape;3118;p349"/>
          <p:cNvSpPr txBox="1"/>
          <p:nvPr/>
        </p:nvSpPr>
        <p:spPr>
          <a:xfrm>
            <a:off x="36900" y="1011600"/>
            <a:ext cx="9057900" cy="1062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5700">
                <a:solidFill>
                  <a:srgbClr val="FF0000"/>
                </a:solidFill>
                <a:latin typeface="Calibri"/>
                <a:ea typeface="Calibri"/>
                <a:cs typeface="Calibri"/>
                <a:sym typeface="Calibri"/>
              </a:rPr>
              <a:t>Emulation to the Rescue</a:t>
            </a:r>
            <a:r>
              <a:rPr lang="en-US" sz="5700">
                <a:solidFill>
                  <a:srgbClr val="FF0000"/>
                </a:solidFill>
                <a:latin typeface="Calibri"/>
                <a:ea typeface="Calibri"/>
                <a:cs typeface="Calibri"/>
                <a:sym typeface="Calibri"/>
              </a:rPr>
              <a:t> </a:t>
            </a:r>
            <a:endParaRPr sz="5700">
              <a:latin typeface="Calibri"/>
              <a:ea typeface="Calibri"/>
              <a:cs typeface="Calibri"/>
              <a:sym typeface="Calibri"/>
            </a:endParaRPr>
          </a:p>
        </p:txBody>
      </p:sp>
    </p:spTree>
  </p:cSld>
  <p:clrMapOvr>
    <a:masterClrMapping/>
  </p:clrMapOvr>
</p:sld>
</file>

<file path=ppt/slides/slide3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3" name="Shape 3123"/>
        <p:cNvGrpSpPr/>
        <p:nvPr/>
      </p:nvGrpSpPr>
      <p:grpSpPr>
        <a:xfrm>
          <a:off x="0" y="0"/>
          <a:ext cx="0" cy="0"/>
          <a:chOff x="0" y="0"/>
          <a:chExt cx="0" cy="0"/>
        </a:xfrm>
      </p:grpSpPr>
      <p:sp>
        <p:nvSpPr>
          <p:cNvPr id="3124" name="Google Shape;3124;p350"/>
          <p:cNvSpPr txBox="1"/>
          <p:nvPr>
            <p:ph type="title"/>
          </p:nvPr>
        </p:nvSpPr>
        <p:spPr>
          <a:xfrm>
            <a:off x="687600" y="-68075"/>
            <a:ext cx="7768800" cy="633600"/>
          </a:xfrm>
          <a:prstGeom prst="rect">
            <a:avLst/>
          </a:prstGeom>
          <a:noFill/>
          <a:ln>
            <a:noFill/>
          </a:ln>
        </p:spPr>
        <p:txBody>
          <a:bodyPr anchorCtr="0" anchor="ctr" bIns="32750" lIns="32750" spcFirstLastPara="1" rIns="69975" wrap="square" tIns="32750">
            <a:noAutofit/>
          </a:bodyPr>
          <a:lstStyle/>
          <a:p>
            <a:pPr indent="0" lvl="0" marL="0" rtl="0" algn="ctr">
              <a:spcBef>
                <a:spcPts val="0"/>
              </a:spcBef>
              <a:spcAft>
                <a:spcPts val="0"/>
              </a:spcAft>
              <a:buNone/>
            </a:pPr>
            <a:r>
              <a:rPr lang="en-US" sz="2800"/>
              <a:t>Current Schedule</a:t>
            </a:r>
            <a:endParaRPr sz="2800"/>
          </a:p>
        </p:txBody>
      </p:sp>
      <p:sp>
        <p:nvSpPr>
          <p:cNvPr id="3125" name="Google Shape;3125;p350"/>
          <p:cNvSpPr txBox="1"/>
          <p:nvPr>
            <p:ph idx="12" type="sldNum"/>
          </p:nvPr>
        </p:nvSpPr>
        <p:spPr>
          <a:xfrm>
            <a:off x="8367632" y="4893175"/>
            <a:ext cx="727200" cy="147300"/>
          </a:xfrm>
          <a:prstGeom prst="rect">
            <a:avLst/>
          </a:prstGeom>
        </p:spPr>
        <p:txBody>
          <a:bodyPr anchorCtr="0" anchor="t" bIns="29450" lIns="58925" spcFirstLastPara="1" rIns="58925" wrap="square" tIns="29450">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3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CE5CD"/>
        </a:solidFill>
      </p:bgPr>
    </p:bg>
    <p:spTree>
      <p:nvGrpSpPr>
        <p:cNvPr id="3130" name="Shape 3130"/>
        <p:cNvGrpSpPr/>
        <p:nvPr/>
      </p:nvGrpSpPr>
      <p:grpSpPr>
        <a:xfrm>
          <a:off x="0" y="0"/>
          <a:ext cx="0" cy="0"/>
          <a:chOff x="0" y="0"/>
          <a:chExt cx="0" cy="0"/>
        </a:xfrm>
      </p:grpSpPr>
      <p:sp>
        <p:nvSpPr>
          <p:cNvPr id="3131" name="Google Shape;3131;p351"/>
          <p:cNvSpPr txBox="1"/>
          <p:nvPr>
            <p:ph type="title"/>
          </p:nvPr>
        </p:nvSpPr>
        <p:spPr>
          <a:xfrm>
            <a:off x="687586" y="0"/>
            <a:ext cx="7768800" cy="971100"/>
          </a:xfrm>
          <a:prstGeom prst="rect">
            <a:avLst/>
          </a:prstGeom>
          <a:noFill/>
          <a:ln>
            <a:noFill/>
          </a:ln>
        </p:spPr>
        <p:txBody>
          <a:bodyPr anchorCtr="0" anchor="ctr" bIns="32750" lIns="32750" spcFirstLastPara="1" rIns="69975" wrap="square" tIns="32750">
            <a:noAutofit/>
          </a:bodyPr>
          <a:lstStyle/>
          <a:p>
            <a:pPr indent="0" lvl="0" marL="0" rtl="0" algn="ctr">
              <a:spcBef>
                <a:spcPts val="0"/>
              </a:spcBef>
              <a:spcAft>
                <a:spcPts val="0"/>
              </a:spcAft>
              <a:buNone/>
            </a:pPr>
            <a:r>
              <a:rPr lang="en-US">
                <a:latin typeface="Calibri"/>
                <a:ea typeface="Calibri"/>
                <a:cs typeface="Calibri"/>
                <a:sym typeface="Calibri"/>
              </a:rPr>
              <a:t>Outline for today</a:t>
            </a:r>
            <a:endParaRPr>
              <a:latin typeface="Calibri"/>
              <a:ea typeface="Calibri"/>
              <a:cs typeface="Calibri"/>
              <a:sym typeface="Calibri"/>
            </a:endParaRPr>
          </a:p>
        </p:txBody>
      </p:sp>
      <p:sp>
        <p:nvSpPr>
          <p:cNvPr id="3132" name="Google Shape;3132;p351"/>
          <p:cNvSpPr txBox="1"/>
          <p:nvPr>
            <p:ph idx="1" type="body"/>
          </p:nvPr>
        </p:nvSpPr>
        <p:spPr>
          <a:xfrm>
            <a:off x="393356" y="848407"/>
            <a:ext cx="8152800" cy="3998400"/>
          </a:xfrm>
          <a:prstGeom prst="rect">
            <a:avLst/>
          </a:prstGeom>
          <a:noFill/>
          <a:ln>
            <a:noFill/>
          </a:ln>
        </p:spPr>
        <p:txBody>
          <a:bodyPr anchorCtr="0" anchor="t" bIns="32750" lIns="32750" spcFirstLastPara="1" rIns="69975" wrap="square" tIns="32750">
            <a:noAutofit/>
          </a:bodyPr>
          <a:lstStyle/>
          <a:p>
            <a:pPr indent="-419100" lvl="0" marL="457200" rtl="0" algn="l">
              <a:lnSpc>
                <a:spcPct val="150000"/>
              </a:lnSpc>
              <a:spcBef>
                <a:spcPts val="400"/>
              </a:spcBef>
              <a:spcAft>
                <a:spcPts val="0"/>
              </a:spcAft>
              <a:buSzPts val="3000"/>
              <a:buFont typeface="Calibri"/>
              <a:buAutoNum type="arabicPeriod"/>
            </a:pPr>
            <a:r>
              <a:rPr lang="en-US" sz="3000"/>
              <a:t>Motivating…</a:t>
            </a:r>
            <a:endParaRPr sz="3000"/>
          </a:p>
          <a:p>
            <a:pPr indent="0" lvl="0" marL="0" rtl="0" algn="l">
              <a:spcBef>
                <a:spcPts val="400"/>
              </a:spcBef>
              <a:spcAft>
                <a:spcPts val="0"/>
              </a:spcAft>
              <a:buNone/>
            </a:pPr>
            <a:r>
              <a:t/>
            </a:r>
            <a:endParaRPr sz="3000">
              <a:latin typeface="Calibri"/>
              <a:ea typeface="Calibri"/>
              <a:cs typeface="Calibri"/>
              <a:sym typeface="Calibri"/>
            </a:endParaRPr>
          </a:p>
        </p:txBody>
      </p:sp>
      <p:sp>
        <p:nvSpPr>
          <p:cNvPr id="3133" name="Google Shape;3133;p351"/>
          <p:cNvSpPr txBox="1"/>
          <p:nvPr>
            <p:ph idx="12" type="sldNum"/>
          </p:nvPr>
        </p:nvSpPr>
        <p:spPr>
          <a:xfrm>
            <a:off x="8367632" y="4893175"/>
            <a:ext cx="727200" cy="147300"/>
          </a:xfrm>
          <a:prstGeom prst="rect">
            <a:avLst/>
          </a:prstGeom>
        </p:spPr>
        <p:txBody>
          <a:bodyPr anchorCtr="0" anchor="t" bIns="29450" lIns="58925" spcFirstLastPara="1" rIns="58925" wrap="square" tIns="29450">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3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A4C2F4"/>
        </a:solidFill>
      </p:bgPr>
    </p:bg>
    <p:spTree>
      <p:nvGrpSpPr>
        <p:cNvPr id="3138" name="Shape 3138"/>
        <p:cNvGrpSpPr/>
        <p:nvPr/>
      </p:nvGrpSpPr>
      <p:grpSpPr>
        <a:xfrm>
          <a:off x="0" y="0"/>
          <a:ext cx="0" cy="0"/>
          <a:chOff x="0" y="0"/>
          <a:chExt cx="0" cy="0"/>
        </a:xfrm>
      </p:grpSpPr>
      <p:sp>
        <p:nvSpPr>
          <p:cNvPr id="3139" name="Google Shape;3139;p352"/>
          <p:cNvSpPr txBox="1"/>
          <p:nvPr>
            <p:ph type="title"/>
          </p:nvPr>
        </p:nvSpPr>
        <p:spPr>
          <a:xfrm>
            <a:off x="687575" y="0"/>
            <a:ext cx="7768800" cy="569700"/>
          </a:xfrm>
          <a:prstGeom prst="rect">
            <a:avLst/>
          </a:prstGeom>
        </p:spPr>
        <p:txBody>
          <a:bodyPr anchorCtr="0" anchor="ctr" bIns="32750" lIns="32750" spcFirstLastPara="1" rIns="69975" wrap="square" tIns="32750">
            <a:noAutofit/>
          </a:bodyPr>
          <a:lstStyle/>
          <a:p>
            <a:pPr indent="0" lvl="0" marL="0" rtl="0" algn="ctr">
              <a:spcBef>
                <a:spcPts val="0"/>
              </a:spcBef>
              <a:spcAft>
                <a:spcPts val="0"/>
              </a:spcAft>
              <a:buNone/>
            </a:pPr>
            <a:r>
              <a:rPr lang="en-US"/>
              <a:t>Review of Reading Assignments</a:t>
            </a:r>
            <a:endParaRPr/>
          </a:p>
        </p:txBody>
      </p:sp>
      <p:sp>
        <p:nvSpPr>
          <p:cNvPr id="3140" name="Google Shape;3140;p352"/>
          <p:cNvSpPr txBox="1"/>
          <p:nvPr>
            <p:ph idx="1" type="body"/>
          </p:nvPr>
        </p:nvSpPr>
        <p:spPr>
          <a:xfrm>
            <a:off x="150825" y="572550"/>
            <a:ext cx="8680800" cy="3998400"/>
          </a:xfrm>
          <a:prstGeom prst="rect">
            <a:avLst/>
          </a:prstGeom>
        </p:spPr>
        <p:txBody>
          <a:bodyPr anchorCtr="0" anchor="t" bIns="32750" lIns="32750" spcFirstLastPara="1" rIns="69975" wrap="square" tIns="32750">
            <a:noAutofit/>
          </a:bodyPr>
          <a:lstStyle/>
          <a:p>
            <a:pPr indent="-342900" lvl="0" marL="457200" rtl="0" algn="l">
              <a:spcBef>
                <a:spcPts val="400"/>
              </a:spcBef>
              <a:spcAft>
                <a:spcPts val="0"/>
              </a:spcAft>
              <a:buSzPts val="1800"/>
              <a:buChar char="•"/>
            </a:pPr>
            <a:r>
              <a:rPr lang="en-US" sz="1800"/>
              <a:t>Core:</a:t>
            </a:r>
            <a:endParaRPr sz="1800"/>
          </a:p>
          <a:p>
            <a:pPr indent="-342900" lvl="1" marL="914400" rtl="0" algn="l">
              <a:spcBef>
                <a:spcPts val="0"/>
              </a:spcBef>
              <a:spcAft>
                <a:spcPts val="0"/>
              </a:spcAft>
              <a:buSzPts val="1800"/>
              <a:buChar char="–"/>
            </a:pPr>
            <a:r>
              <a:rPr lang="en-US" sz="1800"/>
              <a:t>…</a:t>
            </a:r>
            <a:endParaRPr sz="1800"/>
          </a:p>
          <a:p>
            <a:pPr indent="0" lvl="0" marL="914400" rtl="0" algn="l">
              <a:spcBef>
                <a:spcPts val="400"/>
              </a:spcBef>
              <a:spcAft>
                <a:spcPts val="0"/>
              </a:spcAft>
              <a:buNone/>
            </a:pPr>
            <a:br>
              <a:rPr lang="en-US" sz="1800"/>
            </a:br>
            <a:endParaRPr sz="1800"/>
          </a:p>
          <a:p>
            <a:pPr indent="-342900" lvl="0" marL="457200" rtl="0" algn="l">
              <a:spcBef>
                <a:spcPts val="400"/>
              </a:spcBef>
              <a:spcAft>
                <a:spcPts val="0"/>
              </a:spcAft>
              <a:buSzPts val="1800"/>
              <a:buChar char="•"/>
            </a:pPr>
            <a:r>
              <a:rPr lang="en-US" sz="1800"/>
              <a:t>Supplementary (if you are interested in background)</a:t>
            </a:r>
            <a:endParaRPr sz="1800"/>
          </a:p>
          <a:p>
            <a:pPr indent="-342900" lvl="1" marL="914400" rtl="0" algn="l">
              <a:spcBef>
                <a:spcPts val="0"/>
              </a:spcBef>
              <a:spcAft>
                <a:spcPts val="0"/>
              </a:spcAft>
              <a:buSzPts val="1800"/>
              <a:buChar char="–"/>
            </a:pPr>
            <a:r>
              <a:rPr lang="en-US" sz="1800"/>
              <a:t>…</a:t>
            </a:r>
            <a:endParaRPr sz="1800"/>
          </a:p>
        </p:txBody>
      </p:sp>
      <p:sp>
        <p:nvSpPr>
          <p:cNvPr id="3141" name="Google Shape;3141;p352"/>
          <p:cNvSpPr txBox="1"/>
          <p:nvPr>
            <p:ph idx="12" type="sldNum"/>
          </p:nvPr>
        </p:nvSpPr>
        <p:spPr>
          <a:xfrm>
            <a:off x="8367632" y="4893175"/>
            <a:ext cx="727200" cy="147300"/>
          </a:xfrm>
          <a:prstGeom prst="rect">
            <a:avLst/>
          </a:prstGeom>
        </p:spPr>
        <p:txBody>
          <a:bodyPr anchorCtr="0" anchor="t" bIns="29450" lIns="58925" spcFirstLastPara="1" rIns="58925" wrap="square" tIns="2945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3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6" name="Shape 3146"/>
        <p:cNvGrpSpPr/>
        <p:nvPr/>
      </p:nvGrpSpPr>
      <p:grpSpPr>
        <a:xfrm>
          <a:off x="0" y="0"/>
          <a:ext cx="0" cy="0"/>
          <a:chOff x="0" y="0"/>
          <a:chExt cx="0" cy="0"/>
        </a:xfrm>
      </p:grpSpPr>
      <p:sp>
        <p:nvSpPr>
          <p:cNvPr id="3147" name="Google Shape;3147;p353"/>
          <p:cNvSpPr txBox="1"/>
          <p:nvPr>
            <p:ph type="title"/>
          </p:nvPr>
        </p:nvSpPr>
        <p:spPr>
          <a:xfrm>
            <a:off x="687600" y="-68075"/>
            <a:ext cx="7768800" cy="633600"/>
          </a:xfrm>
          <a:prstGeom prst="rect">
            <a:avLst/>
          </a:prstGeom>
          <a:noFill/>
          <a:ln>
            <a:noFill/>
          </a:ln>
        </p:spPr>
        <p:txBody>
          <a:bodyPr anchorCtr="0" anchor="ctr" bIns="32750" lIns="32750" spcFirstLastPara="1" rIns="69975" wrap="square" tIns="32750">
            <a:noAutofit/>
          </a:bodyPr>
          <a:lstStyle/>
          <a:p>
            <a:pPr indent="0" lvl="0" marL="0" rtl="0" algn="ctr">
              <a:spcBef>
                <a:spcPts val="0"/>
              </a:spcBef>
              <a:spcAft>
                <a:spcPts val="0"/>
              </a:spcAft>
              <a:buNone/>
            </a:pPr>
            <a:r>
              <a:rPr lang="en-US" sz="2800"/>
              <a:t>Content</a:t>
            </a:r>
            <a:endParaRPr sz="2800"/>
          </a:p>
        </p:txBody>
      </p:sp>
      <p:sp>
        <p:nvSpPr>
          <p:cNvPr id="3148" name="Google Shape;3148;p353"/>
          <p:cNvSpPr txBox="1"/>
          <p:nvPr>
            <p:ph idx="12" type="sldNum"/>
          </p:nvPr>
        </p:nvSpPr>
        <p:spPr>
          <a:xfrm>
            <a:off x="8367632" y="4893175"/>
            <a:ext cx="727200" cy="147300"/>
          </a:xfrm>
          <a:prstGeom prst="rect">
            <a:avLst/>
          </a:prstGeom>
        </p:spPr>
        <p:txBody>
          <a:bodyPr anchorCtr="0" anchor="t" bIns="29450" lIns="58925" spcFirstLastPara="1" rIns="58925" wrap="square" tIns="29450">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3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A4C2F4"/>
        </a:solidFill>
      </p:bgPr>
    </p:bg>
    <p:spTree>
      <p:nvGrpSpPr>
        <p:cNvPr id="3153" name="Shape 3153"/>
        <p:cNvGrpSpPr/>
        <p:nvPr/>
      </p:nvGrpSpPr>
      <p:grpSpPr>
        <a:xfrm>
          <a:off x="0" y="0"/>
          <a:ext cx="0" cy="0"/>
          <a:chOff x="0" y="0"/>
          <a:chExt cx="0" cy="0"/>
        </a:xfrm>
      </p:grpSpPr>
      <p:sp>
        <p:nvSpPr>
          <p:cNvPr id="3154" name="Google Shape;3154;p354"/>
          <p:cNvSpPr txBox="1"/>
          <p:nvPr>
            <p:ph type="title"/>
          </p:nvPr>
        </p:nvSpPr>
        <p:spPr>
          <a:xfrm>
            <a:off x="687575" y="0"/>
            <a:ext cx="7768800" cy="569700"/>
          </a:xfrm>
          <a:prstGeom prst="rect">
            <a:avLst/>
          </a:prstGeom>
        </p:spPr>
        <p:txBody>
          <a:bodyPr anchorCtr="0" anchor="ctr" bIns="32750" lIns="32750" spcFirstLastPara="1" rIns="69975" wrap="square" tIns="32750">
            <a:noAutofit/>
          </a:bodyPr>
          <a:lstStyle/>
          <a:p>
            <a:pPr indent="0" lvl="0" marL="0" rtl="0" algn="ctr">
              <a:spcBef>
                <a:spcPts val="0"/>
              </a:spcBef>
              <a:spcAft>
                <a:spcPts val="0"/>
              </a:spcAft>
              <a:buNone/>
            </a:pPr>
            <a:r>
              <a:rPr lang="en-US"/>
              <a:t>Reading Assignments for Next Class </a:t>
            </a:r>
            <a:endParaRPr/>
          </a:p>
        </p:txBody>
      </p:sp>
      <p:sp>
        <p:nvSpPr>
          <p:cNvPr id="3155" name="Google Shape;3155;p354"/>
          <p:cNvSpPr txBox="1"/>
          <p:nvPr>
            <p:ph idx="1" type="body"/>
          </p:nvPr>
        </p:nvSpPr>
        <p:spPr>
          <a:xfrm>
            <a:off x="150825" y="572550"/>
            <a:ext cx="8680800" cy="3998400"/>
          </a:xfrm>
          <a:prstGeom prst="rect">
            <a:avLst/>
          </a:prstGeom>
        </p:spPr>
        <p:txBody>
          <a:bodyPr anchorCtr="0" anchor="t" bIns="32750" lIns="32750" spcFirstLastPara="1" rIns="69975" wrap="square" tIns="32750">
            <a:noAutofit/>
          </a:bodyPr>
          <a:lstStyle/>
          <a:p>
            <a:pPr indent="-342900" lvl="0" marL="457200" rtl="0" algn="l">
              <a:spcBef>
                <a:spcPts val="400"/>
              </a:spcBef>
              <a:spcAft>
                <a:spcPts val="0"/>
              </a:spcAft>
              <a:buSzPts val="1800"/>
              <a:buChar char="•"/>
            </a:pPr>
            <a:r>
              <a:rPr lang="en-US" sz="1800"/>
              <a:t>Core:</a:t>
            </a:r>
            <a:endParaRPr sz="1800"/>
          </a:p>
          <a:p>
            <a:pPr indent="-342900" lvl="1" marL="914400" rtl="0" algn="l">
              <a:spcBef>
                <a:spcPts val="0"/>
              </a:spcBef>
              <a:spcAft>
                <a:spcPts val="0"/>
              </a:spcAft>
              <a:buSzPts val="1800"/>
              <a:buChar char="–"/>
            </a:pPr>
            <a:r>
              <a:rPr lang="en-US" sz="1800"/>
              <a:t>…</a:t>
            </a:r>
            <a:endParaRPr sz="1800"/>
          </a:p>
          <a:p>
            <a:pPr indent="0" lvl="0" marL="914400" rtl="0" algn="l">
              <a:spcBef>
                <a:spcPts val="400"/>
              </a:spcBef>
              <a:spcAft>
                <a:spcPts val="0"/>
              </a:spcAft>
              <a:buNone/>
            </a:pPr>
            <a:br>
              <a:rPr lang="en-US" sz="1800"/>
            </a:br>
            <a:endParaRPr sz="1800"/>
          </a:p>
          <a:p>
            <a:pPr indent="-342900" lvl="0" marL="457200" rtl="0" algn="l">
              <a:spcBef>
                <a:spcPts val="400"/>
              </a:spcBef>
              <a:spcAft>
                <a:spcPts val="0"/>
              </a:spcAft>
              <a:buSzPts val="1800"/>
              <a:buChar char="•"/>
            </a:pPr>
            <a:r>
              <a:rPr lang="en-US" sz="1800"/>
              <a:t>Supplementary (if you are interested in background)</a:t>
            </a:r>
            <a:endParaRPr sz="1800"/>
          </a:p>
          <a:p>
            <a:pPr indent="-342900" lvl="1" marL="914400" rtl="0" algn="l">
              <a:spcBef>
                <a:spcPts val="0"/>
              </a:spcBef>
              <a:spcAft>
                <a:spcPts val="0"/>
              </a:spcAft>
              <a:buSzPts val="1800"/>
              <a:buChar char="–"/>
            </a:pPr>
            <a:r>
              <a:rPr lang="en-US" sz="1800"/>
              <a:t>…</a:t>
            </a:r>
            <a:endParaRPr sz="1800"/>
          </a:p>
        </p:txBody>
      </p:sp>
      <p:sp>
        <p:nvSpPr>
          <p:cNvPr id="3156" name="Google Shape;3156;p354"/>
          <p:cNvSpPr txBox="1"/>
          <p:nvPr>
            <p:ph idx="12" type="sldNum"/>
          </p:nvPr>
        </p:nvSpPr>
        <p:spPr>
          <a:xfrm>
            <a:off x="8367632" y="4893175"/>
            <a:ext cx="727200" cy="147300"/>
          </a:xfrm>
          <a:prstGeom prst="rect">
            <a:avLst/>
          </a:prstGeom>
        </p:spPr>
        <p:txBody>
          <a:bodyPr anchorCtr="0" anchor="t" bIns="29450" lIns="58925" spcFirstLastPara="1" rIns="58925" wrap="square" tIns="2945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3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A4C2F4"/>
        </a:solidFill>
      </p:bgPr>
    </p:bg>
    <p:spTree>
      <p:nvGrpSpPr>
        <p:cNvPr id="3161" name="Shape 3161"/>
        <p:cNvGrpSpPr/>
        <p:nvPr/>
      </p:nvGrpSpPr>
      <p:grpSpPr>
        <a:xfrm>
          <a:off x="0" y="0"/>
          <a:ext cx="0" cy="0"/>
          <a:chOff x="0" y="0"/>
          <a:chExt cx="0" cy="0"/>
        </a:xfrm>
      </p:grpSpPr>
      <p:sp>
        <p:nvSpPr>
          <p:cNvPr id="3162" name="Google Shape;3162;p355"/>
          <p:cNvSpPr txBox="1"/>
          <p:nvPr>
            <p:ph type="title"/>
          </p:nvPr>
        </p:nvSpPr>
        <p:spPr>
          <a:xfrm>
            <a:off x="687586" y="0"/>
            <a:ext cx="7768800" cy="971100"/>
          </a:xfrm>
          <a:prstGeom prst="rect">
            <a:avLst/>
          </a:prstGeom>
        </p:spPr>
        <p:txBody>
          <a:bodyPr anchorCtr="0" anchor="ctr" bIns="32750" lIns="32750" spcFirstLastPara="1" rIns="69975" wrap="square" tIns="32750">
            <a:noAutofit/>
          </a:bodyPr>
          <a:lstStyle/>
          <a:p>
            <a:pPr indent="0" lvl="0" marL="0" rtl="0" algn="ctr">
              <a:spcBef>
                <a:spcPts val="0"/>
              </a:spcBef>
              <a:spcAft>
                <a:spcPts val="0"/>
              </a:spcAft>
              <a:buNone/>
            </a:pPr>
            <a:r>
              <a:rPr lang="en-US"/>
              <a:t>Review</a:t>
            </a:r>
            <a:endParaRPr/>
          </a:p>
        </p:txBody>
      </p:sp>
      <p:sp>
        <p:nvSpPr>
          <p:cNvPr id="3163" name="Google Shape;3163;p355"/>
          <p:cNvSpPr txBox="1"/>
          <p:nvPr>
            <p:ph idx="1" type="body"/>
          </p:nvPr>
        </p:nvSpPr>
        <p:spPr>
          <a:xfrm>
            <a:off x="495581" y="850057"/>
            <a:ext cx="8152800" cy="3998400"/>
          </a:xfrm>
          <a:prstGeom prst="rect">
            <a:avLst/>
          </a:prstGeom>
        </p:spPr>
        <p:txBody>
          <a:bodyPr anchorCtr="0" anchor="t" bIns="32750" lIns="32750" spcFirstLastPara="1" rIns="69975" wrap="square" tIns="32750">
            <a:noAutofit/>
          </a:bodyPr>
          <a:lstStyle/>
          <a:p>
            <a:pPr indent="0" lvl="0" marL="0" rtl="0" algn="l">
              <a:spcBef>
                <a:spcPts val="400"/>
              </a:spcBef>
              <a:spcAft>
                <a:spcPts val="0"/>
              </a:spcAft>
              <a:buNone/>
            </a:pPr>
            <a:r>
              <a:rPr lang="en-US" sz="2800"/>
              <a:t>Do you know </a:t>
            </a:r>
            <a:endParaRPr sz="2800"/>
          </a:p>
          <a:p>
            <a:pPr indent="0" lvl="0" marL="0" rtl="0" algn="l">
              <a:spcBef>
                <a:spcPts val="400"/>
              </a:spcBef>
              <a:spcAft>
                <a:spcPts val="0"/>
              </a:spcAft>
              <a:buNone/>
            </a:pPr>
            <a:r>
              <a:t/>
            </a:r>
            <a:endParaRPr sz="2800"/>
          </a:p>
          <a:p>
            <a:pPr indent="-381000" lvl="0" marL="457200" rtl="0" algn="l">
              <a:spcBef>
                <a:spcPts val="400"/>
              </a:spcBef>
              <a:spcAft>
                <a:spcPts val="0"/>
              </a:spcAft>
              <a:buSzPts val="2400"/>
              <a:buAutoNum type="arabicPeriod"/>
            </a:pPr>
            <a:r>
              <a:rPr lang="en-US" sz="2800"/>
              <a:t>How to..</a:t>
            </a:r>
            <a:r>
              <a:rPr lang="en-US"/>
              <a:t> </a:t>
            </a:r>
            <a:endParaRPr/>
          </a:p>
        </p:txBody>
      </p:sp>
      <p:sp>
        <p:nvSpPr>
          <p:cNvPr id="3164" name="Google Shape;3164;p355"/>
          <p:cNvSpPr txBox="1"/>
          <p:nvPr>
            <p:ph idx="12" type="sldNum"/>
          </p:nvPr>
        </p:nvSpPr>
        <p:spPr>
          <a:xfrm>
            <a:off x="8367632" y="4893175"/>
            <a:ext cx="727200" cy="147300"/>
          </a:xfrm>
          <a:prstGeom prst="rect">
            <a:avLst/>
          </a:prstGeom>
        </p:spPr>
        <p:txBody>
          <a:bodyPr anchorCtr="0" anchor="t" bIns="29450" lIns="58925" spcFirstLastPara="1" rIns="58925" wrap="square" tIns="2945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3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5A6BD"/>
        </a:solidFill>
      </p:bgPr>
    </p:bg>
    <p:spTree>
      <p:nvGrpSpPr>
        <p:cNvPr id="3169" name="Shape 3169"/>
        <p:cNvGrpSpPr/>
        <p:nvPr/>
      </p:nvGrpSpPr>
      <p:grpSpPr>
        <a:xfrm>
          <a:off x="0" y="0"/>
          <a:ext cx="0" cy="0"/>
          <a:chOff x="0" y="0"/>
          <a:chExt cx="0" cy="0"/>
        </a:xfrm>
      </p:grpSpPr>
      <p:sp>
        <p:nvSpPr>
          <p:cNvPr id="3170" name="Google Shape;3170;p356"/>
          <p:cNvSpPr txBox="1"/>
          <p:nvPr>
            <p:ph type="title"/>
          </p:nvPr>
        </p:nvSpPr>
        <p:spPr>
          <a:xfrm>
            <a:off x="598836" y="2086200"/>
            <a:ext cx="7768800" cy="971100"/>
          </a:xfrm>
          <a:prstGeom prst="rect">
            <a:avLst/>
          </a:prstGeom>
        </p:spPr>
        <p:txBody>
          <a:bodyPr anchorCtr="0" anchor="ctr" bIns="32750" lIns="32750" spcFirstLastPara="1" rIns="69975" wrap="square" tIns="32750">
            <a:noAutofit/>
          </a:bodyPr>
          <a:lstStyle/>
          <a:p>
            <a:pPr indent="0" lvl="0" marL="0" rtl="0" algn="ctr">
              <a:spcBef>
                <a:spcPts val="0"/>
              </a:spcBef>
              <a:spcAft>
                <a:spcPts val="0"/>
              </a:spcAft>
              <a:buNone/>
            </a:pPr>
            <a:r>
              <a:rPr lang="en-US" sz="10200"/>
              <a:t>Reserve Materials </a:t>
            </a:r>
            <a:endParaRPr sz="10200"/>
          </a:p>
        </p:txBody>
      </p:sp>
      <p:sp>
        <p:nvSpPr>
          <p:cNvPr id="3171" name="Google Shape;3171;p356"/>
          <p:cNvSpPr txBox="1"/>
          <p:nvPr>
            <p:ph idx="12" type="sldNum"/>
          </p:nvPr>
        </p:nvSpPr>
        <p:spPr>
          <a:xfrm>
            <a:off x="8367632" y="4893175"/>
            <a:ext cx="727200" cy="147300"/>
          </a:xfrm>
          <a:prstGeom prst="rect">
            <a:avLst/>
          </a:prstGeom>
        </p:spPr>
        <p:txBody>
          <a:bodyPr anchorCtr="0" anchor="t" bIns="29450" lIns="58925" spcFirstLastPara="1" rIns="58925" wrap="square" tIns="29450">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3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3C47D"/>
        </a:solidFill>
      </p:bgPr>
    </p:bg>
    <p:spTree>
      <p:nvGrpSpPr>
        <p:cNvPr id="3176" name="Shape 3176"/>
        <p:cNvGrpSpPr/>
        <p:nvPr/>
      </p:nvGrpSpPr>
      <p:grpSpPr>
        <a:xfrm>
          <a:off x="0" y="0"/>
          <a:ext cx="0" cy="0"/>
          <a:chOff x="0" y="0"/>
          <a:chExt cx="0" cy="0"/>
        </a:xfrm>
      </p:grpSpPr>
      <p:sp>
        <p:nvSpPr>
          <p:cNvPr id="3177" name="Google Shape;3177;p357"/>
          <p:cNvSpPr txBox="1"/>
          <p:nvPr>
            <p:ph type="title"/>
          </p:nvPr>
        </p:nvSpPr>
        <p:spPr>
          <a:xfrm>
            <a:off x="687586" y="0"/>
            <a:ext cx="7768800" cy="971100"/>
          </a:xfrm>
          <a:prstGeom prst="rect">
            <a:avLst/>
          </a:prstGeom>
          <a:noFill/>
          <a:ln>
            <a:noFill/>
          </a:ln>
        </p:spPr>
        <p:txBody>
          <a:bodyPr anchorCtr="0" anchor="ctr" bIns="32750" lIns="32750" spcFirstLastPara="1" rIns="69975" wrap="square" tIns="32750">
            <a:noAutofit/>
          </a:bodyPr>
          <a:lstStyle/>
          <a:p>
            <a:pPr indent="0" lvl="0" marL="0" rtl="0" algn="ctr">
              <a:spcBef>
                <a:spcPts val="0"/>
              </a:spcBef>
              <a:spcAft>
                <a:spcPts val="0"/>
              </a:spcAft>
              <a:buNone/>
            </a:pPr>
            <a:br>
              <a:rPr lang="en-US" sz="3000">
                <a:latin typeface="Calibri"/>
                <a:ea typeface="Calibri"/>
                <a:cs typeface="Calibri"/>
                <a:sym typeface="Calibri"/>
              </a:rPr>
            </a:br>
            <a:r>
              <a:rPr b="1" lang="en-US" sz="4400">
                <a:solidFill>
                  <a:schemeClr val="dk1"/>
                </a:solidFill>
                <a:latin typeface="Calibri"/>
                <a:ea typeface="Calibri"/>
                <a:cs typeface="Calibri"/>
                <a:sym typeface="Calibri"/>
              </a:rPr>
              <a:t> </a:t>
            </a:r>
            <a:r>
              <a:rPr lang="en-US" sz="2500">
                <a:solidFill>
                  <a:schemeClr val="dk1"/>
                </a:solidFill>
              </a:rPr>
              <a:t>ENGG 107: Bayesian Statistical Modeling and Computation</a:t>
            </a:r>
            <a:br>
              <a:rPr lang="en-US" sz="2500"/>
            </a:br>
            <a:endParaRPr sz="3100">
              <a:solidFill>
                <a:srgbClr val="FF0000"/>
              </a:solidFill>
            </a:endParaRPr>
          </a:p>
        </p:txBody>
      </p:sp>
      <p:sp>
        <p:nvSpPr>
          <p:cNvPr id="3178" name="Google Shape;3178;p357"/>
          <p:cNvSpPr txBox="1"/>
          <p:nvPr/>
        </p:nvSpPr>
        <p:spPr>
          <a:xfrm>
            <a:off x="163500" y="3312475"/>
            <a:ext cx="8715600" cy="1140600"/>
          </a:xfrm>
          <a:prstGeom prst="rect">
            <a:avLst/>
          </a:prstGeom>
          <a:noFill/>
          <a:ln>
            <a:noFill/>
          </a:ln>
        </p:spPr>
        <p:txBody>
          <a:bodyPr anchorCtr="0" anchor="t" bIns="41900" lIns="83800" spcFirstLastPara="1" rIns="83800" wrap="square" tIns="41900">
            <a:noAutofit/>
          </a:bodyPr>
          <a:lstStyle/>
          <a:p>
            <a:pPr indent="-152400" lvl="0" marL="152400" marR="0" rtl="0" algn="l">
              <a:spcBef>
                <a:spcPts val="800"/>
              </a:spcBef>
              <a:spcAft>
                <a:spcPts val="0"/>
              </a:spcAft>
              <a:buNone/>
            </a:pPr>
            <a:r>
              <a:rPr lang="en-US" sz="2400">
                <a:solidFill>
                  <a:schemeClr val="dk1"/>
                </a:solidFill>
                <a:latin typeface="Calibri"/>
                <a:ea typeface="Calibri"/>
                <a:cs typeface="Calibri"/>
                <a:sym typeface="Calibri"/>
              </a:rPr>
              <a:t>Objectives for today:</a:t>
            </a:r>
            <a:endParaRPr sz="2400">
              <a:solidFill>
                <a:schemeClr val="dk1"/>
              </a:solidFill>
              <a:latin typeface="Calibri"/>
              <a:ea typeface="Calibri"/>
              <a:cs typeface="Calibri"/>
              <a:sym typeface="Calibri"/>
            </a:endParaRPr>
          </a:p>
          <a:p>
            <a:pPr indent="-381000" lvl="0" marL="457200" marR="0" rtl="0" algn="l">
              <a:spcBef>
                <a:spcPts val="800"/>
              </a:spcBef>
              <a:spcAft>
                <a:spcPts val="0"/>
              </a:spcAft>
              <a:buClr>
                <a:schemeClr val="dk1"/>
              </a:buClr>
              <a:buSzPts val="2400"/>
              <a:buFont typeface="Calibri"/>
              <a:buAutoNum type="arabicPeriod"/>
            </a:pPr>
            <a:r>
              <a:rPr lang="en-US" sz="2400">
                <a:solidFill>
                  <a:schemeClr val="dk1"/>
                </a:solidFill>
                <a:latin typeface="Calibri"/>
                <a:ea typeface="Calibri"/>
                <a:cs typeface="Calibri"/>
                <a:sym typeface="Calibri"/>
              </a:rPr>
              <a:t>Learn</a:t>
            </a:r>
            <a:endParaRPr sz="2400">
              <a:solidFill>
                <a:schemeClr val="dk1"/>
              </a:solidFill>
              <a:latin typeface="Calibri"/>
              <a:ea typeface="Calibri"/>
              <a:cs typeface="Calibri"/>
              <a:sym typeface="Calibri"/>
            </a:endParaRPr>
          </a:p>
        </p:txBody>
      </p:sp>
      <p:sp>
        <p:nvSpPr>
          <p:cNvPr id="3179" name="Google Shape;3179;p357"/>
          <p:cNvSpPr txBox="1"/>
          <p:nvPr>
            <p:ph idx="12" type="sldNum"/>
          </p:nvPr>
        </p:nvSpPr>
        <p:spPr>
          <a:xfrm>
            <a:off x="8367632" y="4893175"/>
            <a:ext cx="727200" cy="147300"/>
          </a:xfrm>
          <a:prstGeom prst="rect">
            <a:avLst/>
          </a:prstGeom>
        </p:spPr>
        <p:txBody>
          <a:bodyPr anchorCtr="0" anchor="t" bIns="29450" lIns="58925" spcFirstLastPara="1" rIns="58925" wrap="square" tIns="29450">
            <a:noAutofit/>
          </a:bodyPr>
          <a:lstStyle/>
          <a:p>
            <a:pPr indent="0" lvl="0" marL="0" rtl="0" algn="ctr">
              <a:spcBef>
                <a:spcPts val="0"/>
              </a:spcBef>
              <a:spcAft>
                <a:spcPts val="0"/>
              </a:spcAft>
              <a:buNone/>
            </a:pPr>
            <a:fld id="{00000000-1234-1234-1234-123412341234}" type="slidenum">
              <a:rPr lang="en-US"/>
              <a:t>‹#›</a:t>
            </a:fld>
            <a:endParaRPr/>
          </a:p>
        </p:txBody>
      </p:sp>
      <p:sp>
        <p:nvSpPr>
          <p:cNvPr id="3180" name="Google Shape;3180;p357"/>
          <p:cNvSpPr txBox="1"/>
          <p:nvPr/>
        </p:nvSpPr>
        <p:spPr>
          <a:xfrm>
            <a:off x="36900" y="1011600"/>
            <a:ext cx="9057900" cy="1939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5700">
                <a:solidFill>
                  <a:srgbClr val="FF0000"/>
                </a:solidFill>
                <a:latin typeface="Calibri"/>
                <a:ea typeface="Calibri"/>
                <a:cs typeface="Calibri"/>
                <a:sym typeface="Calibri"/>
              </a:rPr>
              <a:t>What are your Conclusions Sensitive to?</a:t>
            </a:r>
            <a:r>
              <a:rPr lang="en-US" sz="5700">
                <a:solidFill>
                  <a:srgbClr val="FF0000"/>
                </a:solidFill>
                <a:latin typeface="Calibri"/>
                <a:ea typeface="Calibri"/>
                <a:cs typeface="Calibri"/>
                <a:sym typeface="Calibri"/>
              </a:rPr>
              <a:t> </a:t>
            </a:r>
            <a:endParaRPr sz="5700">
              <a:latin typeface="Calibri"/>
              <a:ea typeface="Calibri"/>
              <a:cs typeface="Calibri"/>
              <a:sym typeface="Calibri"/>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sp>
        <p:nvSpPr>
          <p:cNvPr id="376" name="Google Shape;376;p52"/>
          <p:cNvSpPr txBox="1"/>
          <p:nvPr>
            <p:ph type="title"/>
          </p:nvPr>
        </p:nvSpPr>
        <p:spPr>
          <a:xfrm>
            <a:off x="687586" y="0"/>
            <a:ext cx="7768800" cy="971100"/>
          </a:xfrm>
          <a:prstGeom prst="rect">
            <a:avLst/>
          </a:prstGeom>
        </p:spPr>
        <p:txBody>
          <a:bodyPr anchorCtr="0" anchor="ctr" bIns="32750" lIns="32750" spcFirstLastPara="1" rIns="69975" wrap="square" tIns="32750">
            <a:noAutofit/>
          </a:bodyPr>
          <a:lstStyle/>
          <a:p>
            <a:pPr indent="0" lvl="0" marL="0" rtl="0" algn="l">
              <a:spcBef>
                <a:spcPts val="0"/>
              </a:spcBef>
              <a:spcAft>
                <a:spcPts val="0"/>
              </a:spcAft>
              <a:buNone/>
            </a:pPr>
            <a:r>
              <a:rPr lang="en-US" sz="3100"/>
              <a:t>A note on COVID-19 and respiratory health </a:t>
            </a:r>
            <a:r>
              <a:rPr lang="en-US" sz="3100"/>
              <a:t> </a:t>
            </a:r>
            <a:endParaRPr sz="3100"/>
          </a:p>
        </p:txBody>
      </p:sp>
      <p:sp>
        <p:nvSpPr>
          <p:cNvPr id="377" name="Google Shape;377;p52"/>
          <p:cNvSpPr txBox="1"/>
          <p:nvPr>
            <p:ph idx="12" type="sldNum"/>
          </p:nvPr>
        </p:nvSpPr>
        <p:spPr>
          <a:xfrm>
            <a:off x="8367632" y="4893175"/>
            <a:ext cx="727200" cy="147300"/>
          </a:xfrm>
          <a:prstGeom prst="rect">
            <a:avLst/>
          </a:prstGeom>
        </p:spPr>
        <p:txBody>
          <a:bodyPr anchorCtr="0" anchor="t" bIns="29450" lIns="58925" spcFirstLastPara="1" rIns="58925" wrap="square" tIns="2945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pic>
        <p:nvPicPr>
          <p:cNvPr id="378" name="Google Shape;378;p52"/>
          <p:cNvPicPr preferRelativeResize="0"/>
          <p:nvPr/>
        </p:nvPicPr>
        <p:blipFill>
          <a:blip r:embed="rId3">
            <a:alphaModFix/>
          </a:blip>
          <a:stretch>
            <a:fillRect/>
          </a:stretch>
        </p:blipFill>
        <p:spPr>
          <a:xfrm>
            <a:off x="1824550" y="1025575"/>
            <a:ext cx="5156797" cy="3867598"/>
          </a:xfrm>
          <a:prstGeom prst="rect">
            <a:avLst/>
          </a:prstGeom>
          <a:noFill/>
          <a:ln>
            <a:noFill/>
          </a:ln>
        </p:spPr>
      </p:pic>
    </p:spTree>
  </p:cSld>
  <p:clrMapOvr>
    <a:masterClrMapping/>
  </p:clrMapOvr>
</p:sld>
</file>

<file path=ppt/slides/slide3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3C47D"/>
        </a:solidFill>
      </p:bgPr>
    </p:bg>
    <p:spTree>
      <p:nvGrpSpPr>
        <p:cNvPr id="3185" name="Shape 3185"/>
        <p:cNvGrpSpPr/>
        <p:nvPr/>
      </p:nvGrpSpPr>
      <p:grpSpPr>
        <a:xfrm>
          <a:off x="0" y="0"/>
          <a:ext cx="0" cy="0"/>
          <a:chOff x="0" y="0"/>
          <a:chExt cx="0" cy="0"/>
        </a:xfrm>
      </p:grpSpPr>
      <p:sp>
        <p:nvSpPr>
          <p:cNvPr id="3186" name="Google Shape;3186;p358"/>
          <p:cNvSpPr txBox="1"/>
          <p:nvPr>
            <p:ph type="title"/>
          </p:nvPr>
        </p:nvSpPr>
        <p:spPr>
          <a:xfrm>
            <a:off x="687586" y="0"/>
            <a:ext cx="7768800" cy="971100"/>
          </a:xfrm>
          <a:prstGeom prst="rect">
            <a:avLst/>
          </a:prstGeom>
          <a:noFill/>
          <a:ln>
            <a:noFill/>
          </a:ln>
        </p:spPr>
        <p:txBody>
          <a:bodyPr anchorCtr="0" anchor="ctr" bIns="32750" lIns="32750" spcFirstLastPara="1" rIns="69975" wrap="square" tIns="32750">
            <a:noAutofit/>
          </a:bodyPr>
          <a:lstStyle/>
          <a:p>
            <a:pPr indent="0" lvl="0" marL="0" rtl="0" algn="ctr">
              <a:spcBef>
                <a:spcPts val="0"/>
              </a:spcBef>
              <a:spcAft>
                <a:spcPts val="0"/>
              </a:spcAft>
              <a:buNone/>
            </a:pPr>
            <a:br>
              <a:rPr lang="en-US" sz="3000">
                <a:latin typeface="Calibri"/>
                <a:ea typeface="Calibri"/>
                <a:cs typeface="Calibri"/>
                <a:sym typeface="Calibri"/>
              </a:rPr>
            </a:br>
            <a:r>
              <a:rPr b="1" lang="en-US" sz="4400">
                <a:solidFill>
                  <a:schemeClr val="dk1"/>
                </a:solidFill>
                <a:latin typeface="Calibri"/>
                <a:ea typeface="Calibri"/>
                <a:cs typeface="Calibri"/>
                <a:sym typeface="Calibri"/>
              </a:rPr>
              <a:t> </a:t>
            </a:r>
            <a:r>
              <a:rPr lang="en-US" sz="2500">
                <a:solidFill>
                  <a:schemeClr val="dk1"/>
                </a:solidFill>
              </a:rPr>
              <a:t>ENGG 107: Bayesian Statistical Modeling and Computation</a:t>
            </a:r>
            <a:br>
              <a:rPr lang="en-US" sz="2500"/>
            </a:br>
            <a:endParaRPr sz="3100">
              <a:solidFill>
                <a:srgbClr val="FF0000"/>
              </a:solidFill>
            </a:endParaRPr>
          </a:p>
        </p:txBody>
      </p:sp>
      <p:sp>
        <p:nvSpPr>
          <p:cNvPr id="3187" name="Google Shape;3187;p358"/>
          <p:cNvSpPr txBox="1"/>
          <p:nvPr/>
        </p:nvSpPr>
        <p:spPr>
          <a:xfrm>
            <a:off x="163500" y="3312475"/>
            <a:ext cx="8715600" cy="1140600"/>
          </a:xfrm>
          <a:prstGeom prst="rect">
            <a:avLst/>
          </a:prstGeom>
          <a:noFill/>
          <a:ln>
            <a:noFill/>
          </a:ln>
        </p:spPr>
        <p:txBody>
          <a:bodyPr anchorCtr="0" anchor="t" bIns="41900" lIns="83800" spcFirstLastPara="1" rIns="83800" wrap="square" tIns="41900">
            <a:noAutofit/>
          </a:bodyPr>
          <a:lstStyle/>
          <a:p>
            <a:pPr indent="-152400" lvl="0" marL="152400" marR="0" rtl="0" algn="l">
              <a:spcBef>
                <a:spcPts val="800"/>
              </a:spcBef>
              <a:spcAft>
                <a:spcPts val="0"/>
              </a:spcAft>
              <a:buNone/>
            </a:pPr>
            <a:r>
              <a:rPr lang="en-US" sz="2400">
                <a:solidFill>
                  <a:schemeClr val="dk1"/>
                </a:solidFill>
                <a:latin typeface="Calibri"/>
                <a:ea typeface="Calibri"/>
                <a:cs typeface="Calibri"/>
                <a:sym typeface="Calibri"/>
              </a:rPr>
              <a:t>Objectives for today:</a:t>
            </a:r>
            <a:endParaRPr sz="2400">
              <a:solidFill>
                <a:schemeClr val="dk1"/>
              </a:solidFill>
              <a:latin typeface="Calibri"/>
              <a:ea typeface="Calibri"/>
              <a:cs typeface="Calibri"/>
              <a:sym typeface="Calibri"/>
            </a:endParaRPr>
          </a:p>
          <a:p>
            <a:pPr indent="-381000" lvl="0" marL="457200" marR="0" rtl="0" algn="l">
              <a:spcBef>
                <a:spcPts val="800"/>
              </a:spcBef>
              <a:spcAft>
                <a:spcPts val="0"/>
              </a:spcAft>
              <a:buClr>
                <a:schemeClr val="dk1"/>
              </a:buClr>
              <a:buSzPts val="2400"/>
              <a:buFont typeface="Calibri"/>
              <a:buAutoNum type="arabicPeriod"/>
            </a:pPr>
            <a:r>
              <a:rPr lang="en-US" sz="2400">
                <a:solidFill>
                  <a:schemeClr val="dk1"/>
                </a:solidFill>
                <a:latin typeface="Calibri"/>
                <a:ea typeface="Calibri"/>
                <a:cs typeface="Calibri"/>
                <a:sym typeface="Calibri"/>
              </a:rPr>
              <a:t>Learn</a:t>
            </a:r>
            <a:endParaRPr sz="2400">
              <a:solidFill>
                <a:schemeClr val="dk1"/>
              </a:solidFill>
              <a:latin typeface="Calibri"/>
              <a:ea typeface="Calibri"/>
              <a:cs typeface="Calibri"/>
              <a:sym typeface="Calibri"/>
            </a:endParaRPr>
          </a:p>
        </p:txBody>
      </p:sp>
      <p:sp>
        <p:nvSpPr>
          <p:cNvPr id="3188" name="Google Shape;3188;p358"/>
          <p:cNvSpPr txBox="1"/>
          <p:nvPr>
            <p:ph idx="12" type="sldNum"/>
          </p:nvPr>
        </p:nvSpPr>
        <p:spPr>
          <a:xfrm>
            <a:off x="8367632" y="4893175"/>
            <a:ext cx="727200" cy="147300"/>
          </a:xfrm>
          <a:prstGeom prst="rect">
            <a:avLst/>
          </a:prstGeom>
        </p:spPr>
        <p:txBody>
          <a:bodyPr anchorCtr="0" anchor="t" bIns="29450" lIns="58925" spcFirstLastPara="1" rIns="58925" wrap="square" tIns="29450">
            <a:noAutofit/>
          </a:bodyPr>
          <a:lstStyle/>
          <a:p>
            <a:pPr indent="0" lvl="0" marL="0" rtl="0" algn="ctr">
              <a:spcBef>
                <a:spcPts val="0"/>
              </a:spcBef>
              <a:spcAft>
                <a:spcPts val="0"/>
              </a:spcAft>
              <a:buNone/>
            </a:pPr>
            <a:fld id="{00000000-1234-1234-1234-123412341234}" type="slidenum">
              <a:rPr lang="en-US"/>
              <a:t>‹#›</a:t>
            </a:fld>
            <a:endParaRPr/>
          </a:p>
        </p:txBody>
      </p:sp>
      <p:sp>
        <p:nvSpPr>
          <p:cNvPr id="3189" name="Google Shape;3189;p358"/>
          <p:cNvSpPr txBox="1"/>
          <p:nvPr/>
        </p:nvSpPr>
        <p:spPr>
          <a:xfrm>
            <a:off x="36900" y="1011600"/>
            <a:ext cx="9057900" cy="1939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5700">
                <a:solidFill>
                  <a:srgbClr val="FF0000"/>
                </a:solidFill>
                <a:latin typeface="Calibri"/>
                <a:ea typeface="Calibri"/>
                <a:cs typeface="Calibri"/>
                <a:sym typeface="Calibri"/>
              </a:rPr>
              <a:t>How to communicate your </a:t>
            </a:r>
            <a:r>
              <a:rPr lang="en-US" sz="5700">
                <a:solidFill>
                  <a:srgbClr val="FF0000"/>
                </a:solidFill>
                <a:latin typeface="Calibri"/>
                <a:ea typeface="Calibri"/>
                <a:cs typeface="Calibri"/>
                <a:sym typeface="Calibri"/>
              </a:rPr>
              <a:t>results</a:t>
            </a:r>
            <a:r>
              <a:rPr lang="en-US" sz="5700">
                <a:solidFill>
                  <a:srgbClr val="FF0000"/>
                </a:solidFill>
                <a:latin typeface="Calibri"/>
                <a:ea typeface="Calibri"/>
                <a:cs typeface="Calibri"/>
                <a:sym typeface="Calibri"/>
              </a:rPr>
              <a:t>?</a:t>
            </a:r>
            <a:r>
              <a:rPr lang="en-US" sz="5700">
                <a:solidFill>
                  <a:srgbClr val="FF0000"/>
                </a:solidFill>
                <a:latin typeface="Calibri"/>
                <a:ea typeface="Calibri"/>
                <a:cs typeface="Calibri"/>
                <a:sym typeface="Calibri"/>
              </a:rPr>
              <a:t> </a:t>
            </a:r>
            <a:endParaRPr sz="5700">
              <a:latin typeface="Calibri"/>
              <a:ea typeface="Calibri"/>
              <a:cs typeface="Calibri"/>
              <a:sym typeface="Calibri"/>
            </a:endParaRPr>
          </a:p>
        </p:txBody>
      </p:sp>
    </p:spTree>
  </p:cSld>
  <p:clrMapOvr>
    <a:masterClrMapping/>
  </p:clrMapOvr>
</p:sld>
</file>

<file path=ppt/slides/slide3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4" name="Shape 3194"/>
        <p:cNvGrpSpPr/>
        <p:nvPr/>
      </p:nvGrpSpPr>
      <p:grpSpPr>
        <a:xfrm>
          <a:off x="0" y="0"/>
          <a:ext cx="0" cy="0"/>
          <a:chOff x="0" y="0"/>
          <a:chExt cx="0" cy="0"/>
        </a:xfrm>
      </p:grpSpPr>
      <p:sp>
        <p:nvSpPr>
          <p:cNvPr id="3195" name="Google Shape;3195;p359"/>
          <p:cNvSpPr txBox="1"/>
          <p:nvPr>
            <p:ph type="title"/>
          </p:nvPr>
        </p:nvSpPr>
        <p:spPr>
          <a:xfrm>
            <a:off x="687600" y="-68075"/>
            <a:ext cx="7768800" cy="633600"/>
          </a:xfrm>
          <a:prstGeom prst="rect">
            <a:avLst/>
          </a:prstGeom>
          <a:noFill/>
          <a:ln>
            <a:noFill/>
          </a:ln>
        </p:spPr>
        <p:txBody>
          <a:bodyPr anchorCtr="0" anchor="ctr" bIns="32750" lIns="32750" spcFirstLastPara="1" rIns="69975" wrap="square" tIns="32750">
            <a:noAutofit/>
          </a:bodyPr>
          <a:lstStyle/>
          <a:p>
            <a:pPr indent="0" lvl="0" marL="0" rtl="0" algn="ctr">
              <a:spcBef>
                <a:spcPts val="0"/>
              </a:spcBef>
              <a:spcAft>
                <a:spcPts val="0"/>
              </a:spcAft>
              <a:buNone/>
            </a:pPr>
            <a:r>
              <a:rPr lang="en-US" sz="2800"/>
              <a:t>Current Schedule</a:t>
            </a:r>
            <a:endParaRPr sz="2800"/>
          </a:p>
        </p:txBody>
      </p:sp>
      <p:sp>
        <p:nvSpPr>
          <p:cNvPr id="3196" name="Google Shape;3196;p359"/>
          <p:cNvSpPr txBox="1"/>
          <p:nvPr>
            <p:ph idx="12" type="sldNum"/>
          </p:nvPr>
        </p:nvSpPr>
        <p:spPr>
          <a:xfrm>
            <a:off x="8367632" y="4893175"/>
            <a:ext cx="727200" cy="147300"/>
          </a:xfrm>
          <a:prstGeom prst="rect">
            <a:avLst/>
          </a:prstGeom>
        </p:spPr>
        <p:txBody>
          <a:bodyPr anchorCtr="0" anchor="t" bIns="29450" lIns="58925" spcFirstLastPara="1" rIns="58925" wrap="square" tIns="29450">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3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CE5CD"/>
        </a:solidFill>
      </p:bgPr>
    </p:bg>
    <p:spTree>
      <p:nvGrpSpPr>
        <p:cNvPr id="3201" name="Shape 3201"/>
        <p:cNvGrpSpPr/>
        <p:nvPr/>
      </p:nvGrpSpPr>
      <p:grpSpPr>
        <a:xfrm>
          <a:off x="0" y="0"/>
          <a:ext cx="0" cy="0"/>
          <a:chOff x="0" y="0"/>
          <a:chExt cx="0" cy="0"/>
        </a:xfrm>
      </p:grpSpPr>
      <p:sp>
        <p:nvSpPr>
          <p:cNvPr id="3202" name="Google Shape;3202;p360"/>
          <p:cNvSpPr txBox="1"/>
          <p:nvPr>
            <p:ph type="title"/>
          </p:nvPr>
        </p:nvSpPr>
        <p:spPr>
          <a:xfrm>
            <a:off x="687586" y="0"/>
            <a:ext cx="7768800" cy="971100"/>
          </a:xfrm>
          <a:prstGeom prst="rect">
            <a:avLst/>
          </a:prstGeom>
          <a:noFill/>
          <a:ln>
            <a:noFill/>
          </a:ln>
        </p:spPr>
        <p:txBody>
          <a:bodyPr anchorCtr="0" anchor="ctr" bIns="32750" lIns="32750" spcFirstLastPara="1" rIns="69975" wrap="square" tIns="32750">
            <a:noAutofit/>
          </a:bodyPr>
          <a:lstStyle/>
          <a:p>
            <a:pPr indent="0" lvl="0" marL="0" rtl="0" algn="ctr">
              <a:spcBef>
                <a:spcPts val="0"/>
              </a:spcBef>
              <a:spcAft>
                <a:spcPts val="0"/>
              </a:spcAft>
              <a:buNone/>
            </a:pPr>
            <a:r>
              <a:rPr lang="en-US">
                <a:latin typeface="Calibri"/>
                <a:ea typeface="Calibri"/>
                <a:cs typeface="Calibri"/>
                <a:sym typeface="Calibri"/>
              </a:rPr>
              <a:t>Outline for today</a:t>
            </a:r>
            <a:endParaRPr>
              <a:latin typeface="Calibri"/>
              <a:ea typeface="Calibri"/>
              <a:cs typeface="Calibri"/>
              <a:sym typeface="Calibri"/>
            </a:endParaRPr>
          </a:p>
        </p:txBody>
      </p:sp>
      <p:sp>
        <p:nvSpPr>
          <p:cNvPr id="3203" name="Google Shape;3203;p360"/>
          <p:cNvSpPr txBox="1"/>
          <p:nvPr>
            <p:ph idx="1" type="body"/>
          </p:nvPr>
        </p:nvSpPr>
        <p:spPr>
          <a:xfrm>
            <a:off x="393356" y="848407"/>
            <a:ext cx="8152800" cy="3998400"/>
          </a:xfrm>
          <a:prstGeom prst="rect">
            <a:avLst/>
          </a:prstGeom>
          <a:noFill/>
          <a:ln>
            <a:noFill/>
          </a:ln>
        </p:spPr>
        <p:txBody>
          <a:bodyPr anchorCtr="0" anchor="t" bIns="32750" lIns="32750" spcFirstLastPara="1" rIns="69975" wrap="square" tIns="32750">
            <a:noAutofit/>
          </a:bodyPr>
          <a:lstStyle/>
          <a:p>
            <a:pPr indent="-419100" lvl="0" marL="457200" rtl="0" algn="l">
              <a:lnSpc>
                <a:spcPct val="150000"/>
              </a:lnSpc>
              <a:spcBef>
                <a:spcPts val="400"/>
              </a:spcBef>
              <a:spcAft>
                <a:spcPts val="0"/>
              </a:spcAft>
              <a:buSzPts val="3000"/>
              <a:buFont typeface="Calibri"/>
              <a:buAutoNum type="arabicPeriod"/>
            </a:pPr>
            <a:r>
              <a:rPr lang="en-US" sz="3000"/>
              <a:t>Motivating…</a:t>
            </a:r>
            <a:endParaRPr sz="3000"/>
          </a:p>
          <a:p>
            <a:pPr indent="0" lvl="0" marL="0" rtl="0" algn="l">
              <a:spcBef>
                <a:spcPts val="400"/>
              </a:spcBef>
              <a:spcAft>
                <a:spcPts val="0"/>
              </a:spcAft>
              <a:buNone/>
            </a:pPr>
            <a:r>
              <a:t/>
            </a:r>
            <a:endParaRPr sz="3000">
              <a:latin typeface="Calibri"/>
              <a:ea typeface="Calibri"/>
              <a:cs typeface="Calibri"/>
              <a:sym typeface="Calibri"/>
            </a:endParaRPr>
          </a:p>
        </p:txBody>
      </p:sp>
      <p:sp>
        <p:nvSpPr>
          <p:cNvPr id="3204" name="Google Shape;3204;p360"/>
          <p:cNvSpPr txBox="1"/>
          <p:nvPr>
            <p:ph idx="12" type="sldNum"/>
          </p:nvPr>
        </p:nvSpPr>
        <p:spPr>
          <a:xfrm>
            <a:off x="8367632" y="4893175"/>
            <a:ext cx="727200" cy="147300"/>
          </a:xfrm>
          <a:prstGeom prst="rect">
            <a:avLst/>
          </a:prstGeom>
        </p:spPr>
        <p:txBody>
          <a:bodyPr anchorCtr="0" anchor="t" bIns="29450" lIns="58925" spcFirstLastPara="1" rIns="58925" wrap="square" tIns="29450">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3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A4C2F4"/>
        </a:solidFill>
      </p:bgPr>
    </p:bg>
    <p:spTree>
      <p:nvGrpSpPr>
        <p:cNvPr id="3209" name="Shape 3209"/>
        <p:cNvGrpSpPr/>
        <p:nvPr/>
      </p:nvGrpSpPr>
      <p:grpSpPr>
        <a:xfrm>
          <a:off x="0" y="0"/>
          <a:ext cx="0" cy="0"/>
          <a:chOff x="0" y="0"/>
          <a:chExt cx="0" cy="0"/>
        </a:xfrm>
      </p:grpSpPr>
      <p:sp>
        <p:nvSpPr>
          <p:cNvPr id="3210" name="Google Shape;3210;p361"/>
          <p:cNvSpPr txBox="1"/>
          <p:nvPr>
            <p:ph type="title"/>
          </p:nvPr>
        </p:nvSpPr>
        <p:spPr>
          <a:xfrm>
            <a:off x="687575" y="0"/>
            <a:ext cx="7768800" cy="569700"/>
          </a:xfrm>
          <a:prstGeom prst="rect">
            <a:avLst/>
          </a:prstGeom>
        </p:spPr>
        <p:txBody>
          <a:bodyPr anchorCtr="0" anchor="ctr" bIns="32750" lIns="32750" spcFirstLastPara="1" rIns="69975" wrap="square" tIns="32750">
            <a:noAutofit/>
          </a:bodyPr>
          <a:lstStyle/>
          <a:p>
            <a:pPr indent="0" lvl="0" marL="0" rtl="0" algn="ctr">
              <a:spcBef>
                <a:spcPts val="0"/>
              </a:spcBef>
              <a:spcAft>
                <a:spcPts val="0"/>
              </a:spcAft>
              <a:buNone/>
            </a:pPr>
            <a:r>
              <a:rPr lang="en-US"/>
              <a:t>Review of Reading Assignments</a:t>
            </a:r>
            <a:endParaRPr/>
          </a:p>
        </p:txBody>
      </p:sp>
      <p:sp>
        <p:nvSpPr>
          <p:cNvPr id="3211" name="Google Shape;3211;p361"/>
          <p:cNvSpPr txBox="1"/>
          <p:nvPr>
            <p:ph idx="1" type="body"/>
          </p:nvPr>
        </p:nvSpPr>
        <p:spPr>
          <a:xfrm>
            <a:off x="150825" y="572550"/>
            <a:ext cx="8680800" cy="3998400"/>
          </a:xfrm>
          <a:prstGeom prst="rect">
            <a:avLst/>
          </a:prstGeom>
        </p:spPr>
        <p:txBody>
          <a:bodyPr anchorCtr="0" anchor="t" bIns="32750" lIns="32750" spcFirstLastPara="1" rIns="69975" wrap="square" tIns="32750">
            <a:noAutofit/>
          </a:bodyPr>
          <a:lstStyle/>
          <a:p>
            <a:pPr indent="-342900" lvl="0" marL="457200" rtl="0" algn="l">
              <a:spcBef>
                <a:spcPts val="400"/>
              </a:spcBef>
              <a:spcAft>
                <a:spcPts val="0"/>
              </a:spcAft>
              <a:buSzPts val="1800"/>
              <a:buChar char="•"/>
            </a:pPr>
            <a:r>
              <a:rPr lang="en-US" sz="1800"/>
              <a:t>Core:</a:t>
            </a:r>
            <a:endParaRPr sz="1800"/>
          </a:p>
          <a:p>
            <a:pPr indent="-342900" lvl="1" marL="914400" rtl="0" algn="l">
              <a:spcBef>
                <a:spcPts val="0"/>
              </a:spcBef>
              <a:spcAft>
                <a:spcPts val="0"/>
              </a:spcAft>
              <a:buSzPts val="1800"/>
              <a:buChar char="–"/>
            </a:pPr>
            <a:r>
              <a:rPr lang="en-US" sz="1800"/>
              <a:t>…</a:t>
            </a:r>
            <a:endParaRPr sz="1800"/>
          </a:p>
          <a:p>
            <a:pPr indent="0" lvl="0" marL="914400" rtl="0" algn="l">
              <a:spcBef>
                <a:spcPts val="400"/>
              </a:spcBef>
              <a:spcAft>
                <a:spcPts val="0"/>
              </a:spcAft>
              <a:buNone/>
            </a:pPr>
            <a:br>
              <a:rPr lang="en-US" sz="1800"/>
            </a:br>
            <a:endParaRPr sz="1800"/>
          </a:p>
          <a:p>
            <a:pPr indent="-342900" lvl="0" marL="457200" rtl="0" algn="l">
              <a:spcBef>
                <a:spcPts val="400"/>
              </a:spcBef>
              <a:spcAft>
                <a:spcPts val="0"/>
              </a:spcAft>
              <a:buSzPts val="1800"/>
              <a:buChar char="•"/>
            </a:pPr>
            <a:r>
              <a:rPr lang="en-US" sz="1800"/>
              <a:t>Supplementary (if you are interested in background)</a:t>
            </a:r>
            <a:endParaRPr sz="1800"/>
          </a:p>
          <a:p>
            <a:pPr indent="-342900" lvl="1" marL="914400" rtl="0" algn="l">
              <a:spcBef>
                <a:spcPts val="0"/>
              </a:spcBef>
              <a:spcAft>
                <a:spcPts val="0"/>
              </a:spcAft>
              <a:buSzPts val="1800"/>
              <a:buChar char="–"/>
            </a:pPr>
            <a:r>
              <a:rPr lang="en-US" sz="1800"/>
              <a:t>…</a:t>
            </a:r>
            <a:endParaRPr sz="1800"/>
          </a:p>
        </p:txBody>
      </p:sp>
      <p:sp>
        <p:nvSpPr>
          <p:cNvPr id="3212" name="Google Shape;3212;p361"/>
          <p:cNvSpPr txBox="1"/>
          <p:nvPr>
            <p:ph idx="12" type="sldNum"/>
          </p:nvPr>
        </p:nvSpPr>
        <p:spPr>
          <a:xfrm>
            <a:off x="8367632" y="4893175"/>
            <a:ext cx="727200" cy="147300"/>
          </a:xfrm>
          <a:prstGeom prst="rect">
            <a:avLst/>
          </a:prstGeom>
        </p:spPr>
        <p:txBody>
          <a:bodyPr anchorCtr="0" anchor="t" bIns="29450" lIns="58925" spcFirstLastPara="1" rIns="58925" wrap="square" tIns="2945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3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7" name="Shape 3217"/>
        <p:cNvGrpSpPr/>
        <p:nvPr/>
      </p:nvGrpSpPr>
      <p:grpSpPr>
        <a:xfrm>
          <a:off x="0" y="0"/>
          <a:ext cx="0" cy="0"/>
          <a:chOff x="0" y="0"/>
          <a:chExt cx="0" cy="0"/>
        </a:xfrm>
      </p:grpSpPr>
      <p:sp>
        <p:nvSpPr>
          <p:cNvPr id="3218" name="Google Shape;3218;p362"/>
          <p:cNvSpPr txBox="1"/>
          <p:nvPr>
            <p:ph type="title"/>
          </p:nvPr>
        </p:nvSpPr>
        <p:spPr>
          <a:xfrm>
            <a:off x="687600" y="-68075"/>
            <a:ext cx="7768800" cy="633600"/>
          </a:xfrm>
          <a:prstGeom prst="rect">
            <a:avLst/>
          </a:prstGeom>
          <a:noFill/>
          <a:ln>
            <a:noFill/>
          </a:ln>
        </p:spPr>
        <p:txBody>
          <a:bodyPr anchorCtr="0" anchor="ctr" bIns="32750" lIns="32750" spcFirstLastPara="1" rIns="69975" wrap="square" tIns="32750">
            <a:noAutofit/>
          </a:bodyPr>
          <a:lstStyle/>
          <a:p>
            <a:pPr indent="0" lvl="0" marL="0" rtl="0" algn="ctr">
              <a:spcBef>
                <a:spcPts val="0"/>
              </a:spcBef>
              <a:spcAft>
                <a:spcPts val="0"/>
              </a:spcAft>
              <a:buNone/>
            </a:pPr>
            <a:r>
              <a:rPr lang="en-US" sz="2800"/>
              <a:t>Content</a:t>
            </a:r>
            <a:endParaRPr sz="2800"/>
          </a:p>
        </p:txBody>
      </p:sp>
      <p:sp>
        <p:nvSpPr>
          <p:cNvPr id="3219" name="Google Shape;3219;p362"/>
          <p:cNvSpPr txBox="1"/>
          <p:nvPr>
            <p:ph idx="12" type="sldNum"/>
          </p:nvPr>
        </p:nvSpPr>
        <p:spPr>
          <a:xfrm>
            <a:off x="8367632" y="4893175"/>
            <a:ext cx="727200" cy="147300"/>
          </a:xfrm>
          <a:prstGeom prst="rect">
            <a:avLst/>
          </a:prstGeom>
        </p:spPr>
        <p:txBody>
          <a:bodyPr anchorCtr="0" anchor="t" bIns="29450" lIns="58925" spcFirstLastPara="1" rIns="58925" wrap="square" tIns="29450">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3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A4C2F4"/>
        </a:solidFill>
      </p:bgPr>
    </p:bg>
    <p:spTree>
      <p:nvGrpSpPr>
        <p:cNvPr id="3224" name="Shape 3224"/>
        <p:cNvGrpSpPr/>
        <p:nvPr/>
      </p:nvGrpSpPr>
      <p:grpSpPr>
        <a:xfrm>
          <a:off x="0" y="0"/>
          <a:ext cx="0" cy="0"/>
          <a:chOff x="0" y="0"/>
          <a:chExt cx="0" cy="0"/>
        </a:xfrm>
      </p:grpSpPr>
      <p:sp>
        <p:nvSpPr>
          <p:cNvPr id="3225" name="Google Shape;3225;p363"/>
          <p:cNvSpPr txBox="1"/>
          <p:nvPr>
            <p:ph type="title"/>
          </p:nvPr>
        </p:nvSpPr>
        <p:spPr>
          <a:xfrm>
            <a:off x="687575" y="0"/>
            <a:ext cx="7768800" cy="569700"/>
          </a:xfrm>
          <a:prstGeom prst="rect">
            <a:avLst/>
          </a:prstGeom>
        </p:spPr>
        <p:txBody>
          <a:bodyPr anchorCtr="0" anchor="ctr" bIns="32750" lIns="32750" spcFirstLastPara="1" rIns="69975" wrap="square" tIns="32750">
            <a:noAutofit/>
          </a:bodyPr>
          <a:lstStyle/>
          <a:p>
            <a:pPr indent="0" lvl="0" marL="0" rtl="0" algn="ctr">
              <a:spcBef>
                <a:spcPts val="0"/>
              </a:spcBef>
              <a:spcAft>
                <a:spcPts val="0"/>
              </a:spcAft>
              <a:buNone/>
            </a:pPr>
            <a:r>
              <a:rPr lang="en-US"/>
              <a:t>Reading Assignments for Next Class </a:t>
            </a:r>
            <a:endParaRPr/>
          </a:p>
        </p:txBody>
      </p:sp>
      <p:sp>
        <p:nvSpPr>
          <p:cNvPr id="3226" name="Google Shape;3226;p363"/>
          <p:cNvSpPr txBox="1"/>
          <p:nvPr>
            <p:ph idx="1" type="body"/>
          </p:nvPr>
        </p:nvSpPr>
        <p:spPr>
          <a:xfrm>
            <a:off x="150825" y="572550"/>
            <a:ext cx="8680800" cy="3998400"/>
          </a:xfrm>
          <a:prstGeom prst="rect">
            <a:avLst/>
          </a:prstGeom>
        </p:spPr>
        <p:txBody>
          <a:bodyPr anchorCtr="0" anchor="t" bIns="32750" lIns="32750" spcFirstLastPara="1" rIns="69975" wrap="square" tIns="32750">
            <a:noAutofit/>
          </a:bodyPr>
          <a:lstStyle/>
          <a:p>
            <a:pPr indent="-342900" lvl="0" marL="457200" rtl="0" algn="l">
              <a:spcBef>
                <a:spcPts val="400"/>
              </a:spcBef>
              <a:spcAft>
                <a:spcPts val="0"/>
              </a:spcAft>
              <a:buSzPts val="1800"/>
              <a:buChar char="•"/>
            </a:pPr>
            <a:r>
              <a:rPr lang="en-US" sz="1800"/>
              <a:t>Core:</a:t>
            </a:r>
            <a:endParaRPr sz="1800"/>
          </a:p>
          <a:p>
            <a:pPr indent="-342900" lvl="1" marL="914400" rtl="0" algn="l">
              <a:spcBef>
                <a:spcPts val="0"/>
              </a:spcBef>
              <a:spcAft>
                <a:spcPts val="0"/>
              </a:spcAft>
              <a:buSzPts val="1800"/>
              <a:buChar char="–"/>
            </a:pPr>
            <a:r>
              <a:rPr lang="en-US" sz="1800"/>
              <a:t>…</a:t>
            </a:r>
            <a:endParaRPr sz="1800"/>
          </a:p>
          <a:p>
            <a:pPr indent="0" lvl="0" marL="914400" rtl="0" algn="l">
              <a:spcBef>
                <a:spcPts val="400"/>
              </a:spcBef>
              <a:spcAft>
                <a:spcPts val="0"/>
              </a:spcAft>
              <a:buNone/>
            </a:pPr>
            <a:br>
              <a:rPr lang="en-US" sz="1800"/>
            </a:br>
            <a:endParaRPr sz="1800"/>
          </a:p>
          <a:p>
            <a:pPr indent="-342900" lvl="0" marL="457200" rtl="0" algn="l">
              <a:spcBef>
                <a:spcPts val="400"/>
              </a:spcBef>
              <a:spcAft>
                <a:spcPts val="0"/>
              </a:spcAft>
              <a:buSzPts val="1800"/>
              <a:buChar char="•"/>
            </a:pPr>
            <a:r>
              <a:rPr lang="en-US" sz="1800"/>
              <a:t>Supplementary (if you are interested in background)</a:t>
            </a:r>
            <a:endParaRPr sz="1800"/>
          </a:p>
          <a:p>
            <a:pPr indent="-342900" lvl="1" marL="914400" rtl="0" algn="l">
              <a:spcBef>
                <a:spcPts val="0"/>
              </a:spcBef>
              <a:spcAft>
                <a:spcPts val="0"/>
              </a:spcAft>
              <a:buSzPts val="1800"/>
              <a:buChar char="–"/>
            </a:pPr>
            <a:r>
              <a:rPr lang="en-US" sz="1800"/>
              <a:t>…</a:t>
            </a:r>
            <a:endParaRPr sz="1800"/>
          </a:p>
        </p:txBody>
      </p:sp>
      <p:sp>
        <p:nvSpPr>
          <p:cNvPr id="3227" name="Google Shape;3227;p363"/>
          <p:cNvSpPr txBox="1"/>
          <p:nvPr>
            <p:ph idx="12" type="sldNum"/>
          </p:nvPr>
        </p:nvSpPr>
        <p:spPr>
          <a:xfrm>
            <a:off x="8367632" y="4893175"/>
            <a:ext cx="727200" cy="147300"/>
          </a:xfrm>
          <a:prstGeom prst="rect">
            <a:avLst/>
          </a:prstGeom>
        </p:spPr>
        <p:txBody>
          <a:bodyPr anchorCtr="0" anchor="t" bIns="29450" lIns="58925" spcFirstLastPara="1" rIns="58925" wrap="square" tIns="2945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3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A4C2F4"/>
        </a:solidFill>
      </p:bgPr>
    </p:bg>
    <p:spTree>
      <p:nvGrpSpPr>
        <p:cNvPr id="3232" name="Shape 3232"/>
        <p:cNvGrpSpPr/>
        <p:nvPr/>
      </p:nvGrpSpPr>
      <p:grpSpPr>
        <a:xfrm>
          <a:off x="0" y="0"/>
          <a:ext cx="0" cy="0"/>
          <a:chOff x="0" y="0"/>
          <a:chExt cx="0" cy="0"/>
        </a:xfrm>
      </p:grpSpPr>
      <p:sp>
        <p:nvSpPr>
          <p:cNvPr id="3233" name="Google Shape;3233;p364"/>
          <p:cNvSpPr txBox="1"/>
          <p:nvPr>
            <p:ph type="title"/>
          </p:nvPr>
        </p:nvSpPr>
        <p:spPr>
          <a:xfrm>
            <a:off x="687586" y="0"/>
            <a:ext cx="7768800" cy="971100"/>
          </a:xfrm>
          <a:prstGeom prst="rect">
            <a:avLst/>
          </a:prstGeom>
        </p:spPr>
        <p:txBody>
          <a:bodyPr anchorCtr="0" anchor="ctr" bIns="32750" lIns="32750" spcFirstLastPara="1" rIns="69975" wrap="square" tIns="32750">
            <a:noAutofit/>
          </a:bodyPr>
          <a:lstStyle/>
          <a:p>
            <a:pPr indent="0" lvl="0" marL="0" rtl="0" algn="ctr">
              <a:spcBef>
                <a:spcPts val="0"/>
              </a:spcBef>
              <a:spcAft>
                <a:spcPts val="0"/>
              </a:spcAft>
              <a:buNone/>
            </a:pPr>
            <a:r>
              <a:rPr lang="en-US"/>
              <a:t>Review</a:t>
            </a:r>
            <a:endParaRPr/>
          </a:p>
        </p:txBody>
      </p:sp>
      <p:sp>
        <p:nvSpPr>
          <p:cNvPr id="3234" name="Google Shape;3234;p364"/>
          <p:cNvSpPr txBox="1"/>
          <p:nvPr>
            <p:ph idx="1" type="body"/>
          </p:nvPr>
        </p:nvSpPr>
        <p:spPr>
          <a:xfrm>
            <a:off x="495581" y="850057"/>
            <a:ext cx="8152800" cy="3998400"/>
          </a:xfrm>
          <a:prstGeom prst="rect">
            <a:avLst/>
          </a:prstGeom>
        </p:spPr>
        <p:txBody>
          <a:bodyPr anchorCtr="0" anchor="t" bIns="32750" lIns="32750" spcFirstLastPara="1" rIns="69975" wrap="square" tIns="32750">
            <a:noAutofit/>
          </a:bodyPr>
          <a:lstStyle/>
          <a:p>
            <a:pPr indent="0" lvl="0" marL="0" rtl="0" algn="l">
              <a:spcBef>
                <a:spcPts val="400"/>
              </a:spcBef>
              <a:spcAft>
                <a:spcPts val="0"/>
              </a:spcAft>
              <a:buNone/>
            </a:pPr>
            <a:r>
              <a:rPr lang="en-US" sz="2800"/>
              <a:t>Do you know </a:t>
            </a:r>
            <a:endParaRPr sz="2800"/>
          </a:p>
          <a:p>
            <a:pPr indent="0" lvl="0" marL="0" rtl="0" algn="l">
              <a:spcBef>
                <a:spcPts val="400"/>
              </a:spcBef>
              <a:spcAft>
                <a:spcPts val="0"/>
              </a:spcAft>
              <a:buNone/>
            </a:pPr>
            <a:r>
              <a:t/>
            </a:r>
            <a:endParaRPr sz="2800"/>
          </a:p>
          <a:p>
            <a:pPr indent="-381000" lvl="0" marL="457200" rtl="0" algn="l">
              <a:spcBef>
                <a:spcPts val="400"/>
              </a:spcBef>
              <a:spcAft>
                <a:spcPts val="0"/>
              </a:spcAft>
              <a:buSzPts val="2400"/>
              <a:buAutoNum type="arabicPeriod"/>
            </a:pPr>
            <a:r>
              <a:rPr lang="en-US" sz="2800"/>
              <a:t>How to..</a:t>
            </a:r>
            <a:r>
              <a:rPr lang="en-US"/>
              <a:t> </a:t>
            </a:r>
            <a:endParaRPr/>
          </a:p>
        </p:txBody>
      </p:sp>
      <p:sp>
        <p:nvSpPr>
          <p:cNvPr id="3235" name="Google Shape;3235;p364"/>
          <p:cNvSpPr txBox="1"/>
          <p:nvPr>
            <p:ph idx="12" type="sldNum"/>
          </p:nvPr>
        </p:nvSpPr>
        <p:spPr>
          <a:xfrm>
            <a:off x="8367632" y="4893175"/>
            <a:ext cx="727200" cy="147300"/>
          </a:xfrm>
          <a:prstGeom prst="rect">
            <a:avLst/>
          </a:prstGeom>
        </p:spPr>
        <p:txBody>
          <a:bodyPr anchorCtr="0" anchor="t" bIns="29450" lIns="58925" spcFirstLastPara="1" rIns="58925" wrap="square" tIns="2945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3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5A6BD"/>
        </a:solidFill>
      </p:bgPr>
    </p:bg>
    <p:spTree>
      <p:nvGrpSpPr>
        <p:cNvPr id="3240" name="Shape 3240"/>
        <p:cNvGrpSpPr/>
        <p:nvPr/>
      </p:nvGrpSpPr>
      <p:grpSpPr>
        <a:xfrm>
          <a:off x="0" y="0"/>
          <a:ext cx="0" cy="0"/>
          <a:chOff x="0" y="0"/>
          <a:chExt cx="0" cy="0"/>
        </a:xfrm>
      </p:grpSpPr>
      <p:sp>
        <p:nvSpPr>
          <p:cNvPr id="3241" name="Google Shape;3241;p365"/>
          <p:cNvSpPr txBox="1"/>
          <p:nvPr>
            <p:ph type="title"/>
          </p:nvPr>
        </p:nvSpPr>
        <p:spPr>
          <a:xfrm>
            <a:off x="598836" y="2086200"/>
            <a:ext cx="7768800" cy="971100"/>
          </a:xfrm>
          <a:prstGeom prst="rect">
            <a:avLst/>
          </a:prstGeom>
        </p:spPr>
        <p:txBody>
          <a:bodyPr anchorCtr="0" anchor="ctr" bIns="32750" lIns="32750" spcFirstLastPara="1" rIns="69975" wrap="square" tIns="32750">
            <a:noAutofit/>
          </a:bodyPr>
          <a:lstStyle/>
          <a:p>
            <a:pPr indent="0" lvl="0" marL="0" rtl="0" algn="ctr">
              <a:spcBef>
                <a:spcPts val="0"/>
              </a:spcBef>
              <a:spcAft>
                <a:spcPts val="0"/>
              </a:spcAft>
              <a:buNone/>
            </a:pPr>
            <a:r>
              <a:rPr lang="en-US" sz="10200"/>
              <a:t>Reserve Materials </a:t>
            </a:r>
            <a:endParaRPr sz="10200"/>
          </a:p>
        </p:txBody>
      </p:sp>
      <p:sp>
        <p:nvSpPr>
          <p:cNvPr id="3242" name="Google Shape;3242;p365"/>
          <p:cNvSpPr txBox="1"/>
          <p:nvPr>
            <p:ph idx="12" type="sldNum"/>
          </p:nvPr>
        </p:nvSpPr>
        <p:spPr>
          <a:xfrm>
            <a:off x="8367632" y="4893175"/>
            <a:ext cx="727200" cy="147300"/>
          </a:xfrm>
          <a:prstGeom prst="rect">
            <a:avLst/>
          </a:prstGeom>
        </p:spPr>
        <p:txBody>
          <a:bodyPr anchorCtr="0" anchor="t" bIns="29450" lIns="58925" spcFirstLastPara="1" rIns="58925" wrap="square" tIns="29450">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3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3C47D"/>
        </a:solidFill>
      </p:bgPr>
    </p:bg>
    <p:spTree>
      <p:nvGrpSpPr>
        <p:cNvPr id="3247" name="Shape 3247"/>
        <p:cNvGrpSpPr/>
        <p:nvPr/>
      </p:nvGrpSpPr>
      <p:grpSpPr>
        <a:xfrm>
          <a:off x="0" y="0"/>
          <a:ext cx="0" cy="0"/>
          <a:chOff x="0" y="0"/>
          <a:chExt cx="0" cy="0"/>
        </a:xfrm>
      </p:grpSpPr>
      <p:sp>
        <p:nvSpPr>
          <p:cNvPr id="3248" name="Google Shape;3248;p366"/>
          <p:cNvSpPr txBox="1"/>
          <p:nvPr>
            <p:ph type="title"/>
          </p:nvPr>
        </p:nvSpPr>
        <p:spPr>
          <a:xfrm>
            <a:off x="687586" y="0"/>
            <a:ext cx="7768800" cy="971100"/>
          </a:xfrm>
          <a:prstGeom prst="rect">
            <a:avLst/>
          </a:prstGeom>
          <a:noFill/>
          <a:ln>
            <a:noFill/>
          </a:ln>
        </p:spPr>
        <p:txBody>
          <a:bodyPr anchorCtr="0" anchor="ctr" bIns="32750" lIns="32750" spcFirstLastPara="1" rIns="69975" wrap="square" tIns="32750">
            <a:noAutofit/>
          </a:bodyPr>
          <a:lstStyle/>
          <a:p>
            <a:pPr indent="0" lvl="0" marL="0" rtl="0" algn="ctr">
              <a:spcBef>
                <a:spcPts val="0"/>
              </a:spcBef>
              <a:spcAft>
                <a:spcPts val="0"/>
              </a:spcAft>
              <a:buNone/>
            </a:pPr>
            <a:br>
              <a:rPr lang="en-US" sz="3000">
                <a:latin typeface="Calibri"/>
                <a:ea typeface="Calibri"/>
                <a:cs typeface="Calibri"/>
                <a:sym typeface="Calibri"/>
              </a:rPr>
            </a:br>
            <a:r>
              <a:rPr b="1" lang="en-US" sz="4400">
                <a:solidFill>
                  <a:schemeClr val="dk1"/>
                </a:solidFill>
                <a:latin typeface="Calibri"/>
                <a:ea typeface="Calibri"/>
                <a:cs typeface="Calibri"/>
                <a:sym typeface="Calibri"/>
              </a:rPr>
              <a:t> </a:t>
            </a:r>
            <a:r>
              <a:rPr lang="en-US" sz="2500">
                <a:solidFill>
                  <a:schemeClr val="dk1"/>
                </a:solidFill>
              </a:rPr>
              <a:t>ENGG 107: Bayesian Statistical Modeling and Computation</a:t>
            </a:r>
            <a:br>
              <a:rPr lang="en-US" sz="2500"/>
            </a:br>
            <a:endParaRPr sz="3100">
              <a:solidFill>
                <a:srgbClr val="FF0000"/>
              </a:solidFill>
            </a:endParaRPr>
          </a:p>
        </p:txBody>
      </p:sp>
      <p:sp>
        <p:nvSpPr>
          <p:cNvPr id="3249" name="Google Shape;3249;p366"/>
          <p:cNvSpPr txBox="1"/>
          <p:nvPr/>
        </p:nvSpPr>
        <p:spPr>
          <a:xfrm>
            <a:off x="163500" y="3312475"/>
            <a:ext cx="8715600" cy="1140600"/>
          </a:xfrm>
          <a:prstGeom prst="rect">
            <a:avLst/>
          </a:prstGeom>
          <a:noFill/>
          <a:ln>
            <a:noFill/>
          </a:ln>
        </p:spPr>
        <p:txBody>
          <a:bodyPr anchorCtr="0" anchor="t" bIns="41900" lIns="83800" spcFirstLastPara="1" rIns="83800" wrap="square" tIns="41900">
            <a:noAutofit/>
          </a:bodyPr>
          <a:lstStyle/>
          <a:p>
            <a:pPr indent="-152400" lvl="0" marL="152400" marR="0" rtl="0" algn="l">
              <a:spcBef>
                <a:spcPts val="800"/>
              </a:spcBef>
              <a:spcAft>
                <a:spcPts val="0"/>
              </a:spcAft>
              <a:buNone/>
            </a:pPr>
            <a:r>
              <a:rPr lang="en-US" sz="2400">
                <a:solidFill>
                  <a:schemeClr val="dk1"/>
                </a:solidFill>
                <a:latin typeface="Calibri"/>
                <a:ea typeface="Calibri"/>
                <a:cs typeface="Calibri"/>
                <a:sym typeface="Calibri"/>
              </a:rPr>
              <a:t>Objectives for today:</a:t>
            </a:r>
            <a:endParaRPr sz="2400">
              <a:solidFill>
                <a:schemeClr val="dk1"/>
              </a:solidFill>
              <a:latin typeface="Calibri"/>
              <a:ea typeface="Calibri"/>
              <a:cs typeface="Calibri"/>
              <a:sym typeface="Calibri"/>
            </a:endParaRPr>
          </a:p>
          <a:p>
            <a:pPr indent="-381000" lvl="0" marL="457200" marR="0" rtl="0" algn="l">
              <a:spcBef>
                <a:spcPts val="800"/>
              </a:spcBef>
              <a:spcAft>
                <a:spcPts val="0"/>
              </a:spcAft>
              <a:buClr>
                <a:schemeClr val="dk1"/>
              </a:buClr>
              <a:buSzPts val="2400"/>
              <a:buFont typeface="Calibri"/>
              <a:buAutoNum type="arabicPeriod"/>
            </a:pPr>
            <a:r>
              <a:rPr lang="en-US" sz="2400">
                <a:solidFill>
                  <a:schemeClr val="dk1"/>
                </a:solidFill>
                <a:latin typeface="Calibri"/>
                <a:ea typeface="Calibri"/>
                <a:cs typeface="Calibri"/>
                <a:sym typeface="Calibri"/>
              </a:rPr>
              <a:t>Learn</a:t>
            </a:r>
            <a:endParaRPr sz="2400">
              <a:solidFill>
                <a:schemeClr val="dk1"/>
              </a:solidFill>
              <a:latin typeface="Calibri"/>
              <a:ea typeface="Calibri"/>
              <a:cs typeface="Calibri"/>
              <a:sym typeface="Calibri"/>
            </a:endParaRPr>
          </a:p>
        </p:txBody>
      </p:sp>
      <p:sp>
        <p:nvSpPr>
          <p:cNvPr id="3250" name="Google Shape;3250;p366"/>
          <p:cNvSpPr txBox="1"/>
          <p:nvPr>
            <p:ph idx="12" type="sldNum"/>
          </p:nvPr>
        </p:nvSpPr>
        <p:spPr>
          <a:xfrm>
            <a:off x="8367632" y="4893175"/>
            <a:ext cx="727200" cy="147300"/>
          </a:xfrm>
          <a:prstGeom prst="rect">
            <a:avLst/>
          </a:prstGeom>
        </p:spPr>
        <p:txBody>
          <a:bodyPr anchorCtr="0" anchor="t" bIns="29450" lIns="58925" spcFirstLastPara="1" rIns="58925" wrap="square" tIns="29450">
            <a:noAutofit/>
          </a:bodyPr>
          <a:lstStyle/>
          <a:p>
            <a:pPr indent="0" lvl="0" marL="0" rtl="0" algn="ctr">
              <a:spcBef>
                <a:spcPts val="0"/>
              </a:spcBef>
              <a:spcAft>
                <a:spcPts val="0"/>
              </a:spcAft>
              <a:buNone/>
            </a:pPr>
            <a:fld id="{00000000-1234-1234-1234-123412341234}" type="slidenum">
              <a:rPr lang="en-US"/>
              <a:t>‹#›</a:t>
            </a:fld>
            <a:endParaRPr/>
          </a:p>
        </p:txBody>
      </p:sp>
      <p:sp>
        <p:nvSpPr>
          <p:cNvPr id="3251" name="Google Shape;3251;p366"/>
          <p:cNvSpPr txBox="1"/>
          <p:nvPr/>
        </p:nvSpPr>
        <p:spPr>
          <a:xfrm>
            <a:off x="36900" y="1011600"/>
            <a:ext cx="9057900" cy="1939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5700">
                <a:solidFill>
                  <a:srgbClr val="FF0000"/>
                </a:solidFill>
                <a:latin typeface="Calibri"/>
                <a:ea typeface="Calibri"/>
                <a:cs typeface="Calibri"/>
                <a:sym typeface="Calibri"/>
              </a:rPr>
              <a:t>Student Presentations of Term Projects</a:t>
            </a:r>
            <a:r>
              <a:rPr lang="en-US" sz="5700">
                <a:solidFill>
                  <a:srgbClr val="FF0000"/>
                </a:solidFill>
                <a:latin typeface="Calibri"/>
                <a:ea typeface="Calibri"/>
                <a:cs typeface="Calibri"/>
                <a:sym typeface="Calibri"/>
              </a:rPr>
              <a:t> </a:t>
            </a:r>
            <a:endParaRPr sz="5700">
              <a:latin typeface="Calibri"/>
              <a:ea typeface="Calibri"/>
              <a:cs typeface="Calibri"/>
              <a:sym typeface="Calibri"/>
            </a:endParaRPr>
          </a:p>
        </p:txBody>
      </p:sp>
    </p:spTree>
  </p:cSld>
  <p:clrMapOvr>
    <a:masterClrMapping/>
  </p:clrMapOvr>
</p:sld>
</file>

<file path=ppt/slides/slide3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3C47D"/>
        </a:solidFill>
      </p:bgPr>
    </p:bg>
    <p:spTree>
      <p:nvGrpSpPr>
        <p:cNvPr id="3256" name="Shape 3256"/>
        <p:cNvGrpSpPr/>
        <p:nvPr/>
      </p:nvGrpSpPr>
      <p:grpSpPr>
        <a:xfrm>
          <a:off x="0" y="0"/>
          <a:ext cx="0" cy="0"/>
          <a:chOff x="0" y="0"/>
          <a:chExt cx="0" cy="0"/>
        </a:xfrm>
      </p:grpSpPr>
      <p:sp>
        <p:nvSpPr>
          <p:cNvPr id="3257" name="Google Shape;3257;p367"/>
          <p:cNvSpPr txBox="1"/>
          <p:nvPr>
            <p:ph type="title"/>
          </p:nvPr>
        </p:nvSpPr>
        <p:spPr>
          <a:xfrm>
            <a:off x="687586" y="0"/>
            <a:ext cx="7768800" cy="971100"/>
          </a:xfrm>
          <a:prstGeom prst="rect">
            <a:avLst/>
          </a:prstGeom>
          <a:noFill/>
          <a:ln>
            <a:noFill/>
          </a:ln>
        </p:spPr>
        <p:txBody>
          <a:bodyPr anchorCtr="0" anchor="ctr" bIns="32750" lIns="32750" spcFirstLastPara="1" rIns="69975" wrap="square" tIns="32750">
            <a:noAutofit/>
          </a:bodyPr>
          <a:lstStyle/>
          <a:p>
            <a:pPr indent="0" lvl="0" marL="0" rtl="0" algn="ctr">
              <a:spcBef>
                <a:spcPts val="0"/>
              </a:spcBef>
              <a:spcAft>
                <a:spcPts val="0"/>
              </a:spcAft>
              <a:buNone/>
            </a:pPr>
            <a:br>
              <a:rPr lang="en-US" sz="3000">
                <a:latin typeface="Calibri"/>
                <a:ea typeface="Calibri"/>
                <a:cs typeface="Calibri"/>
                <a:sym typeface="Calibri"/>
              </a:rPr>
            </a:br>
            <a:r>
              <a:rPr b="1" lang="en-US" sz="4400">
                <a:solidFill>
                  <a:schemeClr val="dk1"/>
                </a:solidFill>
                <a:latin typeface="Calibri"/>
                <a:ea typeface="Calibri"/>
                <a:cs typeface="Calibri"/>
                <a:sym typeface="Calibri"/>
              </a:rPr>
              <a:t> </a:t>
            </a:r>
            <a:r>
              <a:rPr lang="en-US" sz="2500">
                <a:solidFill>
                  <a:schemeClr val="dk1"/>
                </a:solidFill>
              </a:rPr>
              <a:t>ENGG 107: Bayesian Statistical Modeling and Computation</a:t>
            </a:r>
            <a:br>
              <a:rPr lang="en-US" sz="2500"/>
            </a:br>
            <a:endParaRPr sz="3100">
              <a:solidFill>
                <a:srgbClr val="FF0000"/>
              </a:solidFill>
            </a:endParaRPr>
          </a:p>
        </p:txBody>
      </p:sp>
      <p:sp>
        <p:nvSpPr>
          <p:cNvPr id="3258" name="Google Shape;3258;p367"/>
          <p:cNvSpPr txBox="1"/>
          <p:nvPr/>
        </p:nvSpPr>
        <p:spPr>
          <a:xfrm>
            <a:off x="163500" y="3312475"/>
            <a:ext cx="8715600" cy="1140600"/>
          </a:xfrm>
          <a:prstGeom prst="rect">
            <a:avLst/>
          </a:prstGeom>
          <a:noFill/>
          <a:ln>
            <a:noFill/>
          </a:ln>
        </p:spPr>
        <p:txBody>
          <a:bodyPr anchorCtr="0" anchor="t" bIns="41900" lIns="83800" spcFirstLastPara="1" rIns="83800" wrap="square" tIns="41900">
            <a:noAutofit/>
          </a:bodyPr>
          <a:lstStyle/>
          <a:p>
            <a:pPr indent="-152400" lvl="0" marL="152400" marR="0" rtl="0" algn="l">
              <a:spcBef>
                <a:spcPts val="800"/>
              </a:spcBef>
              <a:spcAft>
                <a:spcPts val="0"/>
              </a:spcAft>
              <a:buNone/>
            </a:pPr>
            <a:r>
              <a:rPr lang="en-US" sz="2400">
                <a:solidFill>
                  <a:schemeClr val="dk1"/>
                </a:solidFill>
                <a:latin typeface="Calibri"/>
                <a:ea typeface="Calibri"/>
                <a:cs typeface="Calibri"/>
                <a:sym typeface="Calibri"/>
              </a:rPr>
              <a:t>Objectives for today:</a:t>
            </a:r>
            <a:endParaRPr sz="2400">
              <a:solidFill>
                <a:schemeClr val="dk1"/>
              </a:solidFill>
              <a:latin typeface="Calibri"/>
              <a:ea typeface="Calibri"/>
              <a:cs typeface="Calibri"/>
              <a:sym typeface="Calibri"/>
            </a:endParaRPr>
          </a:p>
          <a:p>
            <a:pPr indent="-381000" lvl="0" marL="457200" marR="0" rtl="0" algn="l">
              <a:spcBef>
                <a:spcPts val="800"/>
              </a:spcBef>
              <a:spcAft>
                <a:spcPts val="0"/>
              </a:spcAft>
              <a:buClr>
                <a:schemeClr val="dk1"/>
              </a:buClr>
              <a:buSzPts val="2400"/>
              <a:buFont typeface="Calibri"/>
              <a:buAutoNum type="arabicPeriod"/>
            </a:pPr>
            <a:r>
              <a:rPr lang="en-US" sz="2400">
                <a:solidFill>
                  <a:schemeClr val="dk1"/>
                </a:solidFill>
                <a:latin typeface="Calibri"/>
                <a:ea typeface="Calibri"/>
                <a:cs typeface="Calibri"/>
                <a:sym typeface="Calibri"/>
              </a:rPr>
              <a:t>Learn</a:t>
            </a:r>
            <a:endParaRPr sz="2400">
              <a:solidFill>
                <a:schemeClr val="dk1"/>
              </a:solidFill>
              <a:latin typeface="Calibri"/>
              <a:ea typeface="Calibri"/>
              <a:cs typeface="Calibri"/>
              <a:sym typeface="Calibri"/>
            </a:endParaRPr>
          </a:p>
        </p:txBody>
      </p:sp>
      <p:sp>
        <p:nvSpPr>
          <p:cNvPr id="3259" name="Google Shape;3259;p367"/>
          <p:cNvSpPr txBox="1"/>
          <p:nvPr>
            <p:ph idx="12" type="sldNum"/>
          </p:nvPr>
        </p:nvSpPr>
        <p:spPr>
          <a:xfrm>
            <a:off x="8367632" y="4893175"/>
            <a:ext cx="727200" cy="147300"/>
          </a:xfrm>
          <a:prstGeom prst="rect">
            <a:avLst/>
          </a:prstGeom>
        </p:spPr>
        <p:txBody>
          <a:bodyPr anchorCtr="0" anchor="t" bIns="29450" lIns="58925" spcFirstLastPara="1" rIns="58925" wrap="square" tIns="29450">
            <a:noAutofit/>
          </a:bodyPr>
          <a:lstStyle/>
          <a:p>
            <a:pPr indent="0" lvl="0" marL="0" rtl="0" algn="ctr">
              <a:spcBef>
                <a:spcPts val="0"/>
              </a:spcBef>
              <a:spcAft>
                <a:spcPts val="0"/>
              </a:spcAft>
              <a:buNone/>
            </a:pPr>
            <a:fld id="{00000000-1234-1234-1234-123412341234}" type="slidenum">
              <a:rPr lang="en-US"/>
              <a:t>‹#›</a:t>
            </a:fld>
            <a:endParaRPr/>
          </a:p>
        </p:txBody>
      </p:sp>
      <p:sp>
        <p:nvSpPr>
          <p:cNvPr id="3260" name="Google Shape;3260;p367"/>
          <p:cNvSpPr txBox="1"/>
          <p:nvPr/>
        </p:nvSpPr>
        <p:spPr>
          <a:xfrm>
            <a:off x="36900" y="1011600"/>
            <a:ext cx="9057900" cy="1939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5700">
                <a:solidFill>
                  <a:srgbClr val="FF0000"/>
                </a:solidFill>
                <a:latin typeface="Calibri"/>
                <a:ea typeface="Calibri"/>
                <a:cs typeface="Calibri"/>
                <a:sym typeface="Calibri"/>
              </a:rPr>
              <a:t>Student Presentations of Term Projects - Take Two </a:t>
            </a:r>
            <a:endParaRPr sz="5700">
              <a:latin typeface="Calibri"/>
              <a:ea typeface="Calibri"/>
              <a:cs typeface="Calibri"/>
              <a:sym typeface="Calibri"/>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p53"/>
          <p:cNvSpPr txBox="1"/>
          <p:nvPr>
            <p:ph type="title"/>
          </p:nvPr>
        </p:nvSpPr>
        <p:spPr>
          <a:xfrm>
            <a:off x="168650" y="0"/>
            <a:ext cx="8853600" cy="971100"/>
          </a:xfrm>
          <a:prstGeom prst="rect">
            <a:avLst/>
          </a:prstGeom>
        </p:spPr>
        <p:txBody>
          <a:bodyPr anchorCtr="0" anchor="ctr" bIns="32750" lIns="32750" spcFirstLastPara="1" rIns="69975" wrap="square" tIns="32750">
            <a:noAutofit/>
          </a:bodyPr>
          <a:lstStyle/>
          <a:p>
            <a:pPr indent="0" lvl="0" marL="0" rtl="0" algn="ctr">
              <a:spcBef>
                <a:spcPts val="0"/>
              </a:spcBef>
              <a:spcAft>
                <a:spcPts val="0"/>
              </a:spcAft>
              <a:buNone/>
            </a:pPr>
            <a:r>
              <a:rPr lang="en-US"/>
              <a:t>A note on COVID-19 and respiratory health </a:t>
            </a:r>
            <a:endParaRPr/>
          </a:p>
        </p:txBody>
      </p:sp>
      <p:sp>
        <p:nvSpPr>
          <p:cNvPr id="385" name="Google Shape;385;p53"/>
          <p:cNvSpPr txBox="1"/>
          <p:nvPr>
            <p:ph idx="1" type="body"/>
          </p:nvPr>
        </p:nvSpPr>
        <p:spPr>
          <a:xfrm>
            <a:off x="63250" y="791900"/>
            <a:ext cx="8853600" cy="3998400"/>
          </a:xfrm>
          <a:prstGeom prst="rect">
            <a:avLst/>
          </a:prstGeom>
        </p:spPr>
        <p:txBody>
          <a:bodyPr anchorCtr="0" anchor="t" bIns="32750" lIns="32750" spcFirstLastPara="1" rIns="69975" wrap="square" tIns="32750">
            <a:noAutofit/>
          </a:bodyPr>
          <a:lstStyle/>
          <a:p>
            <a:pPr indent="-304800" lvl="0" marL="457200" rtl="0" algn="l">
              <a:spcBef>
                <a:spcPts val="400"/>
              </a:spcBef>
              <a:spcAft>
                <a:spcPts val="0"/>
              </a:spcAft>
              <a:buSzPts val="1200"/>
              <a:buChar char="•"/>
            </a:pPr>
            <a:r>
              <a:rPr lang="en-US"/>
              <a:t>Please review and follow </a:t>
            </a:r>
            <a:r>
              <a:rPr lang="en-US"/>
              <a:t>the Dartmouth COVID-19 policies.</a:t>
            </a:r>
            <a:endParaRPr/>
          </a:p>
          <a:p>
            <a:pPr indent="-304800" lvl="1" marL="914400" rtl="0" algn="l">
              <a:spcBef>
                <a:spcPts val="0"/>
              </a:spcBef>
              <a:spcAft>
                <a:spcPts val="0"/>
              </a:spcAft>
              <a:buSzPts val="1200"/>
              <a:buChar char="–"/>
            </a:pPr>
            <a:r>
              <a:rPr lang="en-US" u="sng">
                <a:solidFill>
                  <a:schemeClr val="hlink"/>
                </a:solidFill>
                <a:hlinkClick r:id="rId3"/>
              </a:rPr>
              <a:t>https://covid.dartmouth.edu/</a:t>
            </a:r>
            <a:endParaRPr/>
          </a:p>
          <a:p>
            <a:pPr indent="-304800" lvl="1" marL="914400" rtl="0" algn="l">
              <a:lnSpc>
                <a:spcPct val="115000"/>
              </a:lnSpc>
              <a:spcBef>
                <a:spcPts val="0"/>
              </a:spcBef>
              <a:spcAft>
                <a:spcPts val="0"/>
              </a:spcAft>
              <a:buSzPts val="1200"/>
              <a:buChar char="–"/>
            </a:pPr>
            <a:r>
              <a:rPr lang="en-US" sz="1200">
                <a:highlight>
                  <a:srgbClr val="FFFFFF"/>
                </a:highlight>
                <a:latin typeface="Arial"/>
                <a:ea typeface="Arial"/>
                <a:cs typeface="Arial"/>
                <a:sym typeface="Arial"/>
              </a:rPr>
              <a:t>“Anyone accessing Dartmouth locations or Dartmouth in-person</a:t>
            </a:r>
            <a:r>
              <a:rPr lang="en-US" sz="1200">
                <a:highlight>
                  <a:srgbClr val="FFFFFF"/>
                </a:highlight>
                <a:uFill>
                  <a:noFill/>
                </a:uFill>
                <a:latin typeface="Arial"/>
                <a:ea typeface="Arial"/>
                <a:cs typeface="Arial"/>
                <a:sym typeface="Arial"/>
                <a:hlinkClick r:id="rId4"/>
              </a:rPr>
              <a:t> </a:t>
            </a:r>
            <a:r>
              <a:rPr lang="en-US" sz="1200">
                <a:solidFill>
                  <a:srgbClr val="003D75"/>
                </a:solidFill>
                <a:highlight>
                  <a:srgbClr val="FFFFFF"/>
                </a:highlight>
                <a:uFill>
                  <a:noFill/>
                </a:uFill>
                <a:latin typeface="Arial"/>
                <a:ea typeface="Arial"/>
                <a:cs typeface="Arial"/>
                <a:sym typeface="Arial"/>
                <a:hlinkClick r:id="rId5">
                  <a:extLst>
                    <a:ext uri="{A12FA001-AC4F-418D-AE19-62706E023703}">
                      <ahyp:hlinkClr val="tx"/>
                    </a:ext>
                  </a:extLst>
                </a:hlinkClick>
              </a:rPr>
              <a:t>events</a:t>
            </a:r>
            <a:r>
              <a:rPr lang="en-US" sz="1200">
                <a:highlight>
                  <a:srgbClr val="FFFFFF"/>
                </a:highlight>
                <a:latin typeface="Arial"/>
                <a:ea typeface="Arial"/>
                <a:cs typeface="Arial"/>
                <a:sym typeface="Arial"/>
              </a:rPr>
              <a:t> must follow Dartmouth’s</a:t>
            </a:r>
            <a:r>
              <a:rPr lang="en-US" sz="1200">
                <a:highlight>
                  <a:srgbClr val="FFFFFF"/>
                </a:highlight>
                <a:uFill>
                  <a:noFill/>
                </a:uFill>
                <a:latin typeface="Arial"/>
                <a:ea typeface="Arial"/>
                <a:cs typeface="Arial"/>
                <a:sym typeface="Arial"/>
                <a:hlinkClick r:id="rId6"/>
              </a:rPr>
              <a:t> </a:t>
            </a:r>
            <a:r>
              <a:rPr lang="en-US" sz="1200">
                <a:solidFill>
                  <a:srgbClr val="003D75"/>
                </a:solidFill>
                <a:highlight>
                  <a:srgbClr val="FFFFFF"/>
                </a:highlight>
                <a:uFill>
                  <a:noFill/>
                </a:uFill>
                <a:latin typeface="Arial"/>
                <a:ea typeface="Arial"/>
                <a:cs typeface="Arial"/>
                <a:sym typeface="Arial"/>
                <a:hlinkClick r:id="rId7">
                  <a:extLst>
                    <a:ext uri="{A12FA001-AC4F-418D-AE19-62706E023703}">
                      <ahyp:hlinkClr val="tx"/>
                    </a:ext>
                  </a:extLst>
                </a:hlinkClick>
              </a:rPr>
              <a:t>face-mask policy</a:t>
            </a:r>
            <a:r>
              <a:rPr lang="en-US" sz="1200">
                <a:highlight>
                  <a:srgbClr val="FFFFFF"/>
                </a:highlight>
                <a:latin typeface="Arial"/>
                <a:ea typeface="Arial"/>
                <a:cs typeface="Arial"/>
                <a:sym typeface="Arial"/>
              </a:rPr>
              <a:t>.”</a:t>
            </a:r>
            <a:endParaRPr sz="1200">
              <a:highlight>
                <a:srgbClr val="FFFFFF"/>
              </a:highlight>
              <a:latin typeface="Arial"/>
              <a:ea typeface="Arial"/>
              <a:cs typeface="Arial"/>
              <a:sym typeface="Arial"/>
            </a:endParaRPr>
          </a:p>
          <a:p>
            <a:pPr indent="-304800" lvl="2" marL="1371600" rtl="0" algn="l">
              <a:lnSpc>
                <a:spcPct val="115000"/>
              </a:lnSpc>
              <a:spcBef>
                <a:spcPts val="0"/>
              </a:spcBef>
              <a:spcAft>
                <a:spcPts val="0"/>
              </a:spcAft>
              <a:buSzPts val="1200"/>
              <a:buFont typeface="Arial"/>
              <a:buChar char="•"/>
            </a:pPr>
            <a:r>
              <a:rPr lang="en-US" sz="1200">
                <a:highlight>
                  <a:srgbClr val="FFFFFF"/>
                </a:highlight>
                <a:latin typeface="Arial"/>
                <a:ea typeface="Arial"/>
                <a:cs typeface="Arial"/>
                <a:sym typeface="Arial"/>
              </a:rPr>
              <a:t>“Regardless of vaccination status, if you are two years of age or older, you are required to wear a face mask:</a:t>
            </a:r>
            <a:endParaRPr sz="1200">
              <a:highlight>
                <a:srgbClr val="FFFFFF"/>
              </a:highlight>
              <a:latin typeface="Arial"/>
              <a:ea typeface="Arial"/>
              <a:cs typeface="Arial"/>
              <a:sym typeface="Arial"/>
            </a:endParaRPr>
          </a:p>
          <a:p>
            <a:pPr indent="-304800" lvl="2" marL="1371600" rtl="0" algn="l">
              <a:lnSpc>
                <a:spcPct val="115000"/>
              </a:lnSpc>
              <a:spcBef>
                <a:spcPts val="0"/>
              </a:spcBef>
              <a:spcAft>
                <a:spcPts val="0"/>
              </a:spcAft>
              <a:buSzPts val="1200"/>
              <a:buFont typeface="Arial"/>
              <a:buChar char="•"/>
            </a:pPr>
            <a:r>
              <a:rPr lang="en-US" sz="1200">
                <a:highlight>
                  <a:srgbClr val="FFFFFF"/>
                </a:highlight>
                <a:latin typeface="Arial"/>
                <a:ea typeface="Arial"/>
                <a:cs typeface="Arial"/>
                <a:sym typeface="Arial"/>
              </a:rPr>
              <a:t>If you are sick or have symptoms of COVID-19;</a:t>
            </a:r>
            <a:endParaRPr sz="1200">
              <a:highlight>
                <a:srgbClr val="FFFFFF"/>
              </a:highlight>
              <a:latin typeface="Arial"/>
              <a:ea typeface="Arial"/>
              <a:cs typeface="Arial"/>
              <a:sym typeface="Arial"/>
            </a:endParaRPr>
          </a:p>
          <a:p>
            <a:pPr indent="-304800" lvl="2" marL="1371600" rtl="0" algn="l">
              <a:lnSpc>
                <a:spcPct val="115000"/>
              </a:lnSpc>
              <a:spcBef>
                <a:spcPts val="0"/>
              </a:spcBef>
              <a:spcAft>
                <a:spcPts val="0"/>
              </a:spcAft>
              <a:buSzPts val="1200"/>
              <a:buFont typeface="Arial"/>
              <a:buChar char="•"/>
            </a:pPr>
            <a:r>
              <a:rPr lang="en-US" sz="1200">
                <a:highlight>
                  <a:srgbClr val="FFFFFF"/>
                </a:highlight>
                <a:latin typeface="Arial"/>
                <a:ea typeface="Arial"/>
                <a:cs typeface="Arial"/>
                <a:sym typeface="Arial"/>
              </a:rPr>
              <a:t>For at least 10 days after you first test positive for COVID-19, unless you are able to stop wearing a mask sooner by testing according to Dartmouth’s isolation guidance;</a:t>
            </a:r>
            <a:endParaRPr sz="1200">
              <a:highlight>
                <a:srgbClr val="FFFFFF"/>
              </a:highlight>
              <a:latin typeface="Arial"/>
              <a:ea typeface="Arial"/>
              <a:cs typeface="Arial"/>
              <a:sym typeface="Arial"/>
            </a:endParaRPr>
          </a:p>
          <a:p>
            <a:pPr indent="-304800" lvl="2" marL="1371600" rtl="0" algn="l">
              <a:lnSpc>
                <a:spcPct val="115000"/>
              </a:lnSpc>
              <a:spcBef>
                <a:spcPts val="0"/>
              </a:spcBef>
              <a:spcAft>
                <a:spcPts val="0"/>
              </a:spcAft>
              <a:buSzPts val="1200"/>
              <a:buFont typeface="Arial"/>
              <a:buChar char="•"/>
            </a:pPr>
            <a:r>
              <a:rPr lang="en-US" sz="1200">
                <a:highlight>
                  <a:srgbClr val="FFFFFF"/>
                </a:highlight>
                <a:latin typeface="Arial"/>
                <a:ea typeface="Arial"/>
                <a:cs typeface="Arial"/>
                <a:sym typeface="Arial"/>
              </a:rPr>
              <a:t>It remains a best practice to keep a face mask with you at all times as there will be situations outside of those mentioned above where masks continue to be required in the community.”</a:t>
            </a:r>
            <a:endParaRPr sz="1200">
              <a:highlight>
                <a:srgbClr val="FFFFFF"/>
              </a:highlight>
              <a:latin typeface="Arial"/>
              <a:ea typeface="Arial"/>
              <a:cs typeface="Arial"/>
              <a:sym typeface="Arial"/>
            </a:endParaRPr>
          </a:p>
          <a:p>
            <a:pPr indent="-304800" lvl="0" marL="457200" rtl="0" algn="l">
              <a:spcBef>
                <a:spcPts val="0"/>
              </a:spcBef>
              <a:spcAft>
                <a:spcPts val="0"/>
              </a:spcAft>
              <a:buSzPts val="1200"/>
              <a:buChar char="•"/>
            </a:pPr>
            <a:r>
              <a:rPr lang="en-US"/>
              <a:t>Please be considerate to others.</a:t>
            </a:r>
            <a:endParaRPr/>
          </a:p>
          <a:p>
            <a:pPr indent="-304800" lvl="1" marL="914400" rtl="0" algn="l">
              <a:spcBef>
                <a:spcPts val="0"/>
              </a:spcBef>
              <a:spcAft>
                <a:spcPts val="0"/>
              </a:spcAft>
              <a:buSzPts val="1200"/>
              <a:buChar char="–"/>
            </a:pPr>
            <a:r>
              <a:rPr lang="en-US"/>
              <a:t>Wear a mask as advised and as it makes sense</a:t>
            </a:r>
            <a:endParaRPr/>
          </a:p>
          <a:p>
            <a:pPr indent="-304800" lvl="1" marL="914400" rtl="0" algn="l">
              <a:spcBef>
                <a:spcPts val="0"/>
              </a:spcBef>
              <a:spcAft>
                <a:spcPts val="0"/>
              </a:spcAft>
              <a:buSzPts val="1200"/>
              <a:buChar char="–"/>
            </a:pPr>
            <a:r>
              <a:rPr lang="en-US"/>
              <a:t>Stay home if you are sick, we can work out class materials later.</a:t>
            </a:r>
            <a:endParaRPr/>
          </a:p>
          <a:p>
            <a:pPr indent="-304800" lvl="1" marL="914400" rtl="0" algn="l">
              <a:spcBef>
                <a:spcPts val="0"/>
              </a:spcBef>
              <a:spcAft>
                <a:spcPts val="0"/>
              </a:spcAft>
              <a:buSzPts val="1200"/>
              <a:buChar char="–"/>
            </a:pPr>
            <a:r>
              <a:rPr lang="en-US"/>
              <a:t>If I know that I am COVID exposed / positive </a:t>
            </a:r>
            <a:br>
              <a:rPr lang="en-US"/>
            </a:br>
            <a:r>
              <a:rPr lang="en-US"/>
              <a:t>I will isolate and teach remotely.</a:t>
            </a:r>
            <a:endParaRPr/>
          </a:p>
        </p:txBody>
      </p:sp>
      <p:sp>
        <p:nvSpPr>
          <p:cNvPr id="386" name="Google Shape;386;p53"/>
          <p:cNvSpPr txBox="1"/>
          <p:nvPr>
            <p:ph idx="12" type="sldNum"/>
          </p:nvPr>
        </p:nvSpPr>
        <p:spPr>
          <a:xfrm>
            <a:off x="8367632" y="4893175"/>
            <a:ext cx="727200" cy="147300"/>
          </a:xfrm>
          <a:prstGeom prst="rect">
            <a:avLst/>
          </a:prstGeom>
        </p:spPr>
        <p:txBody>
          <a:bodyPr anchorCtr="0" anchor="t" bIns="29450" lIns="58925" spcFirstLastPara="1" rIns="58925" wrap="square" tIns="2945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3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3C47D"/>
        </a:solidFill>
      </p:bgPr>
    </p:bg>
    <p:spTree>
      <p:nvGrpSpPr>
        <p:cNvPr id="3265" name="Shape 3265"/>
        <p:cNvGrpSpPr/>
        <p:nvPr/>
      </p:nvGrpSpPr>
      <p:grpSpPr>
        <a:xfrm>
          <a:off x="0" y="0"/>
          <a:ext cx="0" cy="0"/>
          <a:chOff x="0" y="0"/>
          <a:chExt cx="0" cy="0"/>
        </a:xfrm>
      </p:grpSpPr>
      <p:sp>
        <p:nvSpPr>
          <p:cNvPr id="3266" name="Google Shape;3266;p368"/>
          <p:cNvSpPr txBox="1"/>
          <p:nvPr>
            <p:ph type="title"/>
          </p:nvPr>
        </p:nvSpPr>
        <p:spPr>
          <a:xfrm>
            <a:off x="687586" y="0"/>
            <a:ext cx="7768800" cy="971100"/>
          </a:xfrm>
          <a:prstGeom prst="rect">
            <a:avLst/>
          </a:prstGeom>
          <a:noFill/>
          <a:ln>
            <a:noFill/>
          </a:ln>
        </p:spPr>
        <p:txBody>
          <a:bodyPr anchorCtr="0" anchor="ctr" bIns="32750" lIns="32750" spcFirstLastPara="1" rIns="69975" wrap="square" tIns="32750">
            <a:noAutofit/>
          </a:bodyPr>
          <a:lstStyle/>
          <a:p>
            <a:pPr indent="0" lvl="0" marL="0" rtl="0" algn="ctr">
              <a:spcBef>
                <a:spcPts val="0"/>
              </a:spcBef>
              <a:spcAft>
                <a:spcPts val="0"/>
              </a:spcAft>
              <a:buNone/>
            </a:pPr>
            <a:br>
              <a:rPr lang="en-US" sz="3000">
                <a:latin typeface="Calibri"/>
                <a:ea typeface="Calibri"/>
                <a:cs typeface="Calibri"/>
                <a:sym typeface="Calibri"/>
              </a:rPr>
            </a:br>
            <a:r>
              <a:rPr b="1" lang="en-US" sz="4400">
                <a:solidFill>
                  <a:schemeClr val="dk1"/>
                </a:solidFill>
                <a:latin typeface="Calibri"/>
                <a:ea typeface="Calibri"/>
                <a:cs typeface="Calibri"/>
                <a:sym typeface="Calibri"/>
              </a:rPr>
              <a:t> </a:t>
            </a:r>
            <a:r>
              <a:rPr lang="en-US" sz="2500">
                <a:solidFill>
                  <a:schemeClr val="dk1"/>
                </a:solidFill>
              </a:rPr>
              <a:t>ENGG 107: Bayesian Statistical Modeling and Computation</a:t>
            </a:r>
            <a:br>
              <a:rPr lang="en-US" sz="2500"/>
            </a:br>
            <a:endParaRPr sz="3100">
              <a:solidFill>
                <a:srgbClr val="FF0000"/>
              </a:solidFill>
            </a:endParaRPr>
          </a:p>
        </p:txBody>
      </p:sp>
      <p:sp>
        <p:nvSpPr>
          <p:cNvPr id="3267" name="Google Shape;3267;p368"/>
          <p:cNvSpPr txBox="1"/>
          <p:nvPr/>
        </p:nvSpPr>
        <p:spPr>
          <a:xfrm>
            <a:off x="163500" y="3312475"/>
            <a:ext cx="8715600" cy="1140600"/>
          </a:xfrm>
          <a:prstGeom prst="rect">
            <a:avLst/>
          </a:prstGeom>
          <a:noFill/>
          <a:ln>
            <a:noFill/>
          </a:ln>
        </p:spPr>
        <p:txBody>
          <a:bodyPr anchorCtr="0" anchor="t" bIns="41900" lIns="83800" spcFirstLastPara="1" rIns="83800" wrap="square" tIns="41900">
            <a:noAutofit/>
          </a:bodyPr>
          <a:lstStyle/>
          <a:p>
            <a:pPr indent="-152400" lvl="0" marL="152400" marR="0" rtl="0" algn="l">
              <a:spcBef>
                <a:spcPts val="800"/>
              </a:spcBef>
              <a:spcAft>
                <a:spcPts val="0"/>
              </a:spcAft>
              <a:buNone/>
            </a:pPr>
            <a:r>
              <a:rPr lang="en-US" sz="2400">
                <a:solidFill>
                  <a:schemeClr val="dk1"/>
                </a:solidFill>
                <a:latin typeface="Calibri"/>
                <a:ea typeface="Calibri"/>
                <a:cs typeface="Calibri"/>
                <a:sym typeface="Calibri"/>
              </a:rPr>
              <a:t>Objectives for today:</a:t>
            </a:r>
            <a:endParaRPr sz="2400">
              <a:solidFill>
                <a:schemeClr val="dk1"/>
              </a:solidFill>
              <a:latin typeface="Calibri"/>
              <a:ea typeface="Calibri"/>
              <a:cs typeface="Calibri"/>
              <a:sym typeface="Calibri"/>
            </a:endParaRPr>
          </a:p>
          <a:p>
            <a:pPr indent="-381000" lvl="0" marL="457200" marR="0" rtl="0" algn="l">
              <a:spcBef>
                <a:spcPts val="800"/>
              </a:spcBef>
              <a:spcAft>
                <a:spcPts val="0"/>
              </a:spcAft>
              <a:buClr>
                <a:schemeClr val="dk1"/>
              </a:buClr>
              <a:buSzPts val="2400"/>
              <a:buFont typeface="Calibri"/>
              <a:buAutoNum type="arabicPeriod"/>
            </a:pPr>
            <a:r>
              <a:rPr lang="en-US" sz="2400">
                <a:solidFill>
                  <a:schemeClr val="dk1"/>
                </a:solidFill>
                <a:latin typeface="Calibri"/>
                <a:ea typeface="Calibri"/>
                <a:cs typeface="Calibri"/>
                <a:sym typeface="Calibri"/>
              </a:rPr>
              <a:t>Learn</a:t>
            </a:r>
            <a:endParaRPr sz="2400">
              <a:solidFill>
                <a:schemeClr val="dk1"/>
              </a:solidFill>
              <a:latin typeface="Calibri"/>
              <a:ea typeface="Calibri"/>
              <a:cs typeface="Calibri"/>
              <a:sym typeface="Calibri"/>
            </a:endParaRPr>
          </a:p>
        </p:txBody>
      </p:sp>
      <p:sp>
        <p:nvSpPr>
          <p:cNvPr id="3268" name="Google Shape;3268;p368"/>
          <p:cNvSpPr txBox="1"/>
          <p:nvPr>
            <p:ph idx="12" type="sldNum"/>
          </p:nvPr>
        </p:nvSpPr>
        <p:spPr>
          <a:xfrm>
            <a:off x="8367632" y="4893175"/>
            <a:ext cx="727200" cy="147300"/>
          </a:xfrm>
          <a:prstGeom prst="rect">
            <a:avLst/>
          </a:prstGeom>
        </p:spPr>
        <p:txBody>
          <a:bodyPr anchorCtr="0" anchor="t" bIns="29450" lIns="58925" spcFirstLastPara="1" rIns="58925" wrap="square" tIns="29450">
            <a:noAutofit/>
          </a:bodyPr>
          <a:lstStyle/>
          <a:p>
            <a:pPr indent="0" lvl="0" marL="0" rtl="0" algn="ctr">
              <a:spcBef>
                <a:spcPts val="0"/>
              </a:spcBef>
              <a:spcAft>
                <a:spcPts val="0"/>
              </a:spcAft>
              <a:buNone/>
            </a:pPr>
            <a:fld id="{00000000-1234-1234-1234-123412341234}" type="slidenum">
              <a:rPr lang="en-US"/>
              <a:t>‹#›</a:t>
            </a:fld>
            <a:endParaRPr/>
          </a:p>
        </p:txBody>
      </p:sp>
      <p:sp>
        <p:nvSpPr>
          <p:cNvPr id="3269" name="Google Shape;3269;p368"/>
          <p:cNvSpPr txBox="1"/>
          <p:nvPr/>
        </p:nvSpPr>
        <p:spPr>
          <a:xfrm>
            <a:off x="36900" y="1011600"/>
            <a:ext cx="9057900" cy="1062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5700">
                <a:solidFill>
                  <a:srgbClr val="FF0000"/>
                </a:solidFill>
                <a:latin typeface="Calibri"/>
                <a:ea typeface="Calibri"/>
                <a:cs typeface="Calibri"/>
                <a:sym typeface="Calibri"/>
              </a:rPr>
              <a:t>Looking Back and Ahead</a:t>
            </a:r>
            <a:r>
              <a:rPr lang="en-US" sz="5700">
                <a:solidFill>
                  <a:srgbClr val="FF0000"/>
                </a:solidFill>
                <a:latin typeface="Calibri"/>
                <a:ea typeface="Calibri"/>
                <a:cs typeface="Calibri"/>
                <a:sym typeface="Calibri"/>
              </a:rPr>
              <a:t> </a:t>
            </a:r>
            <a:endParaRPr sz="5700">
              <a:latin typeface="Calibri"/>
              <a:ea typeface="Calibri"/>
              <a:cs typeface="Calibri"/>
              <a:sym typeface="Calibri"/>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p54"/>
          <p:cNvSpPr txBox="1"/>
          <p:nvPr>
            <p:ph type="title"/>
          </p:nvPr>
        </p:nvSpPr>
        <p:spPr>
          <a:xfrm>
            <a:off x="680900" y="0"/>
            <a:ext cx="7775400" cy="513900"/>
          </a:xfrm>
          <a:prstGeom prst="rect">
            <a:avLst/>
          </a:prstGeom>
          <a:noFill/>
          <a:ln>
            <a:noFill/>
          </a:ln>
        </p:spPr>
        <p:txBody>
          <a:bodyPr anchorCtr="0" anchor="ctr" bIns="32750" lIns="32750" spcFirstLastPara="1" rIns="69975" wrap="square" tIns="32750">
            <a:noAutofit/>
          </a:bodyPr>
          <a:lstStyle/>
          <a:p>
            <a:pPr indent="0" lvl="0" marL="0" rtl="0" algn="ctr">
              <a:spcBef>
                <a:spcPts val="0"/>
              </a:spcBef>
              <a:spcAft>
                <a:spcPts val="0"/>
              </a:spcAft>
              <a:buNone/>
            </a:pPr>
            <a:r>
              <a:rPr lang="en-US" sz="2800"/>
              <a:t>Draft Schedule</a:t>
            </a:r>
            <a:endParaRPr sz="2800"/>
          </a:p>
        </p:txBody>
      </p:sp>
      <p:sp>
        <p:nvSpPr>
          <p:cNvPr id="393" name="Google Shape;393;p54"/>
          <p:cNvSpPr txBox="1"/>
          <p:nvPr>
            <p:ph idx="12" type="sldNum"/>
          </p:nvPr>
        </p:nvSpPr>
        <p:spPr>
          <a:xfrm>
            <a:off x="8367632" y="4893175"/>
            <a:ext cx="727200" cy="147300"/>
          </a:xfrm>
          <a:prstGeom prst="rect">
            <a:avLst/>
          </a:prstGeom>
        </p:spPr>
        <p:txBody>
          <a:bodyPr anchorCtr="0" anchor="t" bIns="29450" lIns="58925" spcFirstLastPara="1" rIns="58925" wrap="square" tIns="2945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graphicFrame>
        <p:nvGraphicFramePr>
          <p:cNvPr id="394" name="Google Shape;394;p54"/>
          <p:cNvGraphicFramePr/>
          <p:nvPr/>
        </p:nvGraphicFramePr>
        <p:xfrm>
          <a:off x="59888" y="701555"/>
          <a:ext cx="3000000" cy="3000000"/>
        </p:xfrm>
        <a:graphic>
          <a:graphicData uri="http://schemas.openxmlformats.org/drawingml/2006/table">
            <a:tbl>
              <a:tblPr>
                <a:noFill/>
                <a:tableStyleId>{91156BEC-950C-49C2-B26A-44FC01BE5C78}</a:tableStyleId>
              </a:tblPr>
              <a:tblGrid>
                <a:gridCol w="404375"/>
                <a:gridCol w="1032250"/>
                <a:gridCol w="1766550"/>
                <a:gridCol w="1596275"/>
                <a:gridCol w="1628200"/>
                <a:gridCol w="1128025"/>
                <a:gridCol w="734275"/>
                <a:gridCol w="734275"/>
              </a:tblGrid>
              <a:tr h="417800">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Week</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93C47D"/>
                    </a:solidFill>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Week starting</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93C47D"/>
                    </a:solidFill>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Class 1</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93C47D"/>
                    </a:solidFill>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Class 2</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93C47D"/>
                    </a:solidFill>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Class 3</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93C47D"/>
                    </a:solidFill>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Notes</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93C47D"/>
                    </a:solidFill>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Assignment out</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93C47D"/>
                    </a:solidFill>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Assignment due</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93C47D"/>
                    </a:solidFill>
                  </a:tcPr>
                </a:tc>
              </a:tr>
              <a:tr h="313025">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1</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January 2, 2023</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No Class</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00"/>
                    </a:solidFill>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Introduction to the class</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Bayesian Approach I</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none</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13025">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2</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January 9, 2023</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Bayesian Approach II</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Designing a project</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Setting up Computation</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1</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none</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417800">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3</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January 16, 2023</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No class (MLK day)</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00"/>
                    </a:solidFill>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Analytical Solutions / Intuition</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Bayesian Workflow Intro</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2</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1</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49000">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4</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January 23, 2023</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Precalibration /(Bayes) MC</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MCMC Part 1</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MCMC Part 2</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discuss student ideas</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3</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2</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13025">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5</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January 30, 2023</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Students pitch project ideas</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Writing a method section</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Catching up / review</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4</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3</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13025">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6</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February 6, 2023</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Convergence diagnostics</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Checking Assumptions</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Deep Uncertainty</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5</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4</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417800">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7</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February 13, 2023</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Getting Solid Priors</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Links to Decision-Making</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Links to Decision-Making</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6</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5</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417800">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8</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February 20, 2023</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Model Choice</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Emulation</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Sensitivity analysis</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7</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6</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417800">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9</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February 27, 2023</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Communication of results</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Student Presentations</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Student Presentations</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c>
                  <a:txBody>
                    <a:bodyPr/>
                    <a:lstStyle/>
                    <a:p>
                      <a:pPr indent="0" lvl="0" marL="0" rtl="0" algn="l">
                        <a:spcBef>
                          <a:spcPts val="0"/>
                        </a:spcBef>
                        <a:spcAft>
                          <a:spcPts val="0"/>
                        </a:spcAft>
                        <a:buNone/>
                      </a:pPr>
                      <a:r>
                        <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8</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7</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417800">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10</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March 6, 2023</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Class Debriefing / Resarch links</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No Class</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00"/>
                    </a:solidFill>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No Class</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00"/>
                    </a:solidFill>
                  </a:tcPr>
                </a:tc>
                <a:tc>
                  <a:txBody>
                    <a:bodyPr/>
                    <a:lstStyle/>
                    <a:p>
                      <a:pPr indent="0" lvl="0" marL="0" rtl="0" algn="l">
                        <a:spcBef>
                          <a:spcPts val="0"/>
                        </a:spcBef>
                        <a:spcAft>
                          <a:spcPts val="0"/>
                        </a:spcAft>
                        <a:buNone/>
                      </a:pPr>
                      <a:r>
                        <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none</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8</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
        <p:nvSpPr>
          <p:cNvPr id="395" name="Google Shape;395;p54"/>
          <p:cNvSpPr/>
          <p:nvPr/>
        </p:nvSpPr>
        <p:spPr>
          <a:xfrm>
            <a:off x="4863275" y="1127675"/>
            <a:ext cx="1617300" cy="382200"/>
          </a:xfrm>
          <a:prstGeom prst="rect">
            <a:avLst/>
          </a:prstGeom>
          <a:noFill/>
          <a:ln cap="flat" cmpd="sng" w="114300">
            <a:solidFill>
              <a:srgbClr val="FF0000"/>
            </a:solidFill>
            <a:prstDash val="solid"/>
            <a:round/>
            <a:headEnd len="sm" w="sm" type="none"/>
            <a:tailEnd len="sm" w="sm" type="none"/>
          </a:ln>
        </p:spPr>
        <p:txBody>
          <a:bodyPr anchorCtr="0" anchor="ctr" bIns="58925" lIns="58925" spcFirstLastPara="1" rIns="58925" wrap="square" tIns="58925">
            <a:noAutofit/>
          </a:bodyPr>
          <a:lstStyle/>
          <a:p>
            <a:pPr indent="0" lvl="0" marL="0" rtl="0" algn="l">
              <a:spcBef>
                <a:spcPts val="0"/>
              </a:spcBef>
              <a:spcAft>
                <a:spcPts val="0"/>
              </a:spcAft>
              <a:buNone/>
            </a:pPr>
            <a:r>
              <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sp>
        <p:nvSpPr>
          <p:cNvPr id="401" name="Google Shape;401;p55"/>
          <p:cNvSpPr txBox="1"/>
          <p:nvPr>
            <p:ph type="title"/>
          </p:nvPr>
        </p:nvSpPr>
        <p:spPr>
          <a:xfrm>
            <a:off x="771386" y="2086200"/>
            <a:ext cx="7768800" cy="971100"/>
          </a:xfrm>
          <a:prstGeom prst="rect">
            <a:avLst/>
          </a:prstGeom>
        </p:spPr>
        <p:txBody>
          <a:bodyPr anchorCtr="0" anchor="ctr" bIns="32750" lIns="32750" spcFirstLastPara="1" rIns="69975" wrap="square" tIns="32750">
            <a:noAutofit/>
          </a:bodyPr>
          <a:lstStyle/>
          <a:p>
            <a:pPr indent="0" lvl="0" marL="0" rtl="0" algn="ctr">
              <a:spcBef>
                <a:spcPts val="0"/>
              </a:spcBef>
              <a:spcAft>
                <a:spcPts val="0"/>
              </a:spcAft>
              <a:buNone/>
            </a:pPr>
            <a:r>
              <a:rPr lang="en-US"/>
              <a:t>Recap from last time </a:t>
            </a:r>
            <a:endParaRPr/>
          </a:p>
        </p:txBody>
      </p:sp>
      <p:sp>
        <p:nvSpPr>
          <p:cNvPr id="402" name="Google Shape;402;p55"/>
          <p:cNvSpPr txBox="1"/>
          <p:nvPr>
            <p:ph idx="12" type="sldNum"/>
          </p:nvPr>
        </p:nvSpPr>
        <p:spPr>
          <a:xfrm>
            <a:off x="8367632" y="4893175"/>
            <a:ext cx="727200" cy="147300"/>
          </a:xfrm>
          <a:prstGeom prst="rect">
            <a:avLst/>
          </a:prstGeom>
        </p:spPr>
        <p:txBody>
          <a:bodyPr anchorCtr="0" anchor="t" bIns="29450" lIns="58925" spcFirstLastPara="1" rIns="58925" wrap="square" tIns="2945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sp>
        <p:nvSpPr>
          <p:cNvPr id="408" name="Google Shape;408;p56"/>
          <p:cNvSpPr txBox="1"/>
          <p:nvPr>
            <p:ph type="title"/>
          </p:nvPr>
        </p:nvSpPr>
        <p:spPr>
          <a:xfrm>
            <a:off x="687586" y="0"/>
            <a:ext cx="7768800" cy="971100"/>
          </a:xfrm>
          <a:prstGeom prst="rect">
            <a:avLst/>
          </a:prstGeom>
        </p:spPr>
        <p:txBody>
          <a:bodyPr anchorCtr="0" anchor="ctr" bIns="32750" lIns="32750" spcFirstLastPara="1" rIns="69975" wrap="square" tIns="32750">
            <a:noAutofit/>
          </a:bodyPr>
          <a:lstStyle/>
          <a:p>
            <a:pPr indent="0" lvl="0" marL="0" rtl="0" algn="ctr">
              <a:spcBef>
                <a:spcPts val="0"/>
              </a:spcBef>
              <a:spcAft>
                <a:spcPts val="0"/>
              </a:spcAft>
              <a:buNone/>
            </a:pPr>
            <a:r>
              <a:rPr lang="en-US"/>
              <a:t>What is yodeling?</a:t>
            </a:r>
            <a:endParaRPr/>
          </a:p>
        </p:txBody>
      </p:sp>
      <p:sp>
        <p:nvSpPr>
          <p:cNvPr id="409" name="Google Shape;409;p56"/>
          <p:cNvSpPr txBox="1"/>
          <p:nvPr>
            <p:ph idx="1" type="body"/>
          </p:nvPr>
        </p:nvSpPr>
        <p:spPr>
          <a:xfrm>
            <a:off x="452650" y="1758279"/>
            <a:ext cx="8152800" cy="2096700"/>
          </a:xfrm>
          <a:prstGeom prst="rect">
            <a:avLst/>
          </a:prstGeom>
        </p:spPr>
        <p:txBody>
          <a:bodyPr anchorCtr="0" anchor="t" bIns="32750" lIns="32750" spcFirstLastPara="1" rIns="69975" wrap="square" tIns="32750">
            <a:noAutofit/>
          </a:bodyPr>
          <a:lstStyle/>
          <a:p>
            <a:pPr indent="0" lvl="0" marL="0" rtl="0" algn="ctr">
              <a:spcBef>
                <a:spcPts val="400"/>
              </a:spcBef>
              <a:spcAft>
                <a:spcPts val="0"/>
              </a:spcAft>
              <a:buNone/>
            </a:pPr>
            <a:r>
              <a:rPr lang="en-US"/>
              <a:t>https://www.youtube.com/watch?v=ByHPs5BQAqQ</a:t>
            </a:r>
            <a:endParaRPr/>
          </a:p>
        </p:txBody>
      </p:sp>
      <p:sp>
        <p:nvSpPr>
          <p:cNvPr id="410" name="Google Shape;410;p56"/>
          <p:cNvSpPr txBox="1"/>
          <p:nvPr>
            <p:ph idx="12" type="sldNum"/>
          </p:nvPr>
        </p:nvSpPr>
        <p:spPr>
          <a:xfrm>
            <a:off x="8367632" y="4893175"/>
            <a:ext cx="727200" cy="147300"/>
          </a:xfrm>
          <a:prstGeom prst="rect">
            <a:avLst/>
          </a:prstGeom>
        </p:spPr>
        <p:txBody>
          <a:bodyPr anchorCtr="0" anchor="t" bIns="29450" lIns="58925" spcFirstLastPara="1" rIns="58925" wrap="square" tIns="2945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sp>
        <p:nvSpPr>
          <p:cNvPr id="416" name="Google Shape;416;p57"/>
          <p:cNvSpPr txBox="1"/>
          <p:nvPr>
            <p:ph type="title"/>
          </p:nvPr>
        </p:nvSpPr>
        <p:spPr>
          <a:xfrm>
            <a:off x="687575" y="0"/>
            <a:ext cx="7768800" cy="654600"/>
          </a:xfrm>
          <a:prstGeom prst="rect">
            <a:avLst/>
          </a:prstGeom>
          <a:noFill/>
          <a:ln>
            <a:noFill/>
          </a:ln>
        </p:spPr>
        <p:txBody>
          <a:bodyPr anchorCtr="0" anchor="ctr" bIns="32750" lIns="32750" spcFirstLastPara="1" rIns="69975" wrap="square" tIns="32750">
            <a:noAutofit/>
          </a:bodyPr>
          <a:lstStyle/>
          <a:p>
            <a:pPr indent="0" lvl="0" marL="0" rtl="0" algn="ctr">
              <a:spcBef>
                <a:spcPts val="0"/>
              </a:spcBef>
              <a:spcAft>
                <a:spcPts val="0"/>
              </a:spcAft>
              <a:buNone/>
            </a:pPr>
            <a:r>
              <a:rPr lang="en-US"/>
              <a:t>The German Yodeling Test</a:t>
            </a:r>
            <a:endParaRPr/>
          </a:p>
        </p:txBody>
      </p:sp>
      <p:sp>
        <p:nvSpPr>
          <p:cNvPr id="417" name="Google Shape;417;p57"/>
          <p:cNvSpPr txBox="1"/>
          <p:nvPr>
            <p:ph idx="1" type="body"/>
          </p:nvPr>
        </p:nvSpPr>
        <p:spPr>
          <a:xfrm>
            <a:off x="270175" y="827100"/>
            <a:ext cx="8666100" cy="3333600"/>
          </a:xfrm>
          <a:prstGeom prst="rect">
            <a:avLst/>
          </a:prstGeom>
          <a:noFill/>
          <a:ln>
            <a:noFill/>
          </a:ln>
        </p:spPr>
        <p:txBody>
          <a:bodyPr anchorCtr="0" anchor="t" bIns="32750" lIns="32750" spcFirstLastPara="1" rIns="69975" wrap="square" tIns="32750">
            <a:noAutofit/>
          </a:bodyPr>
          <a:lstStyle/>
          <a:p>
            <a:pPr indent="-228600" lvl="0" marL="241300" rtl="0" algn="l">
              <a:lnSpc>
                <a:spcPct val="115000"/>
              </a:lnSpc>
              <a:spcBef>
                <a:spcPts val="0"/>
              </a:spcBef>
              <a:spcAft>
                <a:spcPts val="0"/>
              </a:spcAft>
              <a:buClr>
                <a:schemeClr val="dk1"/>
              </a:buClr>
              <a:buSzPts val="2400"/>
              <a:buChar char="•"/>
            </a:pPr>
            <a:r>
              <a:rPr lang="en-US"/>
              <a:t>There is genetic trait (i.e., exposure to German yodeling without headache) with a 0.5 % incidence rate in certain populations (let’s assume Germans). You, as a member of the population, test positive, but the test is only 98 % accurate (random error)</a:t>
            </a:r>
            <a:endParaRPr/>
          </a:p>
          <a:p>
            <a:pPr indent="-215900" lvl="0" marL="241300" rtl="0" algn="l">
              <a:lnSpc>
                <a:spcPct val="115000"/>
              </a:lnSpc>
              <a:spcBef>
                <a:spcPts val="2700"/>
              </a:spcBef>
              <a:spcAft>
                <a:spcPts val="0"/>
              </a:spcAft>
              <a:buClr>
                <a:schemeClr val="dk1"/>
              </a:buClr>
              <a:buSzPts val="2400"/>
              <a:buChar char="•"/>
            </a:pPr>
            <a:r>
              <a:rPr lang="en-US"/>
              <a:t>What is the probability that you have the trait after one, two, and three test applications with a </a:t>
            </a:r>
            <a:r>
              <a:rPr lang="en-US"/>
              <a:t>positive</a:t>
            </a:r>
            <a:r>
              <a:rPr lang="en-US"/>
              <a:t> test result?</a:t>
            </a:r>
            <a:br>
              <a:rPr lang="en-US"/>
            </a:br>
            <a:endParaRPr sz="2800">
              <a:latin typeface="Times New Roman"/>
              <a:ea typeface="Times New Roman"/>
              <a:cs typeface="Times New Roman"/>
              <a:sym typeface="Times New Roman"/>
            </a:endParaRPr>
          </a:p>
          <a:p>
            <a:pPr indent="0" lvl="0" marL="171450" rtl="0" algn="ctr">
              <a:spcBef>
                <a:spcPts val="400"/>
              </a:spcBef>
              <a:spcAft>
                <a:spcPts val="0"/>
              </a:spcAft>
              <a:buClr>
                <a:schemeClr val="dk1"/>
              </a:buClr>
              <a:buSzPts val="2200"/>
              <a:buNone/>
            </a:pPr>
            <a:r>
              <a:rPr lang="en-US" sz="2600">
                <a:solidFill>
                  <a:srgbClr val="DC0000"/>
                </a:solidFill>
              </a:rPr>
              <a:t>Please try to solve this warm-up problem</a:t>
            </a:r>
            <a:br>
              <a:rPr lang="en-US" sz="2600">
                <a:solidFill>
                  <a:srgbClr val="DC0000"/>
                </a:solidFill>
              </a:rPr>
            </a:br>
            <a:r>
              <a:rPr lang="en-US" sz="2600">
                <a:solidFill>
                  <a:srgbClr val="DC0000"/>
                </a:solidFill>
              </a:rPr>
              <a:t> for the </a:t>
            </a:r>
            <a:r>
              <a:rPr lang="en-US" sz="2600" u="sng">
                <a:solidFill>
                  <a:srgbClr val="DC0000"/>
                </a:solidFill>
              </a:rPr>
              <a:t>first</a:t>
            </a:r>
            <a:r>
              <a:rPr lang="en-US" sz="2600">
                <a:solidFill>
                  <a:srgbClr val="DC0000"/>
                </a:solidFill>
              </a:rPr>
              <a:t> yodeling test application.</a:t>
            </a:r>
            <a:endParaRPr sz="2600">
              <a:solidFill>
                <a:srgbClr val="DC0000"/>
              </a:solidFill>
            </a:endParaRPr>
          </a:p>
        </p:txBody>
      </p:sp>
      <p:sp>
        <p:nvSpPr>
          <p:cNvPr id="418" name="Google Shape;418;p57"/>
          <p:cNvSpPr txBox="1"/>
          <p:nvPr>
            <p:ph idx="12" type="sldNum"/>
          </p:nvPr>
        </p:nvSpPr>
        <p:spPr>
          <a:xfrm>
            <a:off x="8367632" y="4893175"/>
            <a:ext cx="727200" cy="147300"/>
          </a:xfrm>
          <a:prstGeom prst="rect">
            <a:avLst/>
          </a:prstGeom>
          <a:noFill/>
          <a:ln>
            <a:noFill/>
          </a:ln>
        </p:spPr>
        <p:txBody>
          <a:bodyPr anchorCtr="0" anchor="t" bIns="29450" lIns="58925" spcFirstLastPara="1" rIns="58925" wrap="square" tIns="29450">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22"/>
          <p:cNvSpPr txBox="1"/>
          <p:nvPr>
            <p:ph idx="12" type="sldNum"/>
          </p:nvPr>
        </p:nvSpPr>
        <p:spPr>
          <a:xfrm>
            <a:off x="8367632" y="4893175"/>
            <a:ext cx="727200" cy="147300"/>
          </a:xfrm>
          <a:prstGeom prst="rect">
            <a:avLst/>
          </a:prstGeom>
          <a:noFill/>
          <a:ln>
            <a:noFill/>
          </a:ln>
        </p:spPr>
        <p:txBody>
          <a:bodyPr anchorCtr="0" anchor="t" bIns="41900" lIns="83800" spcFirstLastPara="1" rIns="83800" wrap="square" tIns="41900">
            <a:noAutofit/>
          </a:bodyPr>
          <a:lstStyle/>
          <a:p>
            <a:pPr indent="0" lvl="0" marL="0" rtl="0" algn="ctr">
              <a:spcBef>
                <a:spcPts val="0"/>
              </a:spcBef>
              <a:spcAft>
                <a:spcPts val="0"/>
              </a:spcAft>
              <a:buNone/>
            </a:pPr>
            <a:fld id="{00000000-1234-1234-1234-123412341234}" type="slidenum">
              <a:rPr lang="en-US"/>
              <a:t>‹#›</a:t>
            </a:fld>
            <a:endParaRPr/>
          </a:p>
        </p:txBody>
      </p:sp>
      <p:sp>
        <p:nvSpPr>
          <p:cNvPr id="129" name="Google Shape;129;p22"/>
          <p:cNvSpPr txBox="1"/>
          <p:nvPr>
            <p:ph type="title"/>
          </p:nvPr>
        </p:nvSpPr>
        <p:spPr>
          <a:xfrm>
            <a:off x="687600" y="0"/>
            <a:ext cx="7768800" cy="746400"/>
          </a:xfrm>
          <a:prstGeom prst="rect">
            <a:avLst/>
          </a:prstGeom>
          <a:noFill/>
          <a:ln>
            <a:noFill/>
          </a:ln>
        </p:spPr>
        <p:txBody>
          <a:bodyPr anchorCtr="0" anchor="ctr" bIns="32750" lIns="32750" spcFirstLastPara="1" rIns="69975" wrap="square" tIns="32750">
            <a:noAutofit/>
          </a:bodyPr>
          <a:lstStyle/>
          <a:p>
            <a:pPr indent="0" lvl="0" marL="0" rtl="0" algn="ctr">
              <a:spcBef>
                <a:spcPts val="0"/>
              </a:spcBef>
              <a:spcAft>
                <a:spcPts val="0"/>
              </a:spcAft>
              <a:buNone/>
            </a:pPr>
            <a:r>
              <a:rPr lang="en-US" sz="3900"/>
              <a:t>Do you bet on a new coin?</a:t>
            </a:r>
            <a:endParaRPr sz="3900"/>
          </a:p>
        </p:txBody>
      </p:sp>
      <p:sp>
        <p:nvSpPr>
          <p:cNvPr id="130" name="Google Shape;130;p22"/>
          <p:cNvSpPr txBox="1"/>
          <p:nvPr>
            <p:ph idx="1" type="body"/>
          </p:nvPr>
        </p:nvSpPr>
        <p:spPr>
          <a:xfrm>
            <a:off x="112550" y="917875"/>
            <a:ext cx="8814300" cy="3389700"/>
          </a:xfrm>
          <a:prstGeom prst="rect">
            <a:avLst/>
          </a:prstGeom>
          <a:noFill/>
          <a:ln>
            <a:noFill/>
          </a:ln>
        </p:spPr>
        <p:txBody>
          <a:bodyPr anchorCtr="0" anchor="t" bIns="32750" lIns="32750" spcFirstLastPara="1" rIns="69975" wrap="square" tIns="32750">
            <a:noAutofit/>
          </a:bodyPr>
          <a:lstStyle/>
          <a:p>
            <a:pPr indent="-387350" lvl="0" marL="457200" rtl="0" algn="l">
              <a:lnSpc>
                <a:spcPct val="115000"/>
              </a:lnSpc>
              <a:spcBef>
                <a:spcPts val="0"/>
              </a:spcBef>
              <a:spcAft>
                <a:spcPts val="0"/>
              </a:spcAft>
              <a:buSzPts val="2500"/>
              <a:buChar char="•"/>
            </a:pPr>
            <a:r>
              <a:rPr lang="en-US" sz="2500"/>
              <a:t>Someone approaches you in</a:t>
            </a:r>
            <a:r>
              <a:rPr lang="en-US" sz="2500"/>
              <a:t> Times Square in NYC.</a:t>
            </a:r>
            <a:endParaRPr sz="2500"/>
          </a:p>
          <a:p>
            <a:pPr indent="-387350" lvl="0" marL="457200" rtl="0" algn="l">
              <a:lnSpc>
                <a:spcPct val="115000"/>
              </a:lnSpc>
              <a:spcBef>
                <a:spcPts val="0"/>
              </a:spcBef>
              <a:spcAft>
                <a:spcPts val="0"/>
              </a:spcAft>
              <a:buSzPts val="2500"/>
              <a:buChar char="•"/>
            </a:pPr>
            <a:r>
              <a:rPr lang="en-US" sz="2500"/>
              <a:t>They offer you a bet on a coin resting on their hand.</a:t>
            </a:r>
            <a:endParaRPr sz="2500"/>
          </a:p>
          <a:p>
            <a:pPr indent="-387350" lvl="0" marL="457200" rtl="0" algn="l">
              <a:lnSpc>
                <a:spcPct val="115000"/>
              </a:lnSpc>
              <a:spcBef>
                <a:spcPts val="0"/>
              </a:spcBef>
              <a:spcAft>
                <a:spcPts val="0"/>
              </a:spcAft>
              <a:buSzPts val="2500"/>
              <a:buChar char="•"/>
            </a:pPr>
            <a:r>
              <a:rPr lang="en-US" sz="2500"/>
              <a:t>You see a head on the upwards side of </a:t>
            </a:r>
            <a:r>
              <a:rPr lang="en-US" sz="2500"/>
              <a:t>the</a:t>
            </a:r>
            <a:r>
              <a:rPr lang="en-US" sz="2500"/>
              <a:t> coin you can see. </a:t>
            </a:r>
            <a:endParaRPr sz="2500"/>
          </a:p>
          <a:p>
            <a:pPr indent="-387350" lvl="0" marL="457200" rtl="0" algn="l">
              <a:lnSpc>
                <a:spcPct val="115000"/>
              </a:lnSpc>
              <a:spcBef>
                <a:spcPts val="0"/>
              </a:spcBef>
              <a:spcAft>
                <a:spcPts val="0"/>
              </a:spcAft>
              <a:buSzPts val="2500"/>
              <a:buChar char="•"/>
            </a:pPr>
            <a:r>
              <a:rPr lang="en-US" sz="2500"/>
              <a:t>Bet: Pay 10$ upfront. If there is just one tail in 10 repeated tosses of the coin, you get double your payment. </a:t>
            </a:r>
            <a:endParaRPr sz="2500"/>
          </a:p>
          <a:p>
            <a:pPr indent="-387350" lvl="0" marL="457200" rtl="0" algn="l">
              <a:lnSpc>
                <a:spcPct val="115000"/>
              </a:lnSpc>
              <a:spcBef>
                <a:spcPts val="0"/>
              </a:spcBef>
              <a:spcAft>
                <a:spcPts val="0"/>
              </a:spcAft>
              <a:buSzPts val="2500"/>
              <a:buChar char="•"/>
            </a:pPr>
            <a:r>
              <a:rPr lang="en-US" sz="2500"/>
              <a:t>Do you accept this bet?</a:t>
            </a:r>
            <a:endParaRPr sz="2500"/>
          </a:p>
          <a:p>
            <a:pPr indent="-387350" lvl="0" marL="457200" rtl="0" algn="l">
              <a:lnSpc>
                <a:spcPct val="115000"/>
              </a:lnSpc>
              <a:spcBef>
                <a:spcPts val="0"/>
              </a:spcBef>
              <a:spcAft>
                <a:spcPts val="0"/>
              </a:spcAft>
              <a:buSzPts val="2500"/>
              <a:buChar char="•"/>
            </a:pPr>
            <a:r>
              <a:rPr lang="en-US" sz="2500"/>
              <a:t>How </a:t>
            </a:r>
            <a:r>
              <a:rPr lang="en-US" sz="2500"/>
              <a:t>would</a:t>
            </a:r>
            <a:r>
              <a:rPr lang="en-US" sz="2500"/>
              <a:t> you analyze </a:t>
            </a:r>
            <a:r>
              <a:rPr lang="en-US" sz="2500"/>
              <a:t>this</a:t>
            </a:r>
            <a:r>
              <a:rPr lang="en-US" sz="2500"/>
              <a:t> decision using the statistics you </a:t>
            </a:r>
            <a:r>
              <a:rPr lang="en-US" sz="2500"/>
              <a:t>have</a:t>
            </a:r>
            <a:r>
              <a:rPr lang="en-US" sz="2500"/>
              <a:t> learned thus far?</a:t>
            </a:r>
            <a:endParaRPr sz="2500"/>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sp>
        <p:nvSpPr>
          <p:cNvPr id="424" name="Google Shape;424;p58"/>
          <p:cNvSpPr txBox="1"/>
          <p:nvPr>
            <p:ph type="title"/>
          </p:nvPr>
        </p:nvSpPr>
        <p:spPr>
          <a:xfrm>
            <a:off x="646011" y="1839175"/>
            <a:ext cx="7768800" cy="971100"/>
          </a:xfrm>
          <a:prstGeom prst="rect">
            <a:avLst/>
          </a:prstGeom>
        </p:spPr>
        <p:txBody>
          <a:bodyPr anchorCtr="0" anchor="ctr" bIns="32750" lIns="32750" spcFirstLastPara="1" rIns="69975" wrap="square" tIns="32750">
            <a:noAutofit/>
          </a:bodyPr>
          <a:lstStyle/>
          <a:p>
            <a:pPr indent="0" lvl="0" marL="0" rtl="0" algn="ctr">
              <a:spcBef>
                <a:spcPts val="0"/>
              </a:spcBef>
              <a:spcAft>
                <a:spcPts val="0"/>
              </a:spcAft>
              <a:buNone/>
            </a:pPr>
            <a:r>
              <a:rPr lang="en-US" sz="5600"/>
              <a:t>Any volunteers to do </a:t>
            </a:r>
            <a:r>
              <a:rPr lang="en-US" sz="5600"/>
              <a:t>this</a:t>
            </a:r>
            <a:r>
              <a:rPr lang="en-US" sz="5600"/>
              <a:t> on </a:t>
            </a:r>
            <a:r>
              <a:rPr lang="en-US" sz="5600"/>
              <a:t>the</a:t>
            </a:r>
            <a:r>
              <a:rPr lang="en-US" sz="5600"/>
              <a:t> whiteboard?</a:t>
            </a:r>
            <a:endParaRPr sz="5600"/>
          </a:p>
        </p:txBody>
      </p:sp>
      <p:sp>
        <p:nvSpPr>
          <p:cNvPr id="425" name="Google Shape;425;p58"/>
          <p:cNvSpPr txBox="1"/>
          <p:nvPr>
            <p:ph idx="12" type="sldNum"/>
          </p:nvPr>
        </p:nvSpPr>
        <p:spPr>
          <a:xfrm>
            <a:off x="8367632" y="4893175"/>
            <a:ext cx="727200" cy="147300"/>
          </a:xfrm>
          <a:prstGeom prst="rect">
            <a:avLst/>
          </a:prstGeom>
        </p:spPr>
        <p:txBody>
          <a:bodyPr anchorCtr="0" anchor="t" bIns="29450" lIns="58925" spcFirstLastPara="1" rIns="58925" wrap="square" tIns="2945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p59"/>
          <p:cNvSpPr txBox="1"/>
          <p:nvPr>
            <p:ph idx="12" type="sldNum"/>
          </p:nvPr>
        </p:nvSpPr>
        <p:spPr>
          <a:xfrm>
            <a:off x="8367632" y="4893175"/>
            <a:ext cx="727200" cy="147300"/>
          </a:xfrm>
          <a:prstGeom prst="rect">
            <a:avLst/>
          </a:prstGeom>
          <a:noFill/>
          <a:ln>
            <a:noFill/>
          </a:ln>
        </p:spPr>
        <p:txBody>
          <a:bodyPr anchorCtr="0" anchor="t" bIns="29450" lIns="58925" spcFirstLastPara="1" rIns="58925" wrap="square" tIns="29450">
            <a:noAutofit/>
          </a:bodyPr>
          <a:lstStyle/>
          <a:p>
            <a:pPr indent="0" lvl="0" marL="0" rtl="0" algn="ctr">
              <a:spcBef>
                <a:spcPts val="0"/>
              </a:spcBef>
              <a:spcAft>
                <a:spcPts val="0"/>
              </a:spcAft>
              <a:buNone/>
            </a:pPr>
            <a:fld id="{00000000-1234-1234-1234-123412341234}" type="slidenum">
              <a:rPr lang="en-US"/>
              <a:t>‹#›</a:t>
            </a:fld>
            <a:endParaRPr/>
          </a:p>
        </p:txBody>
      </p:sp>
      <p:sp>
        <p:nvSpPr>
          <p:cNvPr id="431" name="Google Shape;431;p59"/>
          <p:cNvSpPr txBox="1"/>
          <p:nvPr>
            <p:ph type="title"/>
          </p:nvPr>
        </p:nvSpPr>
        <p:spPr>
          <a:xfrm>
            <a:off x="292500" y="75800"/>
            <a:ext cx="8373600" cy="1035900"/>
          </a:xfrm>
          <a:prstGeom prst="rect">
            <a:avLst/>
          </a:prstGeom>
          <a:noFill/>
          <a:ln>
            <a:noFill/>
          </a:ln>
        </p:spPr>
        <p:txBody>
          <a:bodyPr anchorCtr="0" anchor="ctr" bIns="32750" lIns="32750" spcFirstLastPara="1" rIns="107225" wrap="square" tIns="32750">
            <a:noAutofit/>
          </a:bodyPr>
          <a:lstStyle/>
          <a:p>
            <a:pPr indent="0" lvl="0" marL="38100" rtl="0" algn="ctr">
              <a:spcBef>
                <a:spcPts val="0"/>
              </a:spcBef>
              <a:spcAft>
                <a:spcPts val="0"/>
              </a:spcAft>
              <a:buNone/>
            </a:pPr>
            <a:r>
              <a:rPr lang="en-US"/>
              <a:t>Solving the yodeling problem in a </a:t>
            </a:r>
            <a:r>
              <a:rPr lang="en-US"/>
              <a:t>quick, approximate and </a:t>
            </a:r>
            <a:r>
              <a:rPr lang="en-US"/>
              <a:t>intuitive way (Frequentist)</a:t>
            </a:r>
            <a:endParaRPr/>
          </a:p>
        </p:txBody>
      </p:sp>
      <p:sp>
        <p:nvSpPr>
          <p:cNvPr id="432" name="Google Shape;432;p59"/>
          <p:cNvSpPr txBox="1"/>
          <p:nvPr/>
        </p:nvSpPr>
        <p:spPr>
          <a:xfrm>
            <a:off x="446775" y="1330025"/>
            <a:ext cx="7855500" cy="3140100"/>
          </a:xfrm>
          <a:prstGeom prst="rect">
            <a:avLst/>
          </a:prstGeom>
          <a:noFill/>
          <a:ln>
            <a:noFill/>
          </a:ln>
        </p:spPr>
        <p:txBody>
          <a:bodyPr anchorCtr="0" anchor="t" bIns="91425" lIns="91425" spcFirstLastPara="1" rIns="91425" wrap="square" tIns="91425">
            <a:spAutoFit/>
          </a:bodyPr>
          <a:lstStyle/>
          <a:p>
            <a:pPr indent="-381000" lvl="0" marL="457200" rtl="0" algn="l">
              <a:spcBef>
                <a:spcPts val="0"/>
              </a:spcBef>
              <a:spcAft>
                <a:spcPts val="0"/>
              </a:spcAft>
              <a:buSzPts val="2400"/>
              <a:buFont typeface="Calibri"/>
              <a:buChar char="●"/>
            </a:pPr>
            <a:r>
              <a:rPr lang="en-US" sz="2400">
                <a:latin typeface="Calibri"/>
                <a:ea typeface="Calibri"/>
                <a:cs typeface="Calibri"/>
                <a:sym typeface="Calibri"/>
              </a:rPr>
              <a:t>0.5% incidence rate.</a:t>
            </a:r>
            <a:endParaRPr sz="2400">
              <a:latin typeface="Calibri"/>
              <a:ea typeface="Calibri"/>
              <a:cs typeface="Calibri"/>
              <a:sym typeface="Calibri"/>
            </a:endParaRPr>
          </a:p>
          <a:p>
            <a:pPr indent="-381000" lvl="0" marL="457200" rtl="0" algn="l">
              <a:spcBef>
                <a:spcPts val="0"/>
              </a:spcBef>
              <a:spcAft>
                <a:spcPts val="0"/>
              </a:spcAft>
              <a:buSzPts val="2400"/>
              <a:buFont typeface="Calibri"/>
              <a:buChar char="●"/>
            </a:pPr>
            <a:r>
              <a:rPr lang="en-US" sz="2400">
                <a:latin typeface="Calibri"/>
                <a:ea typeface="Calibri"/>
                <a:cs typeface="Calibri"/>
                <a:sym typeface="Calibri"/>
              </a:rPr>
              <a:t>If </a:t>
            </a:r>
            <a:r>
              <a:rPr lang="en-US" sz="2400">
                <a:latin typeface="Calibri"/>
                <a:ea typeface="Calibri"/>
                <a:cs typeface="Calibri"/>
                <a:sym typeface="Calibri"/>
              </a:rPr>
              <a:t>the</a:t>
            </a:r>
            <a:r>
              <a:rPr lang="en-US" sz="2400">
                <a:latin typeface="Calibri"/>
                <a:ea typeface="Calibri"/>
                <a:cs typeface="Calibri"/>
                <a:sym typeface="Calibri"/>
              </a:rPr>
              <a:t> sample is a precise representation of the population, a sample of 200 people has 1 </a:t>
            </a:r>
            <a:r>
              <a:rPr lang="en-US" sz="2400">
                <a:latin typeface="Calibri"/>
                <a:ea typeface="Calibri"/>
                <a:cs typeface="Calibri"/>
                <a:sym typeface="Calibri"/>
              </a:rPr>
              <a:t>positive</a:t>
            </a:r>
            <a:r>
              <a:rPr lang="en-US" sz="2400">
                <a:latin typeface="Calibri"/>
                <a:ea typeface="Calibri"/>
                <a:cs typeface="Calibri"/>
                <a:sym typeface="Calibri"/>
              </a:rPr>
              <a:t> person.</a:t>
            </a:r>
            <a:endParaRPr sz="2400">
              <a:latin typeface="Calibri"/>
              <a:ea typeface="Calibri"/>
              <a:cs typeface="Calibri"/>
              <a:sym typeface="Calibri"/>
            </a:endParaRPr>
          </a:p>
          <a:p>
            <a:pPr indent="-381000" lvl="0" marL="457200" rtl="0" algn="l">
              <a:spcBef>
                <a:spcPts val="0"/>
              </a:spcBef>
              <a:spcAft>
                <a:spcPts val="0"/>
              </a:spcAft>
              <a:buSzPts val="2400"/>
              <a:buFont typeface="Calibri"/>
              <a:buChar char="●"/>
            </a:pPr>
            <a:r>
              <a:rPr lang="en-US" sz="2400">
                <a:latin typeface="Calibri"/>
                <a:ea typeface="Calibri"/>
                <a:cs typeface="Calibri"/>
                <a:sym typeface="Calibri"/>
              </a:rPr>
              <a:t>Applying the test to 200 people provides </a:t>
            </a:r>
            <a:r>
              <a:rPr i="1" lang="en-US" sz="2400">
                <a:latin typeface="Calibri"/>
                <a:ea typeface="Calibri"/>
                <a:cs typeface="Calibri"/>
                <a:sym typeface="Calibri"/>
              </a:rPr>
              <a:t>approximately</a:t>
            </a:r>
            <a:r>
              <a:rPr lang="en-US" sz="2400">
                <a:latin typeface="Calibri"/>
                <a:ea typeface="Calibri"/>
                <a:cs typeface="Calibri"/>
                <a:sym typeface="Calibri"/>
              </a:rPr>
              <a:t> five </a:t>
            </a:r>
            <a:r>
              <a:rPr lang="en-US" sz="2400">
                <a:latin typeface="Calibri"/>
                <a:ea typeface="Calibri"/>
                <a:cs typeface="Calibri"/>
                <a:sym typeface="Calibri"/>
              </a:rPr>
              <a:t>positive</a:t>
            </a:r>
            <a:r>
              <a:rPr lang="en-US" sz="2400">
                <a:latin typeface="Calibri"/>
                <a:ea typeface="Calibri"/>
                <a:cs typeface="Calibri"/>
                <a:sym typeface="Calibri"/>
              </a:rPr>
              <a:t> tests results (one </a:t>
            </a:r>
            <a:r>
              <a:rPr lang="en-US" sz="2400">
                <a:latin typeface="Calibri"/>
                <a:ea typeface="Calibri"/>
                <a:cs typeface="Calibri"/>
                <a:sym typeface="Calibri"/>
              </a:rPr>
              <a:t>correct and four wrong positive).</a:t>
            </a:r>
            <a:endParaRPr sz="2400">
              <a:latin typeface="Calibri"/>
              <a:ea typeface="Calibri"/>
              <a:cs typeface="Calibri"/>
              <a:sym typeface="Calibri"/>
            </a:endParaRPr>
          </a:p>
          <a:p>
            <a:pPr indent="-381000" lvl="0" marL="457200" rtl="0" algn="l">
              <a:spcBef>
                <a:spcPts val="0"/>
              </a:spcBef>
              <a:spcAft>
                <a:spcPts val="0"/>
              </a:spcAft>
              <a:buSzPts val="2400"/>
              <a:buFont typeface="Calibri"/>
              <a:buChar char="●"/>
            </a:pPr>
            <a:r>
              <a:rPr lang="en-US" sz="2400">
                <a:latin typeface="Calibri"/>
                <a:ea typeface="Calibri"/>
                <a:cs typeface="Calibri"/>
                <a:sym typeface="Calibri"/>
              </a:rPr>
              <a:t>The fraction of true positive to all positive results is ⅕=20%.</a:t>
            </a:r>
            <a:endParaRPr sz="2400">
              <a:latin typeface="Calibri"/>
              <a:ea typeface="Calibri"/>
              <a:cs typeface="Calibri"/>
              <a:sym typeface="Calibri"/>
            </a:endParaRPr>
          </a:p>
        </p:txBody>
      </p:sp>
      <p:sp>
        <p:nvSpPr>
          <p:cNvPr id="433" name="Google Shape;433;p59"/>
          <p:cNvSpPr txBox="1"/>
          <p:nvPr/>
        </p:nvSpPr>
        <p:spPr>
          <a:xfrm>
            <a:off x="166250" y="4688450"/>
            <a:ext cx="5985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Calibri"/>
                <a:ea typeface="Calibri"/>
                <a:cs typeface="Calibri"/>
                <a:sym typeface="Calibri"/>
              </a:rPr>
              <a:t>Credits: Discussion Prabhat and Klaus</a:t>
            </a:r>
            <a:endParaRPr>
              <a:latin typeface="Calibri"/>
              <a:ea typeface="Calibri"/>
              <a:cs typeface="Calibri"/>
              <a:sym typeface="Calibri"/>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p60"/>
          <p:cNvSpPr txBox="1"/>
          <p:nvPr>
            <p:ph idx="12" type="sldNum"/>
          </p:nvPr>
        </p:nvSpPr>
        <p:spPr>
          <a:xfrm>
            <a:off x="8367632" y="4893175"/>
            <a:ext cx="727200" cy="147300"/>
          </a:xfrm>
          <a:prstGeom prst="rect">
            <a:avLst/>
          </a:prstGeom>
          <a:noFill/>
          <a:ln>
            <a:noFill/>
          </a:ln>
        </p:spPr>
        <p:txBody>
          <a:bodyPr anchorCtr="0" anchor="t" bIns="29450" lIns="58925" spcFirstLastPara="1" rIns="58925" wrap="square" tIns="29450">
            <a:noAutofit/>
          </a:bodyPr>
          <a:lstStyle/>
          <a:p>
            <a:pPr indent="0" lvl="0" marL="0" rtl="0" algn="ctr">
              <a:spcBef>
                <a:spcPts val="0"/>
              </a:spcBef>
              <a:spcAft>
                <a:spcPts val="0"/>
              </a:spcAft>
              <a:buNone/>
            </a:pPr>
            <a:fld id="{00000000-1234-1234-1234-123412341234}" type="slidenum">
              <a:rPr lang="en-US"/>
              <a:t>‹#›</a:t>
            </a:fld>
            <a:endParaRPr/>
          </a:p>
        </p:txBody>
      </p:sp>
      <p:pic>
        <p:nvPicPr>
          <p:cNvPr descr="solution_wine_example.pdf" id="439" name="Google Shape;439;p60"/>
          <p:cNvPicPr preferRelativeResize="0"/>
          <p:nvPr/>
        </p:nvPicPr>
        <p:blipFill rotWithShape="1">
          <a:blip r:embed="rId3">
            <a:alphaModFix/>
          </a:blip>
          <a:srcRect b="0" l="0" r="0" t="0"/>
          <a:stretch/>
        </p:blipFill>
        <p:spPr>
          <a:xfrm>
            <a:off x="5112884" y="19675"/>
            <a:ext cx="3495970" cy="5104155"/>
          </a:xfrm>
          <a:prstGeom prst="rect">
            <a:avLst/>
          </a:prstGeom>
          <a:noFill/>
          <a:ln>
            <a:noFill/>
          </a:ln>
        </p:spPr>
      </p:pic>
      <p:sp>
        <p:nvSpPr>
          <p:cNvPr id="440" name="Google Shape;440;p60"/>
          <p:cNvSpPr txBox="1"/>
          <p:nvPr>
            <p:ph type="title"/>
          </p:nvPr>
        </p:nvSpPr>
        <p:spPr>
          <a:xfrm>
            <a:off x="209375" y="1360825"/>
            <a:ext cx="4362600" cy="1503300"/>
          </a:xfrm>
          <a:prstGeom prst="rect">
            <a:avLst/>
          </a:prstGeom>
          <a:noFill/>
          <a:ln>
            <a:noFill/>
          </a:ln>
        </p:spPr>
        <p:txBody>
          <a:bodyPr anchorCtr="0" anchor="ctr" bIns="32750" lIns="32750" spcFirstLastPara="1" rIns="107225" wrap="square" tIns="32750">
            <a:noAutofit/>
          </a:bodyPr>
          <a:lstStyle/>
          <a:p>
            <a:pPr indent="0" lvl="0" marL="38100" rtl="0" algn="l">
              <a:spcBef>
                <a:spcPts val="0"/>
              </a:spcBef>
              <a:spcAft>
                <a:spcPts val="0"/>
              </a:spcAft>
              <a:buNone/>
            </a:pPr>
            <a:r>
              <a:t/>
            </a:r>
            <a:endParaRPr/>
          </a:p>
          <a:p>
            <a:pPr indent="0" lvl="0" marL="38100" rtl="0" algn="l">
              <a:spcBef>
                <a:spcPts val="0"/>
              </a:spcBef>
              <a:spcAft>
                <a:spcPts val="0"/>
              </a:spcAft>
              <a:buNone/>
            </a:pPr>
            <a:r>
              <a:rPr lang="en-US"/>
              <a:t>Fixing the approximation:</a:t>
            </a:r>
            <a:endParaRPr/>
          </a:p>
          <a:p>
            <a:pPr indent="0" lvl="0" marL="38100" rtl="0" algn="l">
              <a:spcBef>
                <a:spcPts val="0"/>
              </a:spcBef>
              <a:spcAft>
                <a:spcPts val="0"/>
              </a:spcAft>
              <a:buNone/>
            </a:pPr>
            <a:r>
              <a:rPr lang="en-US"/>
              <a:t>Solving the yodeling problem in more slow, more precise, but still intuitive way</a:t>
            </a:r>
            <a:endParaRPr/>
          </a:p>
          <a:p>
            <a:pPr indent="0" lvl="0" marL="38100" rtl="0" algn="l">
              <a:spcBef>
                <a:spcPts val="0"/>
              </a:spcBef>
              <a:spcAft>
                <a:spcPts val="0"/>
              </a:spcAft>
              <a:buNone/>
            </a:pPr>
            <a:r>
              <a:t/>
            </a:r>
            <a:endParaRPr/>
          </a:p>
          <a:p>
            <a:pPr indent="0" lvl="0" marL="38100" rtl="0" algn="l">
              <a:spcBef>
                <a:spcPts val="0"/>
              </a:spcBef>
              <a:spcAft>
                <a:spcPts val="0"/>
              </a:spcAft>
              <a:buNone/>
            </a:pPr>
            <a:r>
              <a:rPr lang="en-US"/>
              <a:t>(Frequentist)</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sp>
        <p:nvSpPr>
          <p:cNvPr id="446" name="Google Shape;446;p61"/>
          <p:cNvSpPr txBox="1"/>
          <p:nvPr>
            <p:ph type="title"/>
          </p:nvPr>
        </p:nvSpPr>
        <p:spPr>
          <a:xfrm>
            <a:off x="126658" y="253950"/>
            <a:ext cx="2138100" cy="2317800"/>
          </a:xfrm>
          <a:prstGeom prst="rect">
            <a:avLst/>
          </a:prstGeom>
        </p:spPr>
        <p:txBody>
          <a:bodyPr anchorCtr="0" anchor="ctr" bIns="32750" lIns="32750" spcFirstLastPara="1" rIns="69975" wrap="square" tIns="32750">
            <a:noAutofit/>
          </a:bodyPr>
          <a:lstStyle/>
          <a:p>
            <a:pPr indent="0" lvl="0" marL="0" rtl="0" algn="ctr">
              <a:spcBef>
                <a:spcPts val="0"/>
              </a:spcBef>
              <a:spcAft>
                <a:spcPts val="0"/>
              </a:spcAft>
              <a:buNone/>
            </a:pPr>
            <a:r>
              <a:rPr lang="en-US"/>
              <a:t>Puppies to </a:t>
            </a:r>
            <a:r>
              <a:rPr lang="en-US"/>
              <a:t>the</a:t>
            </a:r>
            <a:r>
              <a:rPr lang="en-US"/>
              <a:t> </a:t>
            </a:r>
            <a:r>
              <a:rPr lang="en-US"/>
              <a:t>rescue…</a:t>
            </a:r>
            <a:endParaRPr/>
          </a:p>
        </p:txBody>
      </p:sp>
      <p:sp>
        <p:nvSpPr>
          <p:cNvPr id="447" name="Google Shape;447;p61"/>
          <p:cNvSpPr txBox="1"/>
          <p:nvPr>
            <p:ph idx="12" type="sldNum"/>
          </p:nvPr>
        </p:nvSpPr>
        <p:spPr>
          <a:xfrm>
            <a:off x="8367632" y="4893175"/>
            <a:ext cx="727200" cy="147300"/>
          </a:xfrm>
          <a:prstGeom prst="rect">
            <a:avLst/>
          </a:prstGeom>
        </p:spPr>
        <p:txBody>
          <a:bodyPr anchorCtr="0" anchor="t" bIns="29450" lIns="58925" spcFirstLastPara="1" rIns="58925" wrap="square" tIns="2945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pic>
        <p:nvPicPr>
          <p:cNvPr id="448" name="Google Shape;448;p61"/>
          <p:cNvPicPr preferRelativeResize="0"/>
          <p:nvPr/>
        </p:nvPicPr>
        <p:blipFill>
          <a:blip r:embed="rId3">
            <a:alphaModFix/>
          </a:blip>
          <a:stretch>
            <a:fillRect/>
          </a:stretch>
        </p:blipFill>
        <p:spPr>
          <a:xfrm>
            <a:off x="4823363" y="0"/>
            <a:ext cx="3857626" cy="5143501"/>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 name="Shape 452"/>
        <p:cNvGrpSpPr/>
        <p:nvPr/>
      </p:nvGrpSpPr>
      <p:grpSpPr>
        <a:xfrm>
          <a:off x="0" y="0"/>
          <a:ext cx="0" cy="0"/>
          <a:chOff x="0" y="0"/>
          <a:chExt cx="0" cy="0"/>
        </a:xfrm>
      </p:grpSpPr>
      <p:sp>
        <p:nvSpPr>
          <p:cNvPr id="453" name="Google Shape;453;p62"/>
          <p:cNvSpPr txBox="1"/>
          <p:nvPr>
            <p:ph idx="12" type="sldNum"/>
          </p:nvPr>
        </p:nvSpPr>
        <p:spPr>
          <a:xfrm>
            <a:off x="8367632" y="4893175"/>
            <a:ext cx="727200" cy="147300"/>
          </a:xfrm>
          <a:prstGeom prst="rect">
            <a:avLst/>
          </a:prstGeom>
          <a:noFill/>
          <a:ln>
            <a:noFill/>
          </a:ln>
        </p:spPr>
        <p:txBody>
          <a:bodyPr anchorCtr="0" anchor="t" bIns="29450" lIns="58925" spcFirstLastPara="1" rIns="58925" wrap="square" tIns="29450">
            <a:noAutofit/>
          </a:bodyPr>
          <a:lstStyle/>
          <a:p>
            <a:pPr indent="0" lvl="0" marL="0" rtl="0" algn="ctr">
              <a:spcBef>
                <a:spcPts val="0"/>
              </a:spcBef>
              <a:spcAft>
                <a:spcPts val="0"/>
              </a:spcAft>
              <a:buNone/>
            </a:pPr>
            <a:fld id="{00000000-1234-1234-1234-123412341234}" type="slidenum">
              <a:rPr lang="en-US"/>
              <a:t>‹#›</a:t>
            </a:fld>
            <a:endParaRPr/>
          </a:p>
        </p:txBody>
      </p:sp>
      <p:sp>
        <p:nvSpPr>
          <p:cNvPr id="454" name="Google Shape;454;p62"/>
          <p:cNvSpPr txBox="1"/>
          <p:nvPr>
            <p:ph type="title"/>
          </p:nvPr>
        </p:nvSpPr>
        <p:spPr>
          <a:xfrm>
            <a:off x="292500" y="75800"/>
            <a:ext cx="8685300" cy="1035900"/>
          </a:xfrm>
          <a:prstGeom prst="rect">
            <a:avLst/>
          </a:prstGeom>
          <a:noFill/>
          <a:ln>
            <a:noFill/>
          </a:ln>
        </p:spPr>
        <p:txBody>
          <a:bodyPr anchorCtr="0" anchor="ctr" bIns="32750" lIns="32750" spcFirstLastPara="1" rIns="107225" wrap="square" tIns="32750">
            <a:noAutofit/>
          </a:bodyPr>
          <a:lstStyle/>
          <a:p>
            <a:pPr indent="0" lvl="0" marL="38100" rtl="0" algn="ctr">
              <a:spcBef>
                <a:spcPts val="0"/>
              </a:spcBef>
              <a:spcAft>
                <a:spcPts val="0"/>
              </a:spcAft>
              <a:buNone/>
            </a:pPr>
            <a:r>
              <a:rPr lang="en-US"/>
              <a:t>Solving the yodeling problem in Bayesian way</a:t>
            </a:r>
            <a:endParaRPr/>
          </a:p>
        </p:txBody>
      </p:sp>
      <p:sp>
        <p:nvSpPr>
          <p:cNvPr id="455" name="Google Shape;455;p62"/>
          <p:cNvSpPr txBox="1"/>
          <p:nvPr/>
        </p:nvSpPr>
        <p:spPr>
          <a:xfrm>
            <a:off x="264900" y="4640275"/>
            <a:ext cx="8614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Calibri"/>
                <a:ea typeface="Calibri"/>
                <a:cs typeface="Calibri"/>
                <a:sym typeface="Calibri"/>
              </a:rPr>
              <a:t>Credits: Email from your fellow </a:t>
            </a:r>
            <a:r>
              <a:rPr lang="en-US">
                <a:latin typeface="Calibri"/>
                <a:ea typeface="Calibri"/>
                <a:cs typeface="Calibri"/>
                <a:sym typeface="Calibri"/>
              </a:rPr>
              <a:t>student</a:t>
            </a:r>
            <a:r>
              <a:rPr lang="en-US">
                <a:latin typeface="Calibri"/>
                <a:ea typeface="Calibri"/>
                <a:cs typeface="Calibri"/>
                <a:sym typeface="Calibri"/>
              </a:rPr>
              <a:t> </a:t>
            </a:r>
            <a:r>
              <a:rPr lang="en-US" u="sng">
                <a:solidFill>
                  <a:schemeClr val="hlink"/>
                </a:solidFill>
                <a:latin typeface="Calibri"/>
                <a:ea typeface="Calibri"/>
                <a:cs typeface="Calibri"/>
                <a:sym typeface="Calibri"/>
                <a:hlinkClick r:id="rId3"/>
              </a:rPr>
              <a:t>ang.xiao.th@dartmouth.edu</a:t>
            </a:r>
            <a:r>
              <a:rPr lang="en-US">
                <a:latin typeface="Calibri"/>
                <a:ea typeface="Calibri"/>
                <a:cs typeface="Calibri"/>
                <a:sym typeface="Calibri"/>
              </a:rPr>
              <a:t> on Jan 5 2023</a:t>
            </a:r>
            <a:endParaRPr>
              <a:latin typeface="Calibri"/>
              <a:ea typeface="Calibri"/>
              <a:cs typeface="Calibri"/>
              <a:sym typeface="Calibri"/>
            </a:endParaRPr>
          </a:p>
        </p:txBody>
      </p:sp>
      <p:sp>
        <p:nvSpPr>
          <p:cNvPr id="456" name="Google Shape;456;p62"/>
          <p:cNvSpPr txBox="1"/>
          <p:nvPr/>
        </p:nvSpPr>
        <p:spPr>
          <a:xfrm>
            <a:off x="24600" y="959300"/>
            <a:ext cx="9094800" cy="358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300">
                <a:latin typeface="Calibri"/>
                <a:ea typeface="Calibri"/>
                <a:cs typeface="Calibri"/>
                <a:sym typeface="Calibri"/>
              </a:rPr>
              <a:t>P(A|B) = P(B|A) * P(A) / P(B) = 98% * 0.5% / (98% * 0.5% + 2% * 99.5%) ≈ 0.5% / (0.5% + 2%) = 0.5 / (0.5 + 2) = 20%</a:t>
            </a:r>
            <a:endParaRPr sz="1300">
              <a:latin typeface="Calibri"/>
              <a:ea typeface="Calibri"/>
              <a:cs typeface="Calibri"/>
              <a:sym typeface="Calibri"/>
            </a:endParaRPr>
          </a:p>
          <a:p>
            <a:pPr indent="0" lvl="0" marL="0" rtl="0" algn="l">
              <a:spcBef>
                <a:spcPts val="0"/>
              </a:spcBef>
              <a:spcAft>
                <a:spcPts val="0"/>
              </a:spcAft>
              <a:buNone/>
            </a:pPr>
            <a:r>
              <a:rPr lang="en-US" sz="1300">
                <a:latin typeface="Calibri"/>
                <a:ea typeface="Calibri"/>
                <a:cs typeface="Calibri"/>
                <a:sym typeface="Calibri"/>
              </a:rPr>
              <a:t>A: Have the trait</a:t>
            </a:r>
            <a:endParaRPr sz="1300">
              <a:latin typeface="Calibri"/>
              <a:ea typeface="Calibri"/>
              <a:cs typeface="Calibri"/>
              <a:sym typeface="Calibri"/>
            </a:endParaRPr>
          </a:p>
          <a:p>
            <a:pPr indent="0" lvl="0" marL="0" rtl="0" algn="l">
              <a:spcBef>
                <a:spcPts val="0"/>
              </a:spcBef>
              <a:spcAft>
                <a:spcPts val="0"/>
              </a:spcAft>
              <a:buNone/>
            </a:pPr>
            <a:r>
              <a:rPr lang="en-US" sz="1300">
                <a:latin typeface="Calibri"/>
                <a:ea typeface="Calibri"/>
                <a:cs typeface="Calibri"/>
                <a:sym typeface="Calibri"/>
              </a:rPr>
              <a:t>B: Tested positive in one test</a:t>
            </a:r>
            <a:endParaRPr sz="1300">
              <a:latin typeface="Calibri"/>
              <a:ea typeface="Calibri"/>
              <a:cs typeface="Calibri"/>
              <a:sym typeface="Calibri"/>
            </a:endParaRPr>
          </a:p>
          <a:p>
            <a:pPr indent="0" lvl="0" marL="0" rtl="0" algn="l">
              <a:spcBef>
                <a:spcPts val="0"/>
              </a:spcBef>
              <a:spcAft>
                <a:spcPts val="0"/>
              </a:spcAft>
              <a:buNone/>
            </a:pPr>
            <a:r>
              <a:t/>
            </a:r>
            <a:endParaRPr sz="1300">
              <a:latin typeface="Calibri"/>
              <a:ea typeface="Calibri"/>
              <a:cs typeface="Calibri"/>
              <a:sym typeface="Calibri"/>
            </a:endParaRPr>
          </a:p>
          <a:p>
            <a:pPr indent="0" lvl="0" marL="0" rtl="0" algn="l">
              <a:spcBef>
                <a:spcPts val="0"/>
              </a:spcBef>
              <a:spcAft>
                <a:spcPts val="0"/>
              </a:spcAft>
              <a:buNone/>
            </a:pPr>
            <a:r>
              <a:rPr lang="en-US" sz="1300">
                <a:latin typeface="Calibri"/>
                <a:ea typeface="Calibri"/>
                <a:cs typeface="Calibri"/>
                <a:sym typeface="Calibri"/>
              </a:rPr>
              <a:t>After one test, the probability of having the trait would be 20%. Similarly, after two tests,</a:t>
            </a:r>
            <a:endParaRPr sz="1300">
              <a:latin typeface="Calibri"/>
              <a:ea typeface="Calibri"/>
              <a:cs typeface="Calibri"/>
              <a:sym typeface="Calibri"/>
            </a:endParaRPr>
          </a:p>
          <a:p>
            <a:pPr indent="0" lvl="0" marL="0" rtl="0" algn="l">
              <a:spcBef>
                <a:spcPts val="0"/>
              </a:spcBef>
              <a:spcAft>
                <a:spcPts val="0"/>
              </a:spcAft>
              <a:buNone/>
            </a:pPr>
            <a:r>
              <a:t/>
            </a:r>
            <a:endParaRPr sz="1300">
              <a:latin typeface="Calibri"/>
              <a:ea typeface="Calibri"/>
              <a:cs typeface="Calibri"/>
              <a:sym typeface="Calibri"/>
            </a:endParaRPr>
          </a:p>
          <a:p>
            <a:pPr indent="0" lvl="0" marL="0" rtl="0" algn="l">
              <a:spcBef>
                <a:spcPts val="0"/>
              </a:spcBef>
              <a:spcAft>
                <a:spcPts val="0"/>
              </a:spcAft>
              <a:buNone/>
            </a:pPr>
            <a:r>
              <a:rPr lang="en-US" sz="1300">
                <a:latin typeface="Calibri"/>
                <a:ea typeface="Calibri"/>
                <a:cs typeface="Calibri"/>
                <a:sym typeface="Calibri"/>
              </a:rPr>
              <a:t>P(A|B) = P(B|A) * P(A) / P(B) = 98% * 98% * 0.5% / (98% * 98% * 0.5% + 2% * 2% * 99.5%) ≈ 92.346%</a:t>
            </a:r>
            <a:endParaRPr sz="1300">
              <a:latin typeface="Calibri"/>
              <a:ea typeface="Calibri"/>
              <a:cs typeface="Calibri"/>
              <a:sym typeface="Calibri"/>
            </a:endParaRPr>
          </a:p>
          <a:p>
            <a:pPr indent="0" lvl="0" marL="0" rtl="0" algn="l">
              <a:spcBef>
                <a:spcPts val="0"/>
              </a:spcBef>
              <a:spcAft>
                <a:spcPts val="0"/>
              </a:spcAft>
              <a:buNone/>
            </a:pPr>
            <a:r>
              <a:rPr lang="en-US" sz="1300">
                <a:latin typeface="Calibri"/>
                <a:ea typeface="Calibri"/>
                <a:cs typeface="Calibri"/>
                <a:sym typeface="Calibri"/>
              </a:rPr>
              <a:t>A: Have the trait</a:t>
            </a:r>
            <a:endParaRPr sz="1300">
              <a:latin typeface="Calibri"/>
              <a:ea typeface="Calibri"/>
              <a:cs typeface="Calibri"/>
              <a:sym typeface="Calibri"/>
            </a:endParaRPr>
          </a:p>
          <a:p>
            <a:pPr indent="0" lvl="0" marL="0" rtl="0" algn="l">
              <a:spcBef>
                <a:spcPts val="0"/>
              </a:spcBef>
              <a:spcAft>
                <a:spcPts val="0"/>
              </a:spcAft>
              <a:buNone/>
            </a:pPr>
            <a:r>
              <a:rPr lang="en-US" sz="1300">
                <a:latin typeface="Calibri"/>
                <a:ea typeface="Calibri"/>
                <a:cs typeface="Calibri"/>
                <a:sym typeface="Calibri"/>
              </a:rPr>
              <a:t>B: Tested positive in two tests</a:t>
            </a:r>
            <a:endParaRPr sz="1300">
              <a:latin typeface="Calibri"/>
              <a:ea typeface="Calibri"/>
              <a:cs typeface="Calibri"/>
              <a:sym typeface="Calibri"/>
            </a:endParaRPr>
          </a:p>
          <a:p>
            <a:pPr indent="0" lvl="0" marL="0" rtl="0" algn="l">
              <a:spcBef>
                <a:spcPts val="0"/>
              </a:spcBef>
              <a:spcAft>
                <a:spcPts val="0"/>
              </a:spcAft>
              <a:buNone/>
            </a:pPr>
            <a:r>
              <a:t/>
            </a:r>
            <a:endParaRPr sz="1300">
              <a:latin typeface="Calibri"/>
              <a:ea typeface="Calibri"/>
              <a:cs typeface="Calibri"/>
              <a:sym typeface="Calibri"/>
            </a:endParaRPr>
          </a:p>
          <a:p>
            <a:pPr indent="0" lvl="0" marL="0" rtl="0" algn="l">
              <a:spcBef>
                <a:spcPts val="0"/>
              </a:spcBef>
              <a:spcAft>
                <a:spcPts val="0"/>
              </a:spcAft>
              <a:buNone/>
            </a:pPr>
            <a:r>
              <a:rPr lang="en-US" sz="1300">
                <a:latin typeface="Calibri"/>
                <a:ea typeface="Calibri"/>
                <a:cs typeface="Calibri"/>
                <a:sym typeface="Calibri"/>
              </a:rPr>
              <a:t>After two tests, the probability of having the trait would be 92.346%. After three tests,</a:t>
            </a:r>
            <a:endParaRPr sz="1300">
              <a:latin typeface="Calibri"/>
              <a:ea typeface="Calibri"/>
              <a:cs typeface="Calibri"/>
              <a:sym typeface="Calibri"/>
            </a:endParaRPr>
          </a:p>
          <a:p>
            <a:pPr indent="0" lvl="0" marL="0" rtl="0" algn="l">
              <a:spcBef>
                <a:spcPts val="0"/>
              </a:spcBef>
              <a:spcAft>
                <a:spcPts val="0"/>
              </a:spcAft>
              <a:buNone/>
            </a:pPr>
            <a:r>
              <a:t/>
            </a:r>
            <a:endParaRPr sz="1300">
              <a:latin typeface="Calibri"/>
              <a:ea typeface="Calibri"/>
              <a:cs typeface="Calibri"/>
              <a:sym typeface="Calibri"/>
            </a:endParaRPr>
          </a:p>
          <a:p>
            <a:pPr indent="0" lvl="0" marL="0" rtl="0" algn="l">
              <a:spcBef>
                <a:spcPts val="0"/>
              </a:spcBef>
              <a:spcAft>
                <a:spcPts val="0"/>
              </a:spcAft>
              <a:buNone/>
            </a:pPr>
            <a:r>
              <a:rPr lang="en-US" sz="1300">
                <a:latin typeface="Calibri"/>
                <a:ea typeface="Calibri"/>
                <a:cs typeface="Calibri"/>
                <a:sym typeface="Calibri"/>
              </a:rPr>
              <a:t>P(A|B) = P(B|A) * P(A) / P(B) = 98% * 98% *98% * 0.5% / (98% * 98% *98% * 0.5% + 2% * 2% * 2% * 99.5%) ≈ 99.831%</a:t>
            </a:r>
            <a:endParaRPr sz="1300">
              <a:latin typeface="Calibri"/>
              <a:ea typeface="Calibri"/>
              <a:cs typeface="Calibri"/>
              <a:sym typeface="Calibri"/>
            </a:endParaRPr>
          </a:p>
          <a:p>
            <a:pPr indent="0" lvl="0" marL="0" rtl="0" algn="l">
              <a:spcBef>
                <a:spcPts val="0"/>
              </a:spcBef>
              <a:spcAft>
                <a:spcPts val="0"/>
              </a:spcAft>
              <a:buNone/>
            </a:pPr>
            <a:r>
              <a:rPr lang="en-US" sz="1300">
                <a:latin typeface="Calibri"/>
                <a:ea typeface="Calibri"/>
                <a:cs typeface="Calibri"/>
                <a:sym typeface="Calibri"/>
              </a:rPr>
              <a:t>A: Have the trait</a:t>
            </a:r>
            <a:endParaRPr sz="1300">
              <a:latin typeface="Calibri"/>
              <a:ea typeface="Calibri"/>
              <a:cs typeface="Calibri"/>
              <a:sym typeface="Calibri"/>
            </a:endParaRPr>
          </a:p>
          <a:p>
            <a:pPr indent="0" lvl="0" marL="0" rtl="0" algn="l">
              <a:spcBef>
                <a:spcPts val="0"/>
              </a:spcBef>
              <a:spcAft>
                <a:spcPts val="0"/>
              </a:spcAft>
              <a:buNone/>
            </a:pPr>
            <a:r>
              <a:rPr lang="en-US" sz="1300">
                <a:latin typeface="Calibri"/>
                <a:ea typeface="Calibri"/>
                <a:cs typeface="Calibri"/>
                <a:sym typeface="Calibri"/>
              </a:rPr>
              <a:t>B: Tested positive in three tests</a:t>
            </a:r>
            <a:endParaRPr sz="1300">
              <a:latin typeface="Calibri"/>
              <a:ea typeface="Calibri"/>
              <a:cs typeface="Calibri"/>
              <a:sym typeface="Calibri"/>
            </a:endParaRPr>
          </a:p>
          <a:p>
            <a:pPr indent="0" lvl="0" marL="0" rtl="0" algn="l">
              <a:spcBef>
                <a:spcPts val="0"/>
              </a:spcBef>
              <a:spcAft>
                <a:spcPts val="0"/>
              </a:spcAft>
              <a:buNone/>
            </a:pPr>
            <a:r>
              <a:t/>
            </a:r>
            <a:endParaRPr sz="1300">
              <a:latin typeface="Calibri"/>
              <a:ea typeface="Calibri"/>
              <a:cs typeface="Calibri"/>
              <a:sym typeface="Calibri"/>
            </a:endParaRPr>
          </a:p>
          <a:p>
            <a:pPr indent="0" lvl="0" marL="0" rtl="0" algn="l">
              <a:spcBef>
                <a:spcPts val="0"/>
              </a:spcBef>
              <a:spcAft>
                <a:spcPts val="0"/>
              </a:spcAft>
              <a:buNone/>
            </a:pPr>
            <a:r>
              <a:rPr lang="en-US" sz="1300">
                <a:latin typeface="Calibri"/>
                <a:ea typeface="Calibri"/>
                <a:cs typeface="Calibri"/>
                <a:sym typeface="Calibri"/>
              </a:rPr>
              <a:t>After three tests, the probability of having the trait would be 99.831%</a:t>
            </a:r>
            <a:endParaRPr sz="1300">
              <a:latin typeface="Calibri"/>
              <a:ea typeface="Calibri"/>
              <a:cs typeface="Calibri"/>
              <a:sym typeface="Calibri"/>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sp>
        <p:nvSpPr>
          <p:cNvPr id="462" name="Google Shape;462;p63"/>
          <p:cNvSpPr txBox="1"/>
          <p:nvPr>
            <p:ph type="title"/>
          </p:nvPr>
        </p:nvSpPr>
        <p:spPr>
          <a:xfrm>
            <a:off x="687586" y="0"/>
            <a:ext cx="7768800" cy="971100"/>
          </a:xfrm>
          <a:prstGeom prst="rect">
            <a:avLst/>
          </a:prstGeom>
          <a:noFill/>
          <a:ln>
            <a:noFill/>
          </a:ln>
        </p:spPr>
        <p:txBody>
          <a:bodyPr anchorCtr="0" anchor="ctr" bIns="32750" lIns="32750" spcFirstLastPara="1" rIns="69975" wrap="square" tIns="32750">
            <a:noAutofit/>
          </a:bodyPr>
          <a:lstStyle/>
          <a:p>
            <a:pPr indent="0" lvl="0" marL="0" rtl="0" algn="ctr">
              <a:spcBef>
                <a:spcPts val="0"/>
              </a:spcBef>
              <a:spcAft>
                <a:spcPts val="0"/>
              </a:spcAft>
              <a:buNone/>
            </a:pPr>
            <a:r>
              <a:rPr lang="en-US">
                <a:latin typeface="Calibri"/>
                <a:ea typeface="Calibri"/>
                <a:cs typeface="Calibri"/>
                <a:sym typeface="Calibri"/>
              </a:rPr>
              <a:t>Logistics</a:t>
            </a:r>
            <a:endParaRPr>
              <a:latin typeface="Calibri"/>
              <a:ea typeface="Calibri"/>
              <a:cs typeface="Calibri"/>
              <a:sym typeface="Calibri"/>
            </a:endParaRPr>
          </a:p>
        </p:txBody>
      </p:sp>
      <p:sp>
        <p:nvSpPr>
          <p:cNvPr id="463" name="Google Shape;463;p63"/>
          <p:cNvSpPr txBox="1"/>
          <p:nvPr>
            <p:ph idx="12" type="sldNum"/>
          </p:nvPr>
        </p:nvSpPr>
        <p:spPr>
          <a:xfrm>
            <a:off x="8367632" y="4893175"/>
            <a:ext cx="727200" cy="147300"/>
          </a:xfrm>
          <a:prstGeom prst="rect">
            <a:avLst/>
          </a:prstGeom>
        </p:spPr>
        <p:txBody>
          <a:bodyPr anchorCtr="0" anchor="t" bIns="29450" lIns="58925" spcFirstLastPara="1" rIns="58925" wrap="square" tIns="2945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
        <p:nvSpPr>
          <p:cNvPr id="464" name="Google Shape;464;p63"/>
          <p:cNvSpPr txBox="1"/>
          <p:nvPr/>
        </p:nvSpPr>
        <p:spPr>
          <a:xfrm>
            <a:off x="139800" y="530038"/>
            <a:ext cx="8864400" cy="4358400"/>
          </a:xfrm>
          <a:prstGeom prst="rect">
            <a:avLst/>
          </a:prstGeom>
          <a:noFill/>
          <a:ln>
            <a:noFill/>
          </a:ln>
        </p:spPr>
        <p:txBody>
          <a:bodyPr anchorCtr="0" anchor="t" bIns="91425" lIns="91425" spcFirstLastPara="1" rIns="91425" wrap="square" tIns="91425">
            <a:spAutoFit/>
          </a:bodyPr>
          <a:lstStyle/>
          <a:p>
            <a:pPr indent="-336550" lvl="0" marL="457200" rtl="0" algn="l">
              <a:lnSpc>
                <a:spcPct val="115000"/>
              </a:lnSpc>
              <a:spcBef>
                <a:spcPts val="0"/>
              </a:spcBef>
              <a:spcAft>
                <a:spcPts val="0"/>
              </a:spcAft>
              <a:buSzPts val="1700"/>
              <a:buFont typeface="Calibri"/>
              <a:buChar char="●"/>
            </a:pPr>
            <a:r>
              <a:rPr lang="en-US" sz="1700">
                <a:latin typeface="Calibri"/>
                <a:ea typeface="Calibri"/>
                <a:cs typeface="Calibri"/>
                <a:sym typeface="Calibri"/>
              </a:rPr>
              <a:t>Weekly meetings:</a:t>
            </a:r>
            <a:endParaRPr sz="1700">
              <a:latin typeface="Calibri"/>
              <a:ea typeface="Calibri"/>
              <a:cs typeface="Calibri"/>
              <a:sym typeface="Calibri"/>
            </a:endParaRPr>
          </a:p>
          <a:p>
            <a:pPr indent="-336550" lvl="1" marL="914400" rtl="0" algn="l">
              <a:lnSpc>
                <a:spcPct val="115000"/>
              </a:lnSpc>
              <a:spcBef>
                <a:spcPts val="0"/>
              </a:spcBef>
              <a:spcAft>
                <a:spcPts val="0"/>
              </a:spcAft>
              <a:buSzPts val="1700"/>
              <a:buFont typeface="Calibri"/>
              <a:buChar char="○"/>
            </a:pPr>
            <a:r>
              <a:rPr lang="en-US" sz="1700">
                <a:latin typeface="Calibri"/>
                <a:ea typeface="Calibri"/>
                <a:cs typeface="Calibri"/>
                <a:sym typeface="Calibri"/>
              </a:rPr>
              <a:t>Lectures: Classes: MWF 11:30 – 12:35 (009 ESCS)</a:t>
            </a:r>
            <a:endParaRPr sz="1700">
              <a:latin typeface="Calibri"/>
              <a:ea typeface="Calibri"/>
              <a:cs typeface="Calibri"/>
              <a:sym typeface="Calibri"/>
            </a:endParaRPr>
          </a:p>
          <a:p>
            <a:pPr indent="-336550" lvl="1" marL="914400" rtl="0" algn="l">
              <a:lnSpc>
                <a:spcPct val="115000"/>
              </a:lnSpc>
              <a:spcBef>
                <a:spcPts val="0"/>
              </a:spcBef>
              <a:spcAft>
                <a:spcPts val="0"/>
              </a:spcAft>
              <a:buSzPts val="1700"/>
              <a:buFont typeface="Calibri"/>
              <a:buChar char="○"/>
            </a:pPr>
            <a:r>
              <a:rPr lang="en-US" sz="1700">
                <a:latin typeface="Calibri"/>
                <a:ea typeface="Calibri"/>
                <a:cs typeface="Calibri"/>
                <a:sym typeface="Calibri"/>
              </a:rPr>
              <a:t>X times on Tu 12:15 – 1:05 PM (</a:t>
            </a:r>
            <a:r>
              <a:rPr b="1" lang="en-US" sz="1700">
                <a:latin typeface="Calibri"/>
                <a:ea typeface="Calibri"/>
                <a:cs typeface="Calibri"/>
                <a:sym typeface="Calibri"/>
              </a:rPr>
              <a:t>on demand, announced</a:t>
            </a:r>
            <a:r>
              <a:rPr lang="en-US" sz="1700">
                <a:latin typeface="Calibri"/>
                <a:ea typeface="Calibri"/>
                <a:cs typeface="Calibri"/>
                <a:sym typeface="Calibri"/>
              </a:rPr>
              <a:t>)</a:t>
            </a:r>
            <a:endParaRPr sz="1700">
              <a:latin typeface="Calibri"/>
              <a:ea typeface="Calibri"/>
              <a:cs typeface="Calibri"/>
              <a:sym typeface="Calibri"/>
            </a:endParaRPr>
          </a:p>
          <a:p>
            <a:pPr indent="-336550" lvl="1" marL="914400" rtl="0" algn="l">
              <a:lnSpc>
                <a:spcPct val="115000"/>
              </a:lnSpc>
              <a:spcBef>
                <a:spcPts val="0"/>
              </a:spcBef>
              <a:spcAft>
                <a:spcPts val="0"/>
              </a:spcAft>
              <a:buSzPts val="1700"/>
              <a:buFont typeface="Calibri"/>
              <a:buChar char="○"/>
            </a:pPr>
            <a:r>
              <a:rPr lang="en-US" sz="1700">
                <a:latin typeface="Calibri"/>
                <a:ea typeface="Calibri"/>
                <a:cs typeface="Calibri"/>
                <a:sym typeface="Calibri"/>
              </a:rPr>
              <a:t>Problem sets discussions: Fridays 14:00-15:00 </a:t>
            </a:r>
            <a:br>
              <a:rPr lang="en-US" sz="1700">
                <a:latin typeface="Calibri"/>
                <a:ea typeface="Calibri"/>
                <a:cs typeface="Calibri"/>
                <a:sym typeface="Calibri"/>
              </a:rPr>
            </a:br>
            <a:r>
              <a:rPr lang="en-US" sz="1700">
                <a:latin typeface="Calibri"/>
                <a:ea typeface="Calibri"/>
                <a:cs typeface="Calibri"/>
                <a:sym typeface="Calibri"/>
              </a:rPr>
              <a:t>(meet in my office and outside my office in a work area)   </a:t>
            </a:r>
            <a:endParaRPr sz="1700">
              <a:latin typeface="Calibri"/>
              <a:ea typeface="Calibri"/>
              <a:cs typeface="Calibri"/>
              <a:sym typeface="Calibri"/>
            </a:endParaRPr>
          </a:p>
          <a:p>
            <a:pPr indent="-336550" lvl="1" marL="914400" rtl="0" algn="l">
              <a:lnSpc>
                <a:spcPct val="115000"/>
              </a:lnSpc>
              <a:spcBef>
                <a:spcPts val="0"/>
              </a:spcBef>
              <a:spcAft>
                <a:spcPts val="0"/>
              </a:spcAft>
              <a:buSzPts val="1700"/>
              <a:buFont typeface="Calibri"/>
              <a:buChar char="○"/>
            </a:pPr>
            <a:r>
              <a:rPr lang="en-US" sz="1700">
                <a:latin typeface="Calibri"/>
                <a:ea typeface="Calibri"/>
                <a:cs typeface="Calibri"/>
                <a:sym typeface="Calibri"/>
              </a:rPr>
              <a:t>Office hours: Fridays 15:00-17:00 (in my office IR 385)</a:t>
            </a:r>
            <a:endParaRPr sz="1700">
              <a:latin typeface="Calibri"/>
              <a:ea typeface="Calibri"/>
              <a:cs typeface="Calibri"/>
              <a:sym typeface="Calibri"/>
            </a:endParaRPr>
          </a:p>
          <a:p>
            <a:pPr indent="-336550" lvl="0" marL="457200" rtl="0" algn="l">
              <a:lnSpc>
                <a:spcPct val="115000"/>
              </a:lnSpc>
              <a:spcBef>
                <a:spcPts val="0"/>
              </a:spcBef>
              <a:spcAft>
                <a:spcPts val="0"/>
              </a:spcAft>
              <a:buSzPts val="1700"/>
              <a:buFont typeface="Calibri"/>
              <a:buChar char="●"/>
            </a:pPr>
            <a:r>
              <a:rPr lang="en-US" sz="1700">
                <a:latin typeface="Calibri"/>
                <a:ea typeface="Calibri"/>
                <a:cs typeface="Calibri"/>
                <a:sym typeface="Calibri"/>
              </a:rPr>
              <a:t>A mixture of </a:t>
            </a:r>
            <a:endParaRPr sz="1700">
              <a:latin typeface="Calibri"/>
              <a:ea typeface="Calibri"/>
              <a:cs typeface="Calibri"/>
              <a:sym typeface="Calibri"/>
            </a:endParaRPr>
          </a:p>
          <a:p>
            <a:pPr indent="-336550" lvl="1" marL="914400" rtl="0" algn="l">
              <a:lnSpc>
                <a:spcPct val="115000"/>
              </a:lnSpc>
              <a:spcBef>
                <a:spcPts val="0"/>
              </a:spcBef>
              <a:spcAft>
                <a:spcPts val="0"/>
              </a:spcAft>
              <a:buSzPts val="1700"/>
              <a:buFont typeface="Calibri"/>
              <a:buChar char="○"/>
            </a:pPr>
            <a:r>
              <a:rPr lang="en-US" sz="1700">
                <a:latin typeface="Calibri"/>
                <a:ea typeface="Calibri"/>
                <a:cs typeface="Calibri"/>
                <a:sym typeface="Calibri"/>
              </a:rPr>
              <a:t>lectures to introduce the example problem, the theoretical background, and the possible approaches to solving the problem and </a:t>
            </a:r>
            <a:endParaRPr sz="1700">
              <a:latin typeface="Calibri"/>
              <a:ea typeface="Calibri"/>
              <a:cs typeface="Calibri"/>
              <a:sym typeface="Calibri"/>
            </a:endParaRPr>
          </a:p>
          <a:p>
            <a:pPr indent="-336550" lvl="1" marL="914400" rtl="0" algn="l">
              <a:lnSpc>
                <a:spcPct val="115000"/>
              </a:lnSpc>
              <a:spcBef>
                <a:spcPts val="0"/>
              </a:spcBef>
              <a:spcAft>
                <a:spcPts val="0"/>
              </a:spcAft>
              <a:buSzPts val="1700"/>
              <a:buFont typeface="Calibri"/>
              <a:buChar char="○"/>
            </a:pPr>
            <a:r>
              <a:rPr lang="en-US" sz="1700">
                <a:latin typeface="Calibri"/>
                <a:ea typeface="Calibri"/>
                <a:cs typeface="Calibri"/>
                <a:sym typeface="Calibri"/>
              </a:rPr>
              <a:t>problem centered sessions where we tackle example problems in class exercises and code discussions.</a:t>
            </a:r>
            <a:endParaRPr sz="1700">
              <a:latin typeface="Calibri"/>
              <a:ea typeface="Calibri"/>
              <a:cs typeface="Calibri"/>
              <a:sym typeface="Calibri"/>
            </a:endParaRPr>
          </a:p>
          <a:p>
            <a:pPr indent="-336550" lvl="0" marL="457200" rtl="0" algn="l">
              <a:lnSpc>
                <a:spcPct val="115000"/>
              </a:lnSpc>
              <a:spcBef>
                <a:spcPts val="0"/>
              </a:spcBef>
              <a:spcAft>
                <a:spcPts val="0"/>
              </a:spcAft>
              <a:buSzPts val="1700"/>
              <a:buFont typeface="Calibri"/>
              <a:buChar char="●"/>
            </a:pPr>
            <a:r>
              <a:rPr lang="en-US" sz="1700">
                <a:latin typeface="Calibri"/>
                <a:ea typeface="Calibri"/>
                <a:cs typeface="Calibri"/>
                <a:sym typeface="Calibri"/>
              </a:rPr>
              <a:t>Does everybody have access to a computer? </a:t>
            </a:r>
            <a:endParaRPr sz="1700">
              <a:latin typeface="Calibri"/>
              <a:ea typeface="Calibri"/>
              <a:cs typeface="Calibri"/>
              <a:sym typeface="Calibri"/>
            </a:endParaRPr>
          </a:p>
          <a:p>
            <a:pPr indent="-336550" lvl="0" marL="457200" rtl="0" algn="l">
              <a:lnSpc>
                <a:spcPct val="115000"/>
              </a:lnSpc>
              <a:spcBef>
                <a:spcPts val="0"/>
              </a:spcBef>
              <a:spcAft>
                <a:spcPts val="0"/>
              </a:spcAft>
              <a:buSzPts val="1700"/>
              <a:buFont typeface="Calibri"/>
              <a:buChar char="●"/>
            </a:pPr>
            <a:r>
              <a:rPr lang="en-US" sz="1700">
                <a:latin typeface="Calibri"/>
                <a:ea typeface="Calibri"/>
                <a:cs typeface="Calibri"/>
                <a:sym typeface="Calibri"/>
              </a:rPr>
              <a:t>What are your experiences with data analysis programs? </a:t>
            </a:r>
            <a:endParaRPr sz="1700">
              <a:latin typeface="Calibri"/>
              <a:ea typeface="Calibri"/>
              <a:cs typeface="Calibri"/>
              <a:sym typeface="Calibri"/>
            </a:endParaRPr>
          </a:p>
          <a:p>
            <a:pPr indent="-336550" lvl="0" marL="457200" rtl="0" algn="l">
              <a:lnSpc>
                <a:spcPct val="115000"/>
              </a:lnSpc>
              <a:spcBef>
                <a:spcPts val="0"/>
              </a:spcBef>
              <a:spcAft>
                <a:spcPts val="0"/>
              </a:spcAft>
              <a:buSzPts val="1700"/>
              <a:buFont typeface="Calibri"/>
              <a:buChar char="●"/>
            </a:pPr>
            <a:r>
              <a:rPr lang="en-US" sz="1700">
                <a:latin typeface="Calibri"/>
                <a:ea typeface="Calibri"/>
                <a:cs typeface="Calibri"/>
                <a:sym typeface="Calibri"/>
              </a:rPr>
              <a:t>Materials and assignments via CANVAS</a:t>
            </a:r>
            <a:endParaRPr sz="1700">
              <a:latin typeface="Calibri"/>
              <a:ea typeface="Calibri"/>
              <a:cs typeface="Calibri"/>
              <a:sym typeface="Calibri"/>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 name="Shape 469"/>
        <p:cNvGrpSpPr/>
        <p:nvPr/>
      </p:nvGrpSpPr>
      <p:grpSpPr>
        <a:xfrm>
          <a:off x="0" y="0"/>
          <a:ext cx="0" cy="0"/>
          <a:chOff x="0" y="0"/>
          <a:chExt cx="0" cy="0"/>
        </a:xfrm>
      </p:grpSpPr>
      <p:sp>
        <p:nvSpPr>
          <p:cNvPr id="470" name="Google Shape;470;p64"/>
          <p:cNvSpPr txBox="1"/>
          <p:nvPr>
            <p:ph type="title"/>
          </p:nvPr>
        </p:nvSpPr>
        <p:spPr>
          <a:xfrm>
            <a:off x="687586" y="0"/>
            <a:ext cx="7768800" cy="971100"/>
          </a:xfrm>
          <a:prstGeom prst="rect">
            <a:avLst/>
          </a:prstGeom>
          <a:noFill/>
          <a:ln>
            <a:noFill/>
          </a:ln>
        </p:spPr>
        <p:txBody>
          <a:bodyPr anchorCtr="0" anchor="ctr" bIns="32750" lIns="32750" spcFirstLastPara="1" rIns="69975" wrap="square" tIns="32750">
            <a:noAutofit/>
          </a:bodyPr>
          <a:lstStyle/>
          <a:p>
            <a:pPr indent="0" lvl="0" marL="0" rtl="0" algn="ctr">
              <a:spcBef>
                <a:spcPts val="0"/>
              </a:spcBef>
              <a:spcAft>
                <a:spcPts val="0"/>
              </a:spcAft>
              <a:buNone/>
            </a:pPr>
            <a:r>
              <a:rPr lang="en-US">
                <a:latin typeface="Calibri"/>
                <a:ea typeface="Calibri"/>
                <a:cs typeface="Calibri"/>
                <a:sym typeface="Calibri"/>
              </a:rPr>
              <a:t>Getting in touch and giving feedback</a:t>
            </a:r>
            <a:endParaRPr>
              <a:latin typeface="Calibri"/>
              <a:ea typeface="Calibri"/>
              <a:cs typeface="Calibri"/>
              <a:sym typeface="Calibri"/>
            </a:endParaRPr>
          </a:p>
        </p:txBody>
      </p:sp>
      <p:sp>
        <p:nvSpPr>
          <p:cNvPr id="471" name="Google Shape;471;p64"/>
          <p:cNvSpPr txBox="1"/>
          <p:nvPr>
            <p:ph idx="12" type="sldNum"/>
          </p:nvPr>
        </p:nvSpPr>
        <p:spPr>
          <a:xfrm>
            <a:off x="8367632" y="4893175"/>
            <a:ext cx="727200" cy="147300"/>
          </a:xfrm>
          <a:prstGeom prst="rect">
            <a:avLst/>
          </a:prstGeom>
        </p:spPr>
        <p:txBody>
          <a:bodyPr anchorCtr="0" anchor="t" bIns="29450" lIns="58925" spcFirstLastPara="1" rIns="58925" wrap="square" tIns="2945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
        <p:nvSpPr>
          <p:cNvPr id="472" name="Google Shape;472;p64"/>
          <p:cNvSpPr txBox="1"/>
          <p:nvPr/>
        </p:nvSpPr>
        <p:spPr>
          <a:xfrm>
            <a:off x="102250" y="920300"/>
            <a:ext cx="8814600" cy="4256100"/>
          </a:xfrm>
          <a:prstGeom prst="rect">
            <a:avLst/>
          </a:prstGeom>
          <a:noFill/>
          <a:ln>
            <a:noFill/>
          </a:ln>
        </p:spPr>
        <p:txBody>
          <a:bodyPr anchorCtr="0" anchor="t" bIns="91425" lIns="91425" spcFirstLastPara="1" rIns="91425" wrap="square" tIns="91425">
            <a:spAutoFit/>
          </a:bodyPr>
          <a:lstStyle/>
          <a:p>
            <a:pPr indent="-374650" lvl="0" marL="457200" rtl="0" algn="l">
              <a:lnSpc>
                <a:spcPct val="150000"/>
              </a:lnSpc>
              <a:spcBef>
                <a:spcPts val="0"/>
              </a:spcBef>
              <a:spcAft>
                <a:spcPts val="0"/>
              </a:spcAft>
              <a:buSzPts val="2300"/>
              <a:buFont typeface="Calibri"/>
              <a:buChar char="●"/>
            </a:pPr>
            <a:r>
              <a:rPr lang="en-US" sz="2300">
                <a:latin typeface="Calibri"/>
                <a:ea typeface="Calibri"/>
                <a:cs typeface="Calibri"/>
                <a:sym typeface="Calibri"/>
              </a:rPr>
              <a:t>Office hours, by appointment, or just drop by. </a:t>
            </a:r>
            <a:endParaRPr sz="2300">
              <a:latin typeface="Calibri"/>
              <a:ea typeface="Calibri"/>
              <a:cs typeface="Calibri"/>
              <a:sym typeface="Calibri"/>
            </a:endParaRPr>
          </a:p>
          <a:p>
            <a:pPr indent="-374650" lvl="0" marL="457200" rtl="0" algn="l">
              <a:lnSpc>
                <a:spcPct val="150000"/>
              </a:lnSpc>
              <a:spcBef>
                <a:spcPts val="0"/>
              </a:spcBef>
              <a:spcAft>
                <a:spcPts val="0"/>
              </a:spcAft>
              <a:buSzPts val="2300"/>
              <a:buFont typeface="Calibri"/>
              <a:buChar char="●"/>
            </a:pPr>
            <a:r>
              <a:rPr lang="en-US" sz="2300">
                <a:latin typeface="Calibri"/>
                <a:ea typeface="Calibri"/>
                <a:cs typeface="Calibri"/>
                <a:sym typeface="Calibri"/>
              </a:rPr>
              <a:t>Email is, in general, the fastest and easiest way to get in touch with me.  </a:t>
            </a:r>
            <a:r>
              <a:rPr i="1" lang="en-US" sz="2300">
                <a:latin typeface="Calibri"/>
                <a:ea typeface="Calibri"/>
                <a:cs typeface="Calibri"/>
                <a:sym typeface="Calibri"/>
              </a:rPr>
              <a:t>Canvas messaging does not work fast with me.</a:t>
            </a:r>
            <a:endParaRPr i="1" sz="2300">
              <a:latin typeface="Calibri"/>
              <a:ea typeface="Calibri"/>
              <a:cs typeface="Calibri"/>
              <a:sym typeface="Calibri"/>
            </a:endParaRPr>
          </a:p>
          <a:p>
            <a:pPr indent="-374650" lvl="0" marL="457200" rtl="0" algn="l">
              <a:lnSpc>
                <a:spcPct val="150000"/>
              </a:lnSpc>
              <a:spcBef>
                <a:spcPts val="0"/>
              </a:spcBef>
              <a:spcAft>
                <a:spcPts val="0"/>
              </a:spcAft>
              <a:buSzPts val="2300"/>
              <a:buFont typeface="Calibri"/>
              <a:buChar char="●"/>
            </a:pPr>
            <a:r>
              <a:rPr lang="en-US" sz="2300">
                <a:latin typeface="Calibri"/>
                <a:ea typeface="Calibri"/>
                <a:cs typeface="Calibri"/>
                <a:sym typeface="Calibri"/>
              </a:rPr>
              <a:t>This class is designed to be tuned to students research needs.</a:t>
            </a:r>
            <a:endParaRPr sz="2300">
              <a:latin typeface="Calibri"/>
              <a:ea typeface="Calibri"/>
              <a:cs typeface="Calibri"/>
              <a:sym typeface="Calibri"/>
            </a:endParaRPr>
          </a:p>
          <a:p>
            <a:pPr indent="-374650" lvl="0" marL="457200" rtl="0" algn="l">
              <a:lnSpc>
                <a:spcPct val="150000"/>
              </a:lnSpc>
              <a:spcBef>
                <a:spcPts val="0"/>
              </a:spcBef>
              <a:spcAft>
                <a:spcPts val="0"/>
              </a:spcAft>
              <a:buSzPts val="2300"/>
              <a:buFont typeface="Calibri"/>
              <a:buChar char="●"/>
            </a:pPr>
            <a:r>
              <a:rPr lang="en-US" sz="2300">
                <a:latin typeface="Calibri"/>
                <a:ea typeface="Calibri"/>
                <a:cs typeface="Calibri"/>
                <a:sym typeface="Calibri"/>
              </a:rPr>
              <a:t>I suggest we play this adaptively.</a:t>
            </a:r>
            <a:endParaRPr sz="2300">
              <a:latin typeface="Calibri"/>
              <a:ea typeface="Calibri"/>
              <a:cs typeface="Calibri"/>
              <a:sym typeface="Calibri"/>
            </a:endParaRPr>
          </a:p>
          <a:p>
            <a:pPr indent="-374650" lvl="0" marL="457200" rtl="0" algn="l">
              <a:lnSpc>
                <a:spcPct val="150000"/>
              </a:lnSpc>
              <a:spcBef>
                <a:spcPts val="0"/>
              </a:spcBef>
              <a:spcAft>
                <a:spcPts val="0"/>
              </a:spcAft>
              <a:buSzPts val="2300"/>
              <a:buFont typeface="Calibri"/>
              <a:buChar char="●"/>
            </a:pPr>
            <a:r>
              <a:rPr lang="en-US" sz="2300">
                <a:latin typeface="Calibri"/>
                <a:ea typeface="Calibri"/>
                <a:cs typeface="Calibri"/>
                <a:sym typeface="Calibri"/>
              </a:rPr>
              <a:t>Please:</a:t>
            </a:r>
            <a:endParaRPr sz="2300">
              <a:latin typeface="Calibri"/>
              <a:ea typeface="Calibri"/>
              <a:cs typeface="Calibri"/>
              <a:sym typeface="Calibri"/>
            </a:endParaRPr>
          </a:p>
          <a:p>
            <a:pPr indent="-374650" lvl="1" marL="914400" rtl="0" algn="l">
              <a:lnSpc>
                <a:spcPct val="150000"/>
              </a:lnSpc>
              <a:spcBef>
                <a:spcPts val="0"/>
              </a:spcBef>
              <a:spcAft>
                <a:spcPts val="0"/>
              </a:spcAft>
              <a:buSzPts val="2300"/>
              <a:buFont typeface="Calibri"/>
              <a:buChar char="○"/>
            </a:pPr>
            <a:r>
              <a:rPr lang="en-US" sz="2300">
                <a:latin typeface="Calibri"/>
                <a:ea typeface="Calibri"/>
                <a:cs typeface="Calibri"/>
                <a:sym typeface="Calibri"/>
              </a:rPr>
              <a:t>Give me feedback on topics, style, speed, workload.</a:t>
            </a:r>
            <a:endParaRPr sz="2300">
              <a:latin typeface="Calibri"/>
              <a:ea typeface="Calibri"/>
              <a:cs typeface="Calibri"/>
              <a:sym typeface="Calibri"/>
            </a:endParaRPr>
          </a:p>
          <a:p>
            <a:pPr indent="-374650" lvl="1" marL="914400" rtl="0" algn="l">
              <a:lnSpc>
                <a:spcPct val="150000"/>
              </a:lnSpc>
              <a:spcBef>
                <a:spcPts val="0"/>
              </a:spcBef>
              <a:spcAft>
                <a:spcPts val="0"/>
              </a:spcAft>
              <a:buSzPts val="2300"/>
              <a:buFont typeface="Calibri"/>
              <a:buChar char="○"/>
            </a:pPr>
            <a:r>
              <a:rPr lang="en-US" sz="2300">
                <a:latin typeface="Calibri"/>
                <a:ea typeface="Calibri"/>
                <a:cs typeface="Calibri"/>
                <a:sym typeface="Calibri"/>
              </a:rPr>
              <a:t>Suggest topics that are interesting to you</a:t>
            </a:r>
            <a:endParaRPr sz="2300">
              <a:latin typeface="Calibri"/>
              <a:ea typeface="Calibri"/>
              <a:cs typeface="Calibri"/>
              <a:sym typeface="Calibri"/>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 name="Shape 477"/>
        <p:cNvGrpSpPr/>
        <p:nvPr/>
      </p:nvGrpSpPr>
      <p:grpSpPr>
        <a:xfrm>
          <a:off x="0" y="0"/>
          <a:ext cx="0" cy="0"/>
          <a:chOff x="0" y="0"/>
          <a:chExt cx="0" cy="0"/>
        </a:xfrm>
      </p:grpSpPr>
      <p:sp>
        <p:nvSpPr>
          <p:cNvPr id="478" name="Google Shape;478;p65"/>
          <p:cNvSpPr txBox="1"/>
          <p:nvPr>
            <p:ph type="title"/>
          </p:nvPr>
        </p:nvSpPr>
        <p:spPr>
          <a:xfrm>
            <a:off x="687586" y="0"/>
            <a:ext cx="7768800" cy="971100"/>
          </a:xfrm>
          <a:prstGeom prst="rect">
            <a:avLst/>
          </a:prstGeom>
        </p:spPr>
        <p:txBody>
          <a:bodyPr anchorCtr="0" anchor="ctr" bIns="32750" lIns="32750" spcFirstLastPara="1" rIns="69975" wrap="square" tIns="32750">
            <a:noAutofit/>
          </a:bodyPr>
          <a:lstStyle/>
          <a:p>
            <a:pPr indent="0" lvl="0" marL="0" rtl="0" algn="ctr">
              <a:spcBef>
                <a:spcPts val="0"/>
              </a:spcBef>
              <a:spcAft>
                <a:spcPts val="0"/>
              </a:spcAft>
              <a:buNone/>
            </a:pPr>
            <a:r>
              <a:rPr lang="en-US"/>
              <a:t>Expectations from Students</a:t>
            </a:r>
            <a:endParaRPr/>
          </a:p>
        </p:txBody>
      </p:sp>
      <p:sp>
        <p:nvSpPr>
          <p:cNvPr id="479" name="Google Shape;479;p65"/>
          <p:cNvSpPr txBox="1"/>
          <p:nvPr>
            <p:ph idx="1" type="body"/>
          </p:nvPr>
        </p:nvSpPr>
        <p:spPr>
          <a:xfrm>
            <a:off x="273600" y="821750"/>
            <a:ext cx="8596800" cy="3998400"/>
          </a:xfrm>
          <a:prstGeom prst="rect">
            <a:avLst/>
          </a:prstGeom>
        </p:spPr>
        <p:txBody>
          <a:bodyPr anchorCtr="0" anchor="t" bIns="32750" lIns="32750" spcFirstLastPara="1" rIns="69975" wrap="square" tIns="32750">
            <a:noAutofit/>
          </a:bodyPr>
          <a:lstStyle/>
          <a:p>
            <a:pPr indent="0" lvl="0" marL="0" rtl="0" algn="l">
              <a:lnSpc>
                <a:spcPct val="115000"/>
              </a:lnSpc>
              <a:spcBef>
                <a:spcPts val="400"/>
              </a:spcBef>
              <a:spcAft>
                <a:spcPts val="0"/>
              </a:spcAft>
              <a:buNone/>
            </a:pPr>
            <a:r>
              <a:rPr lang="en-US" sz="2100"/>
              <a:t>This class will require your sustained attention. </a:t>
            </a:r>
            <a:endParaRPr sz="2100"/>
          </a:p>
          <a:p>
            <a:pPr indent="0" lvl="0" marL="0" rtl="0" algn="l">
              <a:lnSpc>
                <a:spcPct val="115000"/>
              </a:lnSpc>
              <a:spcBef>
                <a:spcPts val="400"/>
              </a:spcBef>
              <a:spcAft>
                <a:spcPts val="0"/>
              </a:spcAft>
              <a:buNone/>
            </a:pPr>
            <a:r>
              <a:rPr lang="en-US" sz="2100"/>
              <a:t>Students are expected to:</a:t>
            </a:r>
            <a:endParaRPr sz="2100"/>
          </a:p>
          <a:p>
            <a:pPr indent="-285750" lvl="0" marL="457200" rtl="0" algn="l">
              <a:lnSpc>
                <a:spcPct val="115000"/>
              </a:lnSpc>
              <a:spcBef>
                <a:spcPts val="400"/>
              </a:spcBef>
              <a:spcAft>
                <a:spcPts val="0"/>
              </a:spcAft>
              <a:buSzPts val="900"/>
              <a:buChar char="•"/>
            </a:pPr>
            <a:r>
              <a:rPr lang="en-US" sz="2100"/>
              <a:t>prepare for the meetings (e.g., by carefully reading and synthesizing the reading assignments and being prepared to present their synthesis in class),</a:t>
            </a:r>
            <a:endParaRPr sz="2100"/>
          </a:p>
          <a:p>
            <a:pPr indent="-285750" lvl="0" marL="457200" rtl="0" algn="l">
              <a:lnSpc>
                <a:spcPct val="115000"/>
              </a:lnSpc>
              <a:spcBef>
                <a:spcPts val="0"/>
              </a:spcBef>
              <a:spcAft>
                <a:spcPts val="0"/>
              </a:spcAft>
              <a:buSzPts val="900"/>
              <a:buChar char="•"/>
            </a:pPr>
            <a:r>
              <a:rPr lang="en-US" sz="2100"/>
              <a:t>actively contribute to the group discussions, and</a:t>
            </a:r>
            <a:endParaRPr sz="2100"/>
          </a:p>
          <a:p>
            <a:pPr indent="-285750" lvl="0" marL="457200" rtl="0" algn="l">
              <a:lnSpc>
                <a:spcPct val="115000"/>
              </a:lnSpc>
              <a:spcBef>
                <a:spcPts val="0"/>
              </a:spcBef>
              <a:spcAft>
                <a:spcPts val="0"/>
              </a:spcAft>
              <a:buSzPts val="900"/>
              <a:buChar char="•"/>
            </a:pPr>
            <a:r>
              <a:rPr lang="en-US" sz="2100"/>
              <a:t>prepare and submit the assignments in time.</a:t>
            </a:r>
            <a:endParaRPr sz="2100"/>
          </a:p>
          <a:p>
            <a:pPr indent="0" lvl="0" marL="0" rtl="0" algn="l">
              <a:lnSpc>
                <a:spcPct val="115000"/>
              </a:lnSpc>
              <a:spcBef>
                <a:spcPts val="400"/>
              </a:spcBef>
              <a:spcAft>
                <a:spcPts val="0"/>
              </a:spcAft>
              <a:buNone/>
            </a:pPr>
            <a:r>
              <a:rPr lang="en-US" sz="2100"/>
              <a:t>The class is designed with the expectation that students spend roughly three times the lecture contact hours outside the class for readings and assignments. </a:t>
            </a:r>
            <a:endParaRPr sz="2100"/>
          </a:p>
          <a:p>
            <a:pPr indent="0" lvl="0" marL="0" rtl="0" algn="l">
              <a:lnSpc>
                <a:spcPct val="115000"/>
              </a:lnSpc>
              <a:spcBef>
                <a:spcPts val="400"/>
              </a:spcBef>
              <a:spcAft>
                <a:spcPts val="0"/>
              </a:spcAft>
              <a:buNone/>
            </a:pPr>
            <a:r>
              <a:t/>
            </a:r>
            <a:endParaRPr sz="2100"/>
          </a:p>
        </p:txBody>
      </p:sp>
      <p:sp>
        <p:nvSpPr>
          <p:cNvPr id="480" name="Google Shape;480;p65"/>
          <p:cNvSpPr txBox="1"/>
          <p:nvPr>
            <p:ph idx="12" type="sldNum"/>
          </p:nvPr>
        </p:nvSpPr>
        <p:spPr>
          <a:xfrm>
            <a:off x="8367632" y="4893175"/>
            <a:ext cx="727200" cy="147300"/>
          </a:xfrm>
          <a:prstGeom prst="rect">
            <a:avLst/>
          </a:prstGeom>
        </p:spPr>
        <p:txBody>
          <a:bodyPr anchorCtr="0" anchor="t" bIns="29450" lIns="58925" spcFirstLastPara="1" rIns="58925" wrap="square" tIns="2945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 name="Shape 485"/>
        <p:cNvGrpSpPr/>
        <p:nvPr/>
      </p:nvGrpSpPr>
      <p:grpSpPr>
        <a:xfrm>
          <a:off x="0" y="0"/>
          <a:ext cx="0" cy="0"/>
          <a:chOff x="0" y="0"/>
          <a:chExt cx="0" cy="0"/>
        </a:xfrm>
      </p:grpSpPr>
      <p:sp>
        <p:nvSpPr>
          <p:cNvPr id="486" name="Google Shape;486;p66"/>
          <p:cNvSpPr txBox="1"/>
          <p:nvPr>
            <p:ph type="title"/>
          </p:nvPr>
        </p:nvSpPr>
        <p:spPr>
          <a:xfrm>
            <a:off x="687586" y="0"/>
            <a:ext cx="7768800" cy="971100"/>
          </a:xfrm>
          <a:prstGeom prst="rect">
            <a:avLst/>
          </a:prstGeom>
          <a:noFill/>
          <a:ln>
            <a:noFill/>
          </a:ln>
        </p:spPr>
        <p:txBody>
          <a:bodyPr anchorCtr="0" anchor="ctr" bIns="32750" lIns="32750" spcFirstLastPara="1" rIns="69975" wrap="square" tIns="32750">
            <a:noAutofit/>
          </a:bodyPr>
          <a:lstStyle/>
          <a:p>
            <a:pPr indent="0" lvl="0" marL="0" rtl="0" algn="ctr">
              <a:spcBef>
                <a:spcPts val="0"/>
              </a:spcBef>
              <a:spcAft>
                <a:spcPts val="0"/>
              </a:spcAft>
              <a:buNone/>
            </a:pPr>
            <a:r>
              <a:rPr lang="en-US">
                <a:latin typeface="Calibri"/>
                <a:ea typeface="Calibri"/>
                <a:cs typeface="Calibri"/>
                <a:sym typeface="Calibri"/>
              </a:rPr>
              <a:t>Academic Integrity</a:t>
            </a:r>
            <a:endParaRPr>
              <a:latin typeface="Calibri"/>
              <a:ea typeface="Calibri"/>
              <a:cs typeface="Calibri"/>
              <a:sym typeface="Calibri"/>
            </a:endParaRPr>
          </a:p>
        </p:txBody>
      </p:sp>
      <p:sp>
        <p:nvSpPr>
          <p:cNvPr id="487" name="Google Shape;487;p66"/>
          <p:cNvSpPr txBox="1"/>
          <p:nvPr>
            <p:ph idx="1" type="body"/>
          </p:nvPr>
        </p:nvSpPr>
        <p:spPr>
          <a:xfrm>
            <a:off x="421025" y="971100"/>
            <a:ext cx="8394900" cy="3998400"/>
          </a:xfrm>
          <a:prstGeom prst="rect">
            <a:avLst/>
          </a:prstGeom>
          <a:noFill/>
          <a:ln>
            <a:noFill/>
          </a:ln>
        </p:spPr>
        <p:txBody>
          <a:bodyPr anchorCtr="0" anchor="t" bIns="32750" lIns="32750" spcFirstLastPara="1" rIns="69975" wrap="square" tIns="32750">
            <a:noAutofit/>
          </a:bodyPr>
          <a:lstStyle/>
          <a:p>
            <a:pPr indent="-228600" lvl="0" marL="241300" rtl="0" algn="l">
              <a:lnSpc>
                <a:spcPct val="115000"/>
              </a:lnSpc>
              <a:spcBef>
                <a:spcPts val="0"/>
              </a:spcBef>
              <a:spcAft>
                <a:spcPts val="0"/>
              </a:spcAft>
              <a:buClr>
                <a:schemeClr val="dk1"/>
              </a:buClr>
              <a:buSzPts val="2600"/>
              <a:buFont typeface="Calibri"/>
              <a:buChar char="•"/>
            </a:pPr>
            <a:r>
              <a:rPr lang="en-US" sz="2600">
                <a:latin typeface="Calibri"/>
                <a:ea typeface="Calibri"/>
                <a:cs typeface="Calibri"/>
                <a:sym typeface="Calibri"/>
              </a:rPr>
              <a:t>We are all expected to do our own work on exams. </a:t>
            </a:r>
            <a:endParaRPr sz="2600">
              <a:latin typeface="Calibri"/>
              <a:ea typeface="Calibri"/>
              <a:cs typeface="Calibri"/>
              <a:sym typeface="Calibri"/>
            </a:endParaRPr>
          </a:p>
          <a:p>
            <a:pPr indent="-228600" lvl="0" marL="241300" rtl="0" algn="l">
              <a:lnSpc>
                <a:spcPct val="115000"/>
              </a:lnSpc>
              <a:spcBef>
                <a:spcPts val="400"/>
              </a:spcBef>
              <a:spcAft>
                <a:spcPts val="0"/>
              </a:spcAft>
              <a:buClr>
                <a:schemeClr val="dk1"/>
              </a:buClr>
              <a:buSzPts val="2600"/>
              <a:buFont typeface="Calibri"/>
              <a:buChar char="•"/>
            </a:pPr>
            <a:r>
              <a:rPr lang="en-US" sz="2600">
                <a:latin typeface="Calibri"/>
                <a:ea typeface="Calibri"/>
                <a:cs typeface="Calibri"/>
                <a:sym typeface="Calibri"/>
              </a:rPr>
              <a:t>Plagiarism is the handing in of materials from other sources as your own work without quoting or clear citation.  </a:t>
            </a:r>
            <a:endParaRPr sz="2600">
              <a:latin typeface="Calibri"/>
              <a:ea typeface="Calibri"/>
              <a:cs typeface="Calibri"/>
              <a:sym typeface="Calibri"/>
            </a:endParaRPr>
          </a:p>
          <a:p>
            <a:pPr indent="-228600" lvl="0" marL="241300" rtl="0" algn="l">
              <a:lnSpc>
                <a:spcPct val="115000"/>
              </a:lnSpc>
              <a:spcBef>
                <a:spcPts val="400"/>
              </a:spcBef>
              <a:spcAft>
                <a:spcPts val="0"/>
              </a:spcAft>
              <a:buClr>
                <a:schemeClr val="dk1"/>
              </a:buClr>
              <a:buSzPts val="2600"/>
              <a:buFont typeface="Calibri"/>
              <a:buChar char="•"/>
            </a:pPr>
            <a:r>
              <a:rPr lang="en-US" sz="2600">
                <a:latin typeface="Calibri"/>
                <a:ea typeface="Calibri"/>
                <a:cs typeface="Calibri"/>
                <a:sym typeface="Calibri"/>
              </a:rPr>
              <a:t>Please review the syllabus on CANVAS and return a signed copy on the assigned due date.</a:t>
            </a:r>
            <a:endParaRPr sz="2600">
              <a:latin typeface="Calibri"/>
              <a:ea typeface="Calibri"/>
              <a:cs typeface="Calibri"/>
              <a:sym typeface="Calibri"/>
            </a:endParaRPr>
          </a:p>
        </p:txBody>
      </p:sp>
      <p:sp>
        <p:nvSpPr>
          <p:cNvPr id="488" name="Google Shape;488;p66"/>
          <p:cNvSpPr txBox="1"/>
          <p:nvPr>
            <p:ph idx="12" type="sldNum"/>
          </p:nvPr>
        </p:nvSpPr>
        <p:spPr>
          <a:xfrm>
            <a:off x="8367632" y="4893175"/>
            <a:ext cx="727200" cy="147300"/>
          </a:xfrm>
          <a:prstGeom prst="rect">
            <a:avLst/>
          </a:prstGeom>
        </p:spPr>
        <p:txBody>
          <a:bodyPr anchorCtr="0" anchor="t" bIns="29450" lIns="58925" spcFirstLastPara="1" rIns="58925" wrap="square" tIns="2945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 name="Shape 493"/>
        <p:cNvGrpSpPr/>
        <p:nvPr/>
      </p:nvGrpSpPr>
      <p:grpSpPr>
        <a:xfrm>
          <a:off x="0" y="0"/>
          <a:ext cx="0" cy="0"/>
          <a:chOff x="0" y="0"/>
          <a:chExt cx="0" cy="0"/>
        </a:xfrm>
      </p:grpSpPr>
      <p:sp>
        <p:nvSpPr>
          <p:cNvPr id="494" name="Google Shape;494;p67"/>
          <p:cNvSpPr txBox="1"/>
          <p:nvPr>
            <p:ph type="title"/>
          </p:nvPr>
        </p:nvSpPr>
        <p:spPr>
          <a:xfrm>
            <a:off x="687586" y="0"/>
            <a:ext cx="7768800" cy="971100"/>
          </a:xfrm>
          <a:prstGeom prst="rect">
            <a:avLst/>
          </a:prstGeom>
        </p:spPr>
        <p:txBody>
          <a:bodyPr anchorCtr="0" anchor="ctr" bIns="32750" lIns="32750" spcFirstLastPara="1" rIns="69975" wrap="square" tIns="32750">
            <a:noAutofit/>
          </a:bodyPr>
          <a:lstStyle/>
          <a:p>
            <a:pPr indent="0" lvl="0" marL="0" rtl="0" algn="ctr">
              <a:spcBef>
                <a:spcPts val="0"/>
              </a:spcBef>
              <a:spcAft>
                <a:spcPts val="0"/>
              </a:spcAft>
              <a:buNone/>
            </a:pPr>
            <a:r>
              <a:rPr lang="en-US"/>
              <a:t>Grading</a:t>
            </a:r>
            <a:endParaRPr/>
          </a:p>
        </p:txBody>
      </p:sp>
      <p:sp>
        <p:nvSpPr>
          <p:cNvPr id="495" name="Google Shape;495;p67"/>
          <p:cNvSpPr txBox="1"/>
          <p:nvPr>
            <p:ph idx="1" type="body"/>
          </p:nvPr>
        </p:nvSpPr>
        <p:spPr>
          <a:xfrm>
            <a:off x="202650" y="743050"/>
            <a:ext cx="8738700" cy="3998400"/>
          </a:xfrm>
          <a:prstGeom prst="rect">
            <a:avLst/>
          </a:prstGeom>
        </p:spPr>
        <p:txBody>
          <a:bodyPr anchorCtr="0" anchor="t" bIns="32750" lIns="32750" spcFirstLastPara="1" rIns="69975" wrap="square" tIns="32750">
            <a:noAutofit/>
          </a:bodyPr>
          <a:lstStyle/>
          <a:p>
            <a:pPr indent="0" lvl="0" marL="0" rtl="0" algn="l">
              <a:spcBef>
                <a:spcPts val="400"/>
              </a:spcBef>
              <a:spcAft>
                <a:spcPts val="0"/>
              </a:spcAft>
              <a:buNone/>
            </a:pPr>
            <a:r>
              <a:rPr lang="en-US" sz="1800"/>
              <a:t>The overall course grade will be based on a weighted average of the grades for these components:</a:t>
            </a:r>
            <a:endParaRPr sz="1800"/>
          </a:p>
          <a:p>
            <a:pPr indent="-342900" lvl="0" marL="457200" rtl="0" algn="l">
              <a:spcBef>
                <a:spcPts val="400"/>
              </a:spcBef>
              <a:spcAft>
                <a:spcPts val="0"/>
              </a:spcAft>
              <a:buSzPts val="1800"/>
              <a:buChar char="•"/>
            </a:pPr>
            <a:r>
              <a:rPr lang="en-US" sz="1800"/>
              <a:t>Problem sets						40%</a:t>
            </a:r>
            <a:endParaRPr sz="1800"/>
          </a:p>
          <a:p>
            <a:pPr indent="-342900" lvl="0" marL="457200" rtl="0" algn="l">
              <a:spcBef>
                <a:spcPts val="0"/>
              </a:spcBef>
              <a:spcAft>
                <a:spcPts val="0"/>
              </a:spcAft>
              <a:buSzPts val="1800"/>
              <a:buChar char="•"/>
            </a:pPr>
            <a:r>
              <a:rPr lang="en-US" sz="1800"/>
              <a:t>Term Project Presentation			20%</a:t>
            </a:r>
            <a:endParaRPr sz="1800"/>
          </a:p>
          <a:p>
            <a:pPr indent="-342900" lvl="0" marL="457200" rtl="0" algn="l">
              <a:spcBef>
                <a:spcPts val="0"/>
              </a:spcBef>
              <a:spcAft>
                <a:spcPts val="0"/>
              </a:spcAft>
              <a:buSzPts val="1800"/>
              <a:buChar char="•"/>
            </a:pPr>
            <a:r>
              <a:rPr lang="en-US" sz="1800"/>
              <a:t>Written Term Project Report 			40%</a:t>
            </a:r>
            <a:endParaRPr sz="1800"/>
          </a:p>
          <a:p>
            <a:pPr indent="0" lvl="0" marL="0" rtl="0" algn="l">
              <a:spcBef>
                <a:spcPts val="400"/>
              </a:spcBef>
              <a:spcAft>
                <a:spcPts val="0"/>
              </a:spcAft>
              <a:buNone/>
            </a:pPr>
            <a:r>
              <a:rPr lang="en-US" sz="1800"/>
              <a:t>	</a:t>
            </a:r>
            <a:endParaRPr sz="1800"/>
          </a:p>
          <a:p>
            <a:pPr indent="0" lvl="0" marL="0" rtl="0" algn="l">
              <a:spcBef>
                <a:spcPts val="400"/>
              </a:spcBef>
              <a:spcAft>
                <a:spcPts val="0"/>
              </a:spcAft>
              <a:buNone/>
            </a:pPr>
            <a:r>
              <a:rPr lang="en-US" sz="1800"/>
              <a:t>We adopt the Vikrant Vaze Grading Algorithm (1): </a:t>
            </a:r>
            <a:endParaRPr sz="1800"/>
          </a:p>
          <a:p>
            <a:pPr indent="0" lvl="0" marL="0" rtl="0" algn="l">
              <a:spcBef>
                <a:spcPts val="400"/>
              </a:spcBef>
              <a:spcAft>
                <a:spcPts val="0"/>
              </a:spcAft>
              <a:buNone/>
            </a:pPr>
            <a:r>
              <a:rPr lang="en-US" sz="1800"/>
              <a:t>“Your final grade will be decided based on your absolute as well as relative performance in the class, whichever is higher. Out of 100 total points, if you score at least min(90, Median + Standard Deviation) points, you are guaranteed an HP grade. If you score at least min(75, Median - Standard Deviation) points, you are guaranteed at least a P grade. Note that this is even more favorable to you than the standard grading on the curve.”</a:t>
            </a:r>
            <a:endParaRPr sz="1800"/>
          </a:p>
          <a:p>
            <a:pPr indent="0" lvl="0" marL="0" rtl="0" algn="l">
              <a:spcBef>
                <a:spcPts val="400"/>
              </a:spcBef>
              <a:spcAft>
                <a:spcPts val="0"/>
              </a:spcAft>
              <a:buNone/>
            </a:pPr>
            <a:r>
              <a:t/>
            </a:r>
            <a:endParaRPr sz="1800"/>
          </a:p>
          <a:p>
            <a:pPr indent="-317500" lvl="0" marL="457200" rtl="0" algn="l">
              <a:spcBef>
                <a:spcPts val="0"/>
              </a:spcBef>
              <a:spcAft>
                <a:spcPts val="0"/>
              </a:spcAft>
              <a:buSzPts val="1400"/>
              <a:buAutoNum type="arabicParenBoth"/>
            </a:pPr>
            <a:r>
              <a:rPr lang="en-US" sz="1000"/>
              <a:t> </a:t>
            </a:r>
            <a:r>
              <a:rPr lang="en-US" sz="1400"/>
              <a:t>Personal communication from Vikrant Vaze</a:t>
            </a:r>
            <a:endParaRPr sz="1400"/>
          </a:p>
        </p:txBody>
      </p:sp>
      <p:sp>
        <p:nvSpPr>
          <p:cNvPr id="496" name="Google Shape;496;p67"/>
          <p:cNvSpPr txBox="1"/>
          <p:nvPr>
            <p:ph idx="12" type="sldNum"/>
          </p:nvPr>
        </p:nvSpPr>
        <p:spPr>
          <a:xfrm>
            <a:off x="8367632" y="4893175"/>
            <a:ext cx="727200" cy="147300"/>
          </a:xfrm>
          <a:prstGeom prst="rect">
            <a:avLst/>
          </a:prstGeom>
        </p:spPr>
        <p:txBody>
          <a:bodyPr anchorCtr="0" anchor="t" bIns="29450" lIns="58925" spcFirstLastPara="1" rIns="58925" wrap="square" tIns="2945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23"/>
          <p:cNvSpPr txBox="1"/>
          <p:nvPr>
            <p:ph type="title"/>
          </p:nvPr>
        </p:nvSpPr>
        <p:spPr>
          <a:xfrm>
            <a:off x="687575" y="0"/>
            <a:ext cx="7768800" cy="623700"/>
          </a:xfrm>
          <a:prstGeom prst="rect">
            <a:avLst/>
          </a:prstGeom>
        </p:spPr>
        <p:txBody>
          <a:bodyPr anchorCtr="0" anchor="ctr" bIns="32750" lIns="32750" spcFirstLastPara="1" rIns="69975" wrap="square" tIns="32750">
            <a:noAutofit/>
          </a:bodyPr>
          <a:lstStyle/>
          <a:p>
            <a:pPr indent="0" lvl="0" marL="0" rtl="0" algn="ctr">
              <a:spcBef>
                <a:spcPts val="0"/>
              </a:spcBef>
              <a:spcAft>
                <a:spcPts val="0"/>
              </a:spcAft>
              <a:buNone/>
            </a:pPr>
            <a:r>
              <a:rPr lang="en-US"/>
              <a:t>Zebras vs horses?</a:t>
            </a:r>
            <a:endParaRPr/>
          </a:p>
        </p:txBody>
      </p:sp>
      <p:sp>
        <p:nvSpPr>
          <p:cNvPr id="137" name="Google Shape;137;p23"/>
          <p:cNvSpPr txBox="1"/>
          <p:nvPr>
            <p:ph idx="1" type="body"/>
          </p:nvPr>
        </p:nvSpPr>
        <p:spPr>
          <a:xfrm>
            <a:off x="443731" y="894770"/>
            <a:ext cx="8152800" cy="3998400"/>
          </a:xfrm>
          <a:prstGeom prst="rect">
            <a:avLst/>
          </a:prstGeom>
        </p:spPr>
        <p:txBody>
          <a:bodyPr anchorCtr="0" anchor="t" bIns="32750" lIns="32750" spcFirstLastPara="1" rIns="69975" wrap="square" tIns="32750">
            <a:noAutofit/>
          </a:bodyPr>
          <a:lstStyle/>
          <a:p>
            <a:pPr indent="-381000" lvl="0" marL="457200" rtl="0" algn="l">
              <a:lnSpc>
                <a:spcPct val="115000"/>
              </a:lnSpc>
              <a:spcBef>
                <a:spcPts val="400"/>
              </a:spcBef>
              <a:spcAft>
                <a:spcPts val="0"/>
              </a:spcAft>
              <a:buSzPts val="2400"/>
              <a:buChar char="•"/>
            </a:pPr>
            <a:r>
              <a:rPr lang="en-US"/>
              <a:t>You stand in Times Square in NYC and hear the sound of hoofs behind you. </a:t>
            </a:r>
            <a:endParaRPr/>
          </a:p>
          <a:p>
            <a:pPr indent="-381000" lvl="0" marL="457200" rtl="0" algn="l">
              <a:lnSpc>
                <a:spcPct val="115000"/>
              </a:lnSpc>
              <a:spcBef>
                <a:spcPts val="0"/>
              </a:spcBef>
              <a:spcAft>
                <a:spcPts val="0"/>
              </a:spcAft>
              <a:buSzPts val="2400"/>
              <a:buChar char="•"/>
            </a:pPr>
            <a:r>
              <a:rPr lang="en-US"/>
              <a:t>Without turning around, </a:t>
            </a:r>
            <a:r>
              <a:rPr lang="en-US"/>
              <a:t>what</a:t>
            </a:r>
            <a:r>
              <a:rPr lang="en-US"/>
              <a:t> is </a:t>
            </a:r>
            <a:r>
              <a:rPr lang="en-US"/>
              <a:t>your</a:t>
            </a:r>
            <a:r>
              <a:rPr lang="en-US"/>
              <a:t> estimate of </a:t>
            </a:r>
            <a:r>
              <a:rPr lang="en-US"/>
              <a:t>the</a:t>
            </a:r>
            <a:r>
              <a:rPr lang="en-US"/>
              <a:t> probability the this is a </a:t>
            </a:r>
            <a:r>
              <a:rPr lang="en-US"/>
              <a:t>zebra</a:t>
            </a:r>
            <a:r>
              <a:rPr lang="en-US"/>
              <a:t> or a horse behind you?</a:t>
            </a:r>
            <a:endParaRPr/>
          </a:p>
          <a:p>
            <a:pPr indent="-381000" lvl="0" marL="457200" rtl="0" algn="l">
              <a:lnSpc>
                <a:spcPct val="115000"/>
              </a:lnSpc>
              <a:spcBef>
                <a:spcPts val="0"/>
              </a:spcBef>
              <a:spcAft>
                <a:spcPts val="0"/>
              </a:spcAft>
              <a:buSzPts val="2400"/>
              <a:buChar char="•"/>
            </a:pPr>
            <a:r>
              <a:rPr lang="en-US"/>
              <a:t>How do </a:t>
            </a:r>
            <a:r>
              <a:rPr lang="en-US"/>
              <a:t>you arrive at this estimate?</a:t>
            </a:r>
            <a:endParaRPr/>
          </a:p>
          <a:p>
            <a:pPr indent="-381000" lvl="0" marL="457200" rtl="0" algn="l">
              <a:lnSpc>
                <a:spcPct val="115000"/>
              </a:lnSpc>
              <a:spcBef>
                <a:spcPts val="0"/>
              </a:spcBef>
              <a:spcAft>
                <a:spcPts val="0"/>
              </a:spcAft>
              <a:buSzPts val="2400"/>
              <a:buChar char="•"/>
            </a:pPr>
            <a:r>
              <a:rPr lang="en-US"/>
              <a:t>Does your estimate change if you were </a:t>
            </a:r>
            <a:endParaRPr/>
          </a:p>
          <a:p>
            <a:pPr indent="-381000" lvl="1" marL="914400" rtl="0" algn="l">
              <a:lnSpc>
                <a:spcPct val="115000"/>
              </a:lnSpc>
              <a:spcBef>
                <a:spcPts val="0"/>
              </a:spcBef>
              <a:spcAft>
                <a:spcPts val="0"/>
              </a:spcAft>
              <a:buSzPts val="2400"/>
              <a:buChar char="–"/>
            </a:pPr>
            <a:r>
              <a:rPr lang="en-US" sz="2400"/>
              <a:t>in the zoo in Central Park?</a:t>
            </a:r>
            <a:endParaRPr sz="2400"/>
          </a:p>
          <a:p>
            <a:pPr indent="-381000" lvl="1" marL="914400" rtl="0" algn="l">
              <a:lnSpc>
                <a:spcPct val="115000"/>
              </a:lnSpc>
              <a:spcBef>
                <a:spcPts val="0"/>
              </a:spcBef>
              <a:spcAft>
                <a:spcPts val="0"/>
              </a:spcAft>
              <a:buSzPts val="2400"/>
              <a:buChar char="–"/>
            </a:pPr>
            <a:r>
              <a:rPr lang="en-US" sz="2400"/>
              <a:t>in a national park in the Serengeti?</a:t>
            </a:r>
            <a:endParaRPr sz="2400"/>
          </a:p>
          <a:p>
            <a:pPr indent="-381000" lvl="1" marL="914400" rtl="0" algn="l">
              <a:lnSpc>
                <a:spcPct val="115000"/>
              </a:lnSpc>
              <a:spcBef>
                <a:spcPts val="0"/>
              </a:spcBef>
              <a:spcAft>
                <a:spcPts val="0"/>
              </a:spcAft>
              <a:buSzPts val="2400"/>
              <a:buChar char="–"/>
            </a:pPr>
            <a:r>
              <a:rPr lang="en-US" sz="2400"/>
              <a:t>at a horse race track?</a:t>
            </a:r>
            <a:endParaRPr sz="2400"/>
          </a:p>
        </p:txBody>
      </p:sp>
      <p:sp>
        <p:nvSpPr>
          <p:cNvPr id="138" name="Google Shape;138;p23"/>
          <p:cNvSpPr txBox="1"/>
          <p:nvPr>
            <p:ph idx="12" type="sldNum"/>
          </p:nvPr>
        </p:nvSpPr>
        <p:spPr>
          <a:xfrm>
            <a:off x="8367632" y="4893175"/>
            <a:ext cx="727200" cy="147300"/>
          </a:xfrm>
          <a:prstGeom prst="rect">
            <a:avLst/>
          </a:prstGeom>
        </p:spPr>
        <p:txBody>
          <a:bodyPr anchorCtr="0" anchor="t" bIns="29450" lIns="58925" spcFirstLastPara="1" rIns="58925" wrap="square" tIns="2945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A4C2F4"/>
        </a:solidFill>
      </p:bgPr>
    </p:bg>
    <p:spTree>
      <p:nvGrpSpPr>
        <p:cNvPr id="501" name="Shape 501"/>
        <p:cNvGrpSpPr/>
        <p:nvPr/>
      </p:nvGrpSpPr>
      <p:grpSpPr>
        <a:xfrm>
          <a:off x="0" y="0"/>
          <a:ext cx="0" cy="0"/>
          <a:chOff x="0" y="0"/>
          <a:chExt cx="0" cy="0"/>
        </a:xfrm>
      </p:grpSpPr>
      <p:sp>
        <p:nvSpPr>
          <p:cNvPr id="502" name="Google Shape;502;p68"/>
          <p:cNvSpPr txBox="1"/>
          <p:nvPr>
            <p:ph type="title"/>
          </p:nvPr>
        </p:nvSpPr>
        <p:spPr>
          <a:xfrm>
            <a:off x="687586" y="0"/>
            <a:ext cx="7768800" cy="971100"/>
          </a:xfrm>
          <a:prstGeom prst="rect">
            <a:avLst/>
          </a:prstGeom>
        </p:spPr>
        <p:txBody>
          <a:bodyPr anchorCtr="0" anchor="ctr" bIns="32750" lIns="32750" spcFirstLastPara="1" rIns="69975" wrap="square" tIns="32750">
            <a:noAutofit/>
          </a:bodyPr>
          <a:lstStyle/>
          <a:p>
            <a:pPr indent="0" lvl="0" marL="0" rtl="0" algn="ctr">
              <a:spcBef>
                <a:spcPts val="0"/>
              </a:spcBef>
              <a:spcAft>
                <a:spcPts val="0"/>
              </a:spcAft>
              <a:buNone/>
            </a:pPr>
            <a:r>
              <a:rPr lang="en-US"/>
              <a:t>Review</a:t>
            </a:r>
            <a:endParaRPr/>
          </a:p>
        </p:txBody>
      </p:sp>
      <p:sp>
        <p:nvSpPr>
          <p:cNvPr id="503" name="Google Shape;503;p68"/>
          <p:cNvSpPr txBox="1"/>
          <p:nvPr>
            <p:ph idx="1" type="body"/>
          </p:nvPr>
        </p:nvSpPr>
        <p:spPr>
          <a:xfrm>
            <a:off x="495606" y="1042082"/>
            <a:ext cx="8152800" cy="3998400"/>
          </a:xfrm>
          <a:prstGeom prst="rect">
            <a:avLst/>
          </a:prstGeom>
        </p:spPr>
        <p:txBody>
          <a:bodyPr anchorCtr="0" anchor="t" bIns="32750" lIns="32750" spcFirstLastPara="1" rIns="69975" wrap="square" tIns="32750">
            <a:noAutofit/>
          </a:bodyPr>
          <a:lstStyle/>
          <a:p>
            <a:pPr indent="0" lvl="0" marL="0" rtl="0" algn="l">
              <a:spcBef>
                <a:spcPts val="400"/>
              </a:spcBef>
              <a:spcAft>
                <a:spcPts val="0"/>
              </a:spcAft>
              <a:buNone/>
            </a:pPr>
            <a:r>
              <a:rPr lang="en-US" sz="2800"/>
              <a:t>Do you know </a:t>
            </a:r>
            <a:endParaRPr sz="2800"/>
          </a:p>
          <a:p>
            <a:pPr indent="0" lvl="0" marL="0" rtl="0" algn="l">
              <a:spcBef>
                <a:spcPts val="400"/>
              </a:spcBef>
              <a:spcAft>
                <a:spcPts val="0"/>
              </a:spcAft>
              <a:buNone/>
            </a:pPr>
            <a:r>
              <a:t/>
            </a:r>
            <a:endParaRPr sz="2800"/>
          </a:p>
          <a:p>
            <a:pPr indent="-406400" lvl="0" marL="457200" rtl="0" algn="l">
              <a:spcBef>
                <a:spcPts val="400"/>
              </a:spcBef>
              <a:spcAft>
                <a:spcPts val="0"/>
              </a:spcAft>
              <a:buSzPts val="2800"/>
              <a:buAutoNum type="arabicPeriod"/>
            </a:pPr>
            <a:r>
              <a:rPr lang="en-US" sz="2800"/>
              <a:t>Who is in this course?</a:t>
            </a:r>
            <a:endParaRPr sz="2800"/>
          </a:p>
          <a:p>
            <a:pPr indent="-406400" lvl="0" marL="457200" rtl="0" algn="l">
              <a:spcBef>
                <a:spcPts val="0"/>
              </a:spcBef>
              <a:spcAft>
                <a:spcPts val="0"/>
              </a:spcAft>
              <a:buSzPts val="2800"/>
              <a:buAutoNum type="arabicPeriod"/>
            </a:pPr>
            <a:r>
              <a:rPr lang="en-US" sz="2800"/>
              <a:t>How this course is designed?</a:t>
            </a:r>
            <a:endParaRPr sz="2800"/>
          </a:p>
          <a:p>
            <a:pPr indent="-406400" lvl="0" marL="457200" rtl="0" algn="l">
              <a:spcBef>
                <a:spcPts val="0"/>
              </a:spcBef>
              <a:spcAft>
                <a:spcPts val="0"/>
              </a:spcAft>
              <a:buSzPts val="2800"/>
              <a:buAutoNum type="arabicPeriod"/>
            </a:pPr>
            <a:r>
              <a:rPr lang="en-US" sz="2800"/>
              <a:t>What you can learn in this course?</a:t>
            </a:r>
            <a:endParaRPr sz="2800"/>
          </a:p>
          <a:p>
            <a:pPr indent="-381000" lvl="0" marL="457200" rtl="0" algn="l">
              <a:spcBef>
                <a:spcPts val="0"/>
              </a:spcBef>
              <a:spcAft>
                <a:spcPts val="0"/>
              </a:spcAft>
              <a:buSzPts val="2400"/>
              <a:buAutoNum type="arabicPeriod"/>
            </a:pPr>
            <a:r>
              <a:rPr lang="en-US" sz="2800"/>
              <a:t>What is expected from you in this course?</a:t>
            </a:r>
            <a:r>
              <a:rPr lang="en-US"/>
              <a:t> </a:t>
            </a:r>
            <a:endParaRPr/>
          </a:p>
          <a:p>
            <a:pPr indent="-381000" lvl="0" marL="457200" rtl="0" algn="l">
              <a:spcBef>
                <a:spcPts val="0"/>
              </a:spcBef>
              <a:spcAft>
                <a:spcPts val="0"/>
              </a:spcAft>
              <a:buSzPts val="2400"/>
              <a:buAutoNum type="arabicPeriod"/>
            </a:pPr>
            <a:r>
              <a:rPr lang="en-US" sz="2800"/>
              <a:t>How to solve the German Yodeling Test problem?</a:t>
            </a:r>
            <a:endParaRPr/>
          </a:p>
        </p:txBody>
      </p:sp>
      <p:sp>
        <p:nvSpPr>
          <p:cNvPr id="504" name="Google Shape;504;p68"/>
          <p:cNvSpPr txBox="1"/>
          <p:nvPr>
            <p:ph idx="12" type="sldNum"/>
          </p:nvPr>
        </p:nvSpPr>
        <p:spPr>
          <a:xfrm>
            <a:off x="8367632" y="4893175"/>
            <a:ext cx="727200" cy="147300"/>
          </a:xfrm>
          <a:prstGeom prst="rect">
            <a:avLst/>
          </a:prstGeom>
        </p:spPr>
        <p:txBody>
          <a:bodyPr anchorCtr="0" anchor="t" bIns="29450" lIns="58925" spcFirstLastPara="1" rIns="58925" wrap="square" tIns="2945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 name="Shape 509"/>
        <p:cNvGrpSpPr/>
        <p:nvPr/>
      </p:nvGrpSpPr>
      <p:grpSpPr>
        <a:xfrm>
          <a:off x="0" y="0"/>
          <a:ext cx="0" cy="0"/>
          <a:chOff x="0" y="0"/>
          <a:chExt cx="0" cy="0"/>
        </a:xfrm>
      </p:grpSpPr>
      <p:sp>
        <p:nvSpPr>
          <p:cNvPr id="510" name="Google Shape;510;p69"/>
          <p:cNvSpPr txBox="1"/>
          <p:nvPr>
            <p:ph type="title"/>
          </p:nvPr>
        </p:nvSpPr>
        <p:spPr>
          <a:xfrm>
            <a:off x="771386" y="2086200"/>
            <a:ext cx="7768800" cy="971100"/>
          </a:xfrm>
          <a:prstGeom prst="rect">
            <a:avLst/>
          </a:prstGeom>
        </p:spPr>
        <p:txBody>
          <a:bodyPr anchorCtr="0" anchor="ctr" bIns="32750" lIns="32750" spcFirstLastPara="1" rIns="69975" wrap="square" tIns="32750">
            <a:noAutofit/>
          </a:bodyPr>
          <a:lstStyle/>
          <a:p>
            <a:pPr indent="0" lvl="0" marL="0" rtl="0" algn="ctr">
              <a:spcBef>
                <a:spcPts val="0"/>
              </a:spcBef>
              <a:spcAft>
                <a:spcPts val="0"/>
              </a:spcAft>
              <a:buNone/>
            </a:pPr>
            <a:r>
              <a:rPr lang="en-US"/>
              <a:t>End </a:t>
            </a:r>
            <a:r>
              <a:rPr lang="en-US"/>
              <a:t>Recap from last time </a:t>
            </a:r>
            <a:endParaRPr/>
          </a:p>
        </p:txBody>
      </p:sp>
      <p:sp>
        <p:nvSpPr>
          <p:cNvPr id="511" name="Google Shape;511;p69"/>
          <p:cNvSpPr txBox="1"/>
          <p:nvPr>
            <p:ph idx="12" type="sldNum"/>
          </p:nvPr>
        </p:nvSpPr>
        <p:spPr>
          <a:xfrm>
            <a:off x="8367632" y="4893175"/>
            <a:ext cx="727200" cy="147300"/>
          </a:xfrm>
          <a:prstGeom prst="rect">
            <a:avLst/>
          </a:prstGeom>
        </p:spPr>
        <p:txBody>
          <a:bodyPr anchorCtr="0" anchor="t" bIns="29450" lIns="58925" spcFirstLastPara="1" rIns="58925" wrap="square" tIns="29450">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CE5CD"/>
        </a:solidFill>
      </p:bgPr>
    </p:bg>
    <p:spTree>
      <p:nvGrpSpPr>
        <p:cNvPr id="516" name="Shape 516"/>
        <p:cNvGrpSpPr/>
        <p:nvPr/>
      </p:nvGrpSpPr>
      <p:grpSpPr>
        <a:xfrm>
          <a:off x="0" y="0"/>
          <a:ext cx="0" cy="0"/>
          <a:chOff x="0" y="0"/>
          <a:chExt cx="0" cy="0"/>
        </a:xfrm>
      </p:grpSpPr>
      <p:sp>
        <p:nvSpPr>
          <p:cNvPr id="517" name="Google Shape;517;p70"/>
          <p:cNvSpPr txBox="1"/>
          <p:nvPr>
            <p:ph type="title"/>
          </p:nvPr>
        </p:nvSpPr>
        <p:spPr>
          <a:xfrm>
            <a:off x="687586" y="0"/>
            <a:ext cx="7768800" cy="971100"/>
          </a:xfrm>
          <a:prstGeom prst="rect">
            <a:avLst/>
          </a:prstGeom>
          <a:noFill/>
          <a:ln>
            <a:noFill/>
          </a:ln>
        </p:spPr>
        <p:txBody>
          <a:bodyPr anchorCtr="0" anchor="ctr" bIns="32750" lIns="32750" spcFirstLastPara="1" rIns="69975" wrap="square" tIns="32750">
            <a:noAutofit/>
          </a:bodyPr>
          <a:lstStyle/>
          <a:p>
            <a:pPr indent="0" lvl="0" marL="0" rtl="0" algn="ctr">
              <a:spcBef>
                <a:spcPts val="0"/>
              </a:spcBef>
              <a:spcAft>
                <a:spcPts val="0"/>
              </a:spcAft>
              <a:buNone/>
            </a:pPr>
            <a:r>
              <a:rPr lang="en-US">
                <a:latin typeface="Calibri"/>
                <a:ea typeface="Calibri"/>
                <a:cs typeface="Calibri"/>
                <a:sym typeface="Calibri"/>
              </a:rPr>
              <a:t>Outline for today</a:t>
            </a:r>
            <a:endParaRPr>
              <a:latin typeface="Calibri"/>
              <a:ea typeface="Calibri"/>
              <a:cs typeface="Calibri"/>
              <a:sym typeface="Calibri"/>
            </a:endParaRPr>
          </a:p>
        </p:txBody>
      </p:sp>
      <p:sp>
        <p:nvSpPr>
          <p:cNvPr id="518" name="Google Shape;518;p70"/>
          <p:cNvSpPr txBox="1"/>
          <p:nvPr>
            <p:ph idx="1" type="body"/>
          </p:nvPr>
        </p:nvSpPr>
        <p:spPr>
          <a:xfrm>
            <a:off x="224100" y="791875"/>
            <a:ext cx="8919900" cy="3998400"/>
          </a:xfrm>
          <a:prstGeom prst="rect">
            <a:avLst/>
          </a:prstGeom>
          <a:noFill/>
          <a:ln>
            <a:noFill/>
          </a:ln>
        </p:spPr>
        <p:txBody>
          <a:bodyPr anchorCtr="0" anchor="t" bIns="32750" lIns="32750" spcFirstLastPara="1" rIns="69975" wrap="square" tIns="32750">
            <a:noAutofit/>
          </a:bodyPr>
          <a:lstStyle/>
          <a:p>
            <a:pPr indent="-419100" lvl="0" marL="457200" rtl="0" algn="l">
              <a:lnSpc>
                <a:spcPct val="150000"/>
              </a:lnSpc>
              <a:spcBef>
                <a:spcPts val="400"/>
              </a:spcBef>
              <a:spcAft>
                <a:spcPts val="0"/>
              </a:spcAft>
              <a:buSzPts val="3000"/>
              <a:buFont typeface="Calibri"/>
              <a:buAutoNum type="arabicPeriod"/>
            </a:pPr>
            <a:r>
              <a:rPr lang="en-US" sz="3000"/>
              <a:t>Reading reviews</a:t>
            </a:r>
            <a:endParaRPr sz="3000"/>
          </a:p>
          <a:p>
            <a:pPr indent="-419100" lvl="0" marL="457200" rtl="0" algn="l">
              <a:lnSpc>
                <a:spcPct val="150000"/>
              </a:lnSpc>
              <a:spcBef>
                <a:spcPts val="0"/>
              </a:spcBef>
              <a:spcAft>
                <a:spcPts val="0"/>
              </a:spcAft>
              <a:buSzPts val="3000"/>
              <a:buFont typeface="Calibri"/>
              <a:buAutoNum type="arabicPeriod"/>
            </a:pPr>
            <a:r>
              <a:rPr lang="en-US" sz="3000"/>
              <a:t>More on motivation</a:t>
            </a:r>
            <a:endParaRPr sz="3000"/>
          </a:p>
          <a:p>
            <a:pPr indent="-419100" lvl="0" marL="457200" rtl="0" algn="l">
              <a:lnSpc>
                <a:spcPct val="150000"/>
              </a:lnSpc>
              <a:spcBef>
                <a:spcPts val="0"/>
              </a:spcBef>
              <a:spcAft>
                <a:spcPts val="0"/>
              </a:spcAft>
              <a:buSzPts val="3000"/>
              <a:buFont typeface="Calibri"/>
              <a:buAutoNum type="arabicPeriod"/>
            </a:pPr>
            <a:r>
              <a:rPr lang="en-US" sz="3000"/>
              <a:t>Key concepts of </a:t>
            </a:r>
            <a:r>
              <a:rPr lang="en-US" sz="3000"/>
              <a:t>probability</a:t>
            </a:r>
            <a:r>
              <a:rPr lang="en-US" sz="3000"/>
              <a:t> </a:t>
            </a:r>
            <a:endParaRPr sz="3000"/>
          </a:p>
          <a:p>
            <a:pPr indent="-419100" lvl="0" marL="457200" rtl="0" algn="l">
              <a:lnSpc>
                <a:spcPct val="150000"/>
              </a:lnSpc>
              <a:spcBef>
                <a:spcPts val="0"/>
              </a:spcBef>
              <a:spcAft>
                <a:spcPts val="0"/>
              </a:spcAft>
              <a:buSzPts val="3000"/>
              <a:buAutoNum type="arabicPeriod"/>
            </a:pPr>
            <a:r>
              <a:rPr lang="en-US" sz="3000"/>
              <a:t>Conditional </a:t>
            </a:r>
            <a:r>
              <a:rPr lang="en-US" sz="3000"/>
              <a:t>probability</a:t>
            </a:r>
            <a:endParaRPr sz="3000"/>
          </a:p>
          <a:p>
            <a:pPr indent="-419100" lvl="0" marL="457200" rtl="0" algn="l">
              <a:lnSpc>
                <a:spcPct val="150000"/>
              </a:lnSpc>
              <a:spcBef>
                <a:spcPts val="0"/>
              </a:spcBef>
              <a:spcAft>
                <a:spcPts val="0"/>
              </a:spcAft>
              <a:buSzPts val="3000"/>
              <a:buAutoNum type="arabicPeriod"/>
            </a:pPr>
            <a:r>
              <a:rPr lang="en-US" sz="3000"/>
              <a:t>Bayesian </a:t>
            </a:r>
            <a:r>
              <a:rPr i="1" lang="en-US" sz="3000"/>
              <a:t>vs</a:t>
            </a:r>
            <a:r>
              <a:rPr lang="en-US" sz="3000"/>
              <a:t> Frequentist interpretation of probability</a:t>
            </a:r>
            <a:endParaRPr sz="3000"/>
          </a:p>
          <a:p>
            <a:pPr indent="-419100" lvl="0" marL="457200" rtl="0" algn="l">
              <a:lnSpc>
                <a:spcPct val="150000"/>
              </a:lnSpc>
              <a:spcBef>
                <a:spcPts val="0"/>
              </a:spcBef>
              <a:spcAft>
                <a:spcPts val="0"/>
              </a:spcAft>
              <a:buSzPts val="3000"/>
              <a:buAutoNum type="arabicPeriod"/>
            </a:pPr>
            <a:r>
              <a:rPr lang="en-US" sz="3000"/>
              <a:t>The prior, </a:t>
            </a:r>
            <a:r>
              <a:rPr lang="en-US" sz="3000"/>
              <a:t>the</a:t>
            </a:r>
            <a:r>
              <a:rPr lang="en-US" sz="3000"/>
              <a:t> </a:t>
            </a:r>
            <a:r>
              <a:rPr lang="en-US" sz="3000"/>
              <a:t>likelihood</a:t>
            </a:r>
            <a:r>
              <a:rPr lang="en-US" sz="3000"/>
              <a:t>, and </a:t>
            </a:r>
            <a:r>
              <a:rPr lang="en-US" sz="3000"/>
              <a:t>the</a:t>
            </a:r>
            <a:r>
              <a:rPr lang="en-US" sz="3000"/>
              <a:t> posterior</a:t>
            </a:r>
            <a:endParaRPr sz="3000"/>
          </a:p>
          <a:p>
            <a:pPr indent="0" lvl="0" marL="0" rtl="0" algn="l">
              <a:spcBef>
                <a:spcPts val="400"/>
              </a:spcBef>
              <a:spcAft>
                <a:spcPts val="0"/>
              </a:spcAft>
              <a:buNone/>
            </a:pPr>
            <a:r>
              <a:t/>
            </a:r>
            <a:endParaRPr sz="3000">
              <a:latin typeface="Calibri"/>
              <a:ea typeface="Calibri"/>
              <a:cs typeface="Calibri"/>
              <a:sym typeface="Calibri"/>
            </a:endParaRPr>
          </a:p>
        </p:txBody>
      </p:sp>
      <p:sp>
        <p:nvSpPr>
          <p:cNvPr id="519" name="Google Shape;519;p70"/>
          <p:cNvSpPr txBox="1"/>
          <p:nvPr>
            <p:ph idx="12" type="sldNum"/>
          </p:nvPr>
        </p:nvSpPr>
        <p:spPr>
          <a:xfrm>
            <a:off x="8367632" y="4893175"/>
            <a:ext cx="727200" cy="147300"/>
          </a:xfrm>
          <a:prstGeom prst="rect">
            <a:avLst/>
          </a:prstGeom>
        </p:spPr>
        <p:txBody>
          <a:bodyPr anchorCtr="0" anchor="t" bIns="29450" lIns="58925" spcFirstLastPara="1" rIns="58925" wrap="square" tIns="2945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CE5CD"/>
        </a:solidFill>
      </p:bgPr>
    </p:bg>
    <p:spTree>
      <p:nvGrpSpPr>
        <p:cNvPr id="524" name="Shape 524"/>
        <p:cNvGrpSpPr/>
        <p:nvPr/>
      </p:nvGrpSpPr>
      <p:grpSpPr>
        <a:xfrm>
          <a:off x="0" y="0"/>
          <a:ext cx="0" cy="0"/>
          <a:chOff x="0" y="0"/>
          <a:chExt cx="0" cy="0"/>
        </a:xfrm>
      </p:grpSpPr>
      <p:sp>
        <p:nvSpPr>
          <p:cNvPr id="525" name="Google Shape;525;p71"/>
          <p:cNvSpPr txBox="1"/>
          <p:nvPr>
            <p:ph type="title"/>
          </p:nvPr>
        </p:nvSpPr>
        <p:spPr>
          <a:xfrm>
            <a:off x="687586" y="0"/>
            <a:ext cx="7768800" cy="971100"/>
          </a:xfrm>
          <a:prstGeom prst="rect">
            <a:avLst/>
          </a:prstGeom>
          <a:noFill/>
          <a:ln>
            <a:noFill/>
          </a:ln>
        </p:spPr>
        <p:txBody>
          <a:bodyPr anchorCtr="0" anchor="ctr" bIns="32750" lIns="32750" spcFirstLastPara="1" rIns="69975" wrap="square" tIns="32750">
            <a:noAutofit/>
          </a:bodyPr>
          <a:lstStyle/>
          <a:p>
            <a:pPr indent="0" lvl="0" marL="0" rtl="0" algn="ctr">
              <a:spcBef>
                <a:spcPts val="0"/>
              </a:spcBef>
              <a:spcAft>
                <a:spcPts val="0"/>
              </a:spcAft>
              <a:buNone/>
            </a:pPr>
            <a:r>
              <a:rPr lang="en-US">
                <a:latin typeface="Calibri"/>
                <a:ea typeface="Calibri"/>
                <a:cs typeface="Calibri"/>
                <a:sym typeface="Calibri"/>
              </a:rPr>
              <a:t>Outline for today</a:t>
            </a:r>
            <a:endParaRPr>
              <a:latin typeface="Calibri"/>
              <a:ea typeface="Calibri"/>
              <a:cs typeface="Calibri"/>
              <a:sym typeface="Calibri"/>
            </a:endParaRPr>
          </a:p>
        </p:txBody>
      </p:sp>
      <p:sp>
        <p:nvSpPr>
          <p:cNvPr id="526" name="Google Shape;526;p71"/>
          <p:cNvSpPr txBox="1"/>
          <p:nvPr>
            <p:ph idx="1" type="body"/>
          </p:nvPr>
        </p:nvSpPr>
        <p:spPr>
          <a:xfrm>
            <a:off x="495581" y="847907"/>
            <a:ext cx="8152800" cy="3998400"/>
          </a:xfrm>
          <a:prstGeom prst="rect">
            <a:avLst/>
          </a:prstGeom>
          <a:noFill/>
          <a:ln>
            <a:noFill/>
          </a:ln>
        </p:spPr>
        <p:txBody>
          <a:bodyPr anchorCtr="0" anchor="t" bIns="32750" lIns="32750" spcFirstLastPara="1" rIns="69975" wrap="square" tIns="32750">
            <a:noAutofit/>
          </a:bodyPr>
          <a:lstStyle/>
          <a:p>
            <a:pPr indent="-419100" lvl="0" marL="457200" rtl="0" algn="l">
              <a:lnSpc>
                <a:spcPct val="150000"/>
              </a:lnSpc>
              <a:spcBef>
                <a:spcPts val="400"/>
              </a:spcBef>
              <a:spcAft>
                <a:spcPts val="0"/>
              </a:spcAft>
              <a:buClr>
                <a:srgbClr val="FF3300"/>
              </a:buClr>
              <a:buSzPts val="3000"/>
              <a:buFont typeface="Calibri"/>
              <a:buAutoNum type="arabicPeriod"/>
            </a:pPr>
            <a:r>
              <a:rPr lang="en-US" sz="3000">
                <a:solidFill>
                  <a:srgbClr val="FF3300"/>
                </a:solidFill>
              </a:rPr>
              <a:t>Reading reviews</a:t>
            </a:r>
            <a:endParaRPr sz="3000">
              <a:solidFill>
                <a:srgbClr val="FF3300"/>
              </a:solidFill>
            </a:endParaRPr>
          </a:p>
          <a:p>
            <a:pPr indent="-419100" lvl="0" marL="457200" rtl="0" algn="l">
              <a:lnSpc>
                <a:spcPct val="150000"/>
              </a:lnSpc>
              <a:spcBef>
                <a:spcPts val="0"/>
              </a:spcBef>
              <a:spcAft>
                <a:spcPts val="0"/>
              </a:spcAft>
              <a:buSzPts val="3000"/>
              <a:buFont typeface="Calibri"/>
              <a:buAutoNum type="arabicPeriod"/>
            </a:pPr>
            <a:r>
              <a:rPr lang="en-US" sz="3000"/>
              <a:t>More on motivation</a:t>
            </a:r>
            <a:endParaRPr sz="3000"/>
          </a:p>
          <a:p>
            <a:pPr indent="-419100" lvl="0" marL="457200" rtl="0" algn="l">
              <a:lnSpc>
                <a:spcPct val="150000"/>
              </a:lnSpc>
              <a:spcBef>
                <a:spcPts val="0"/>
              </a:spcBef>
              <a:spcAft>
                <a:spcPts val="0"/>
              </a:spcAft>
              <a:buSzPts val="3000"/>
              <a:buFont typeface="Calibri"/>
              <a:buAutoNum type="arabicPeriod"/>
            </a:pPr>
            <a:r>
              <a:rPr lang="en-US" sz="3000"/>
              <a:t>Key concepts of probability </a:t>
            </a:r>
            <a:endParaRPr sz="3000"/>
          </a:p>
          <a:p>
            <a:pPr indent="-419100" lvl="0" marL="457200" rtl="0" algn="l">
              <a:lnSpc>
                <a:spcPct val="150000"/>
              </a:lnSpc>
              <a:spcBef>
                <a:spcPts val="0"/>
              </a:spcBef>
              <a:spcAft>
                <a:spcPts val="0"/>
              </a:spcAft>
              <a:buSzPts val="3000"/>
              <a:buAutoNum type="arabicPeriod"/>
            </a:pPr>
            <a:r>
              <a:rPr lang="en-US" sz="3000"/>
              <a:t>Conditional probability</a:t>
            </a:r>
            <a:endParaRPr sz="3000"/>
          </a:p>
          <a:p>
            <a:pPr indent="-419100" lvl="0" marL="457200" rtl="0" algn="l">
              <a:lnSpc>
                <a:spcPct val="150000"/>
              </a:lnSpc>
              <a:spcBef>
                <a:spcPts val="0"/>
              </a:spcBef>
              <a:spcAft>
                <a:spcPts val="0"/>
              </a:spcAft>
              <a:buSzPts val="3000"/>
              <a:buAutoNum type="arabicPeriod"/>
            </a:pPr>
            <a:r>
              <a:rPr lang="en-US" sz="3000"/>
              <a:t>Bayesian vs Frequentists</a:t>
            </a:r>
            <a:endParaRPr sz="3000"/>
          </a:p>
          <a:p>
            <a:pPr indent="-419100" lvl="0" marL="457200" rtl="0" algn="l">
              <a:lnSpc>
                <a:spcPct val="150000"/>
              </a:lnSpc>
              <a:spcBef>
                <a:spcPts val="0"/>
              </a:spcBef>
              <a:spcAft>
                <a:spcPts val="0"/>
              </a:spcAft>
              <a:buSzPts val="3000"/>
              <a:buAutoNum type="arabicPeriod"/>
            </a:pPr>
            <a:r>
              <a:rPr lang="en-US" sz="3000"/>
              <a:t>The prior, the likelihood, the posterior</a:t>
            </a:r>
            <a:endParaRPr sz="3000"/>
          </a:p>
          <a:p>
            <a:pPr indent="0" lvl="0" marL="0" rtl="0" algn="l">
              <a:spcBef>
                <a:spcPts val="400"/>
              </a:spcBef>
              <a:spcAft>
                <a:spcPts val="0"/>
              </a:spcAft>
              <a:buNone/>
            </a:pPr>
            <a:r>
              <a:t/>
            </a:r>
            <a:endParaRPr sz="3000">
              <a:latin typeface="Calibri"/>
              <a:ea typeface="Calibri"/>
              <a:cs typeface="Calibri"/>
              <a:sym typeface="Calibri"/>
            </a:endParaRPr>
          </a:p>
        </p:txBody>
      </p:sp>
      <p:sp>
        <p:nvSpPr>
          <p:cNvPr id="527" name="Google Shape;527;p71"/>
          <p:cNvSpPr txBox="1"/>
          <p:nvPr>
            <p:ph idx="12" type="sldNum"/>
          </p:nvPr>
        </p:nvSpPr>
        <p:spPr>
          <a:xfrm>
            <a:off x="8367632" y="4893175"/>
            <a:ext cx="727200" cy="147300"/>
          </a:xfrm>
          <a:prstGeom prst="rect">
            <a:avLst/>
          </a:prstGeom>
        </p:spPr>
        <p:txBody>
          <a:bodyPr anchorCtr="0" anchor="t" bIns="29450" lIns="58925" spcFirstLastPara="1" rIns="58925" wrap="square" tIns="2945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A4C2F4"/>
        </a:solidFill>
      </p:bgPr>
    </p:bg>
    <p:spTree>
      <p:nvGrpSpPr>
        <p:cNvPr id="532" name="Shape 532"/>
        <p:cNvGrpSpPr/>
        <p:nvPr/>
      </p:nvGrpSpPr>
      <p:grpSpPr>
        <a:xfrm>
          <a:off x="0" y="0"/>
          <a:ext cx="0" cy="0"/>
          <a:chOff x="0" y="0"/>
          <a:chExt cx="0" cy="0"/>
        </a:xfrm>
      </p:grpSpPr>
      <p:sp>
        <p:nvSpPr>
          <p:cNvPr id="533" name="Google Shape;533;p72"/>
          <p:cNvSpPr txBox="1"/>
          <p:nvPr>
            <p:ph type="title"/>
          </p:nvPr>
        </p:nvSpPr>
        <p:spPr>
          <a:xfrm>
            <a:off x="50975" y="0"/>
            <a:ext cx="9144000" cy="569700"/>
          </a:xfrm>
          <a:prstGeom prst="rect">
            <a:avLst/>
          </a:prstGeom>
        </p:spPr>
        <p:txBody>
          <a:bodyPr anchorCtr="0" anchor="ctr" bIns="32750" lIns="32750" spcFirstLastPara="1" rIns="69975" wrap="square" tIns="32750">
            <a:noAutofit/>
          </a:bodyPr>
          <a:lstStyle/>
          <a:p>
            <a:pPr indent="0" lvl="0" marL="0" rtl="0" algn="ctr">
              <a:spcBef>
                <a:spcPts val="0"/>
              </a:spcBef>
              <a:spcAft>
                <a:spcPts val="0"/>
              </a:spcAft>
              <a:buNone/>
            </a:pPr>
            <a:r>
              <a:rPr lang="en-US"/>
              <a:t>Review</a:t>
            </a:r>
            <a:r>
              <a:rPr lang="en-US"/>
              <a:t> of </a:t>
            </a:r>
            <a:r>
              <a:rPr lang="en-US"/>
              <a:t>Reading Assignments </a:t>
            </a:r>
            <a:endParaRPr/>
          </a:p>
        </p:txBody>
      </p:sp>
      <p:sp>
        <p:nvSpPr>
          <p:cNvPr id="534" name="Google Shape;534;p72"/>
          <p:cNvSpPr txBox="1"/>
          <p:nvPr>
            <p:ph idx="1" type="body"/>
          </p:nvPr>
        </p:nvSpPr>
        <p:spPr>
          <a:xfrm>
            <a:off x="150825" y="572550"/>
            <a:ext cx="8680800" cy="3998400"/>
          </a:xfrm>
          <a:prstGeom prst="rect">
            <a:avLst/>
          </a:prstGeom>
        </p:spPr>
        <p:txBody>
          <a:bodyPr anchorCtr="0" anchor="t" bIns="32750" lIns="32750" spcFirstLastPara="1" rIns="69975" wrap="square" tIns="32750">
            <a:noAutofit/>
          </a:bodyPr>
          <a:lstStyle/>
          <a:p>
            <a:pPr indent="-330200" lvl="0" marL="457200" rtl="0" algn="l">
              <a:spcBef>
                <a:spcPts val="400"/>
              </a:spcBef>
              <a:spcAft>
                <a:spcPts val="0"/>
              </a:spcAft>
              <a:buSzPts val="1600"/>
              <a:buChar char="•"/>
            </a:pPr>
            <a:r>
              <a:rPr lang="en-US" sz="1600"/>
              <a:t>Core:</a:t>
            </a:r>
            <a:endParaRPr sz="1600"/>
          </a:p>
          <a:p>
            <a:pPr indent="-330200" lvl="1" marL="914400" rtl="0" algn="l">
              <a:spcBef>
                <a:spcPts val="0"/>
              </a:spcBef>
              <a:spcAft>
                <a:spcPts val="0"/>
              </a:spcAft>
              <a:buSzPts val="1600"/>
              <a:buChar char="–"/>
            </a:pPr>
            <a:r>
              <a:rPr lang="en-US" sz="1600"/>
              <a:t>Applegate, P. J., &amp; Keller, K. (Eds.). (2016). Risk analysis in the Earth Sciences: A Lab manual. 2nd edition. Leanpub. Open Source and free at:  https://leanpub.com/raes (please read the Chapter: "Introduction")</a:t>
            </a:r>
            <a:endParaRPr sz="1600"/>
          </a:p>
          <a:p>
            <a:pPr indent="-330200" lvl="1" marL="914400" rtl="0" algn="l">
              <a:spcBef>
                <a:spcPts val="0"/>
              </a:spcBef>
              <a:spcAft>
                <a:spcPts val="0"/>
              </a:spcAft>
              <a:buSzPts val="1600"/>
              <a:buChar char="–"/>
            </a:pPr>
            <a:r>
              <a:rPr lang="en-US" sz="1600"/>
              <a:t>Clyde, M., M. Çetinkaya-Rundel, C. Rundel, D. Banks, C. Chai, L. Huang. (2022). An Introduction to Bayesian Thinking. Retrieved from https://statswithr.github.io/book/ accessed 02/07/2022 (Please read Chapter 1).</a:t>
            </a:r>
            <a:endParaRPr sz="1600"/>
          </a:p>
          <a:p>
            <a:pPr indent="-330200" lvl="0" marL="457200" rtl="0" algn="l">
              <a:spcBef>
                <a:spcPts val="0"/>
              </a:spcBef>
              <a:spcAft>
                <a:spcPts val="0"/>
              </a:spcAft>
              <a:buClr>
                <a:srgbClr val="888888"/>
              </a:buClr>
              <a:buSzPts val="1600"/>
              <a:buChar char="•"/>
            </a:pPr>
            <a:r>
              <a:rPr lang="en-US" sz="1600">
                <a:solidFill>
                  <a:srgbClr val="888888"/>
                </a:solidFill>
              </a:rPr>
              <a:t>Supplementary (if you are interested in background)</a:t>
            </a:r>
            <a:endParaRPr sz="1600">
              <a:solidFill>
                <a:srgbClr val="888888"/>
              </a:solidFill>
            </a:endParaRPr>
          </a:p>
          <a:p>
            <a:pPr indent="-330200" lvl="1" marL="914400" rtl="0" algn="l">
              <a:spcBef>
                <a:spcPts val="0"/>
              </a:spcBef>
              <a:spcAft>
                <a:spcPts val="0"/>
              </a:spcAft>
              <a:buClr>
                <a:srgbClr val="888888"/>
              </a:buClr>
              <a:buSzPts val="1600"/>
              <a:buChar char="–"/>
            </a:pPr>
            <a:r>
              <a:rPr lang="en-US" sz="1600">
                <a:solidFill>
                  <a:srgbClr val="888888"/>
                </a:solidFill>
              </a:rPr>
              <a:t>Freedman, D. (1997). Some Issues in the Foundation of Statistics. In B. C. van Fraassen (Ed.), Topics in the Foundation of Statistics (pp. 19–39). Springer Netherlands. </a:t>
            </a:r>
            <a:r>
              <a:rPr lang="en-US" sz="1600" u="sng">
                <a:solidFill>
                  <a:srgbClr val="888888"/>
                </a:solidFill>
                <a:hlinkClick r:id="rId3">
                  <a:extLst>
                    <a:ext uri="{A12FA001-AC4F-418D-AE19-62706E023703}">
                      <ahyp:hlinkClr val="tx"/>
                    </a:ext>
                  </a:extLst>
                </a:hlinkClick>
              </a:rPr>
              <a:t>https://doi.org/10.1007/978-94-015-8816-4_4</a:t>
            </a:r>
            <a:endParaRPr sz="1600">
              <a:solidFill>
                <a:srgbClr val="888888"/>
              </a:solidFill>
            </a:endParaRPr>
          </a:p>
          <a:p>
            <a:pPr indent="-330200" lvl="1" marL="914400" rtl="0" algn="l">
              <a:spcBef>
                <a:spcPts val="0"/>
              </a:spcBef>
              <a:spcAft>
                <a:spcPts val="0"/>
              </a:spcAft>
              <a:buClr>
                <a:srgbClr val="888888"/>
              </a:buClr>
              <a:buSzPts val="1600"/>
              <a:buChar char="–"/>
            </a:pPr>
            <a:r>
              <a:rPr lang="en-US" sz="1600">
                <a:solidFill>
                  <a:srgbClr val="888888"/>
                </a:solidFill>
              </a:rPr>
              <a:t>Jefferys, W. H., &amp; Berger, J. O. (1992). Ockham’s razor and Bayesian analysis. American Scientist, 80(1), 64–72. </a:t>
            </a:r>
            <a:r>
              <a:rPr lang="en-US" sz="1600" u="sng">
                <a:solidFill>
                  <a:srgbClr val="888888"/>
                </a:solidFill>
                <a:hlinkClick r:id="rId4">
                  <a:extLst>
                    <a:ext uri="{A12FA001-AC4F-418D-AE19-62706E023703}">
                      <ahyp:hlinkClr val="tx"/>
                    </a:ext>
                  </a:extLst>
                </a:hlinkClick>
              </a:rPr>
              <a:t>https://www.jstor.org/stable/pdf/29774559.pdf</a:t>
            </a:r>
            <a:endParaRPr sz="1600">
              <a:solidFill>
                <a:srgbClr val="888888"/>
              </a:solidFill>
            </a:endParaRPr>
          </a:p>
          <a:p>
            <a:pPr indent="-330200" lvl="1" marL="914400" rtl="0" algn="l">
              <a:spcBef>
                <a:spcPts val="0"/>
              </a:spcBef>
              <a:spcAft>
                <a:spcPts val="0"/>
              </a:spcAft>
              <a:buClr>
                <a:srgbClr val="888888"/>
              </a:buClr>
              <a:buSzPts val="1600"/>
              <a:buChar char="–"/>
            </a:pPr>
            <a:r>
              <a:rPr lang="en-US" sz="1600">
                <a:solidFill>
                  <a:srgbClr val="888888"/>
                </a:solidFill>
              </a:rPr>
              <a:t>Clark, J. S. (2004). Why environmental scientists are becoming Bayesians: Modelling with Bayes. Ecology Letters, 8(1), 2–14. https://doi.org/10.1111/j.1461-0248.2004.00702.x</a:t>
            </a:r>
            <a:endParaRPr sz="1600">
              <a:solidFill>
                <a:srgbClr val="888888"/>
              </a:solidFill>
            </a:endParaRPr>
          </a:p>
        </p:txBody>
      </p:sp>
      <p:sp>
        <p:nvSpPr>
          <p:cNvPr id="535" name="Google Shape;535;p72"/>
          <p:cNvSpPr txBox="1"/>
          <p:nvPr>
            <p:ph idx="12" type="sldNum"/>
          </p:nvPr>
        </p:nvSpPr>
        <p:spPr>
          <a:xfrm>
            <a:off x="8367632" y="4893175"/>
            <a:ext cx="727200" cy="147300"/>
          </a:xfrm>
          <a:prstGeom prst="rect">
            <a:avLst/>
          </a:prstGeom>
        </p:spPr>
        <p:txBody>
          <a:bodyPr anchorCtr="0" anchor="t" bIns="29450" lIns="58925" spcFirstLastPara="1" rIns="58925" wrap="square" tIns="29450">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0" name="Shape 540"/>
        <p:cNvGrpSpPr/>
        <p:nvPr/>
      </p:nvGrpSpPr>
      <p:grpSpPr>
        <a:xfrm>
          <a:off x="0" y="0"/>
          <a:ext cx="0" cy="0"/>
          <a:chOff x="0" y="0"/>
          <a:chExt cx="0" cy="0"/>
        </a:xfrm>
      </p:grpSpPr>
      <p:sp>
        <p:nvSpPr>
          <p:cNvPr id="541" name="Google Shape;541;p73"/>
          <p:cNvSpPr txBox="1"/>
          <p:nvPr>
            <p:ph type="title"/>
          </p:nvPr>
        </p:nvSpPr>
        <p:spPr>
          <a:xfrm>
            <a:off x="687575" y="0"/>
            <a:ext cx="7768800" cy="728100"/>
          </a:xfrm>
          <a:prstGeom prst="rect">
            <a:avLst/>
          </a:prstGeom>
        </p:spPr>
        <p:txBody>
          <a:bodyPr anchorCtr="0" anchor="ctr" bIns="32750" lIns="32750" spcFirstLastPara="1" rIns="69975" wrap="square" tIns="32750">
            <a:noAutofit/>
          </a:bodyPr>
          <a:lstStyle/>
          <a:p>
            <a:pPr indent="0" lvl="0" marL="0" rtl="0" algn="ctr">
              <a:spcBef>
                <a:spcPts val="0"/>
              </a:spcBef>
              <a:spcAft>
                <a:spcPts val="0"/>
              </a:spcAft>
              <a:buNone/>
            </a:pPr>
            <a:r>
              <a:rPr lang="en-US" sz="4300"/>
              <a:t>Reading</a:t>
            </a:r>
            <a:r>
              <a:rPr lang="en-US" sz="4300"/>
              <a:t> Review Questions</a:t>
            </a:r>
            <a:endParaRPr sz="4300"/>
          </a:p>
        </p:txBody>
      </p:sp>
      <p:sp>
        <p:nvSpPr>
          <p:cNvPr id="542" name="Google Shape;542;p73"/>
          <p:cNvSpPr txBox="1"/>
          <p:nvPr>
            <p:ph idx="1" type="body"/>
          </p:nvPr>
        </p:nvSpPr>
        <p:spPr>
          <a:xfrm>
            <a:off x="495606" y="1042082"/>
            <a:ext cx="8152800" cy="3998400"/>
          </a:xfrm>
          <a:prstGeom prst="rect">
            <a:avLst/>
          </a:prstGeom>
        </p:spPr>
        <p:txBody>
          <a:bodyPr anchorCtr="0" anchor="t" bIns="32750" lIns="32750" spcFirstLastPara="1" rIns="69975" wrap="square" tIns="32750">
            <a:noAutofit/>
          </a:bodyPr>
          <a:lstStyle/>
          <a:p>
            <a:pPr indent="-431800" lvl="0" marL="457200" rtl="0" algn="l">
              <a:lnSpc>
                <a:spcPct val="115000"/>
              </a:lnSpc>
              <a:spcBef>
                <a:spcPts val="400"/>
              </a:spcBef>
              <a:spcAft>
                <a:spcPts val="0"/>
              </a:spcAft>
              <a:buSzPts val="3200"/>
              <a:buAutoNum type="arabicPeriod"/>
            </a:pPr>
            <a:r>
              <a:rPr lang="en-US" sz="3400"/>
              <a:t>What are </a:t>
            </a:r>
            <a:r>
              <a:rPr lang="en-US" sz="3400"/>
              <a:t>the</a:t>
            </a:r>
            <a:r>
              <a:rPr lang="en-US" sz="3400"/>
              <a:t> main points?</a:t>
            </a:r>
            <a:endParaRPr sz="3400"/>
          </a:p>
          <a:p>
            <a:pPr indent="-444500" lvl="0" marL="457200" rtl="0" algn="l">
              <a:lnSpc>
                <a:spcPct val="115000"/>
              </a:lnSpc>
              <a:spcBef>
                <a:spcPts val="0"/>
              </a:spcBef>
              <a:spcAft>
                <a:spcPts val="0"/>
              </a:spcAft>
              <a:buSzPts val="3400"/>
              <a:buAutoNum type="arabicPeriod"/>
            </a:pPr>
            <a:r>
              <a:rPr lang="en-US" sz="3400"/>
              <a:t>What</a:t>
            </a:r>
            <a:r>
              <a:rPr lang="en-US" sz="3400"/>
              <a:t> remains unclear?</a:t>
            </a:r>
            <a:endParaRPr sz="3400"/>
          </a:p>
          <a:p>
            <a:pPr indent="-444500" lvl="0" marL="457200" rtl="0" algn="l">
              <a:lnSpc>
                <a:spcPct val="115000"/>
              </a:lnSpc>
              <a:spcBef>
                <a:spcPts val="0"/>
              </a:spcBef>
              <a:spcAft>
                <a:spcPts val="0"/>
              </a:spcAft>
              <a:buSzPts val="3400"/>
              <a:buAutoNum type="arabicPeriod"/>
            </a:pPr>
            <a:r>
              <a:rPr lang="en-US" sz="3400"/>
              <a:t>What </a:t>
            </a:r>
            <a:r>
              <a:rPr lang="en-US" sz="3400"/>
              <a:t>questions does this raise?</a:t>
            </a:r>
            <a:endParaRPr sz="3400"/>
          </a:p>
          <a:p>
            <a:pPr indent="-444500" lvl="0" marL="457200" rtl="0" algn="l">
              <a:lnSpc>
                <a:spcPct val="115000"/>
              </a:lnSpc>
              <a:spcBef>
                <a:spcPts val="0"/>
              </a:spcBef>
              <a:spcAft>
                <a:spcPts val="0"/>
              </a:spcAft>
              <a:buSzPts val="3400"/>
              <a:buAutoNum type="arabicPeriod"/>
            </a:pPr>
            <a:r>
              <a:rPr lang="en-US" sz="3400"/>
              <a:t>What does this mean for your research / project design?</a:t>
            </a:r>
            <a:endParaRPr sz="3400"/>
          </a:p>
        </p:txBody>
      </p:sp>
      <p:sp>
        <p:nvSpPr>
          <p:cNvPr id="543" name="Google Shape;543;p73"/>
          <p:cNvSpPr txBox="1"/>
          <p:nvPr>
            <p:ph idx="12" type="sldNum"/>
          </p:nvPr>
        </p:nvSpPr>
        <p:spPr>
          <a:xfrm>
            <a:off x="8367632" y="4893175"/>
            <a:ext cx="727200" cy="147300"/>
          </a:xfrm>
          <a:prstGeom prst="rect">
            <a:avLst/>
          </a:prstGeom>
        </p:spPr>
        <p:txBody>
          <a:bodyPr anchorCtr="0" anchor="t" bIns="29450" lIns="58925" spcFirstLastPara="1" rIns="58925" wrap="square" tIns="2945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CE5CD"/>
        </a:solidFill>
      </p:bgPr>
    </p:bg>
    <p:spTree>
      <p:nvGrpSpPr>
        <p:cNvPr id="548" name="Shape 548"/>
        <p:cNvGrpSpPr/>
        <p:nvPr/>
      </p:nvGrpSpPr>
      <p:grpSpPr>
        <a:xfrm>
          <a:off x="0" y="0"/>
          <a:ext cx="0" cy="0"/>
          <a:chOff x="0" y="0"/>
          <a:chExt cx="0" cy="0"/>
        </a:xfrm>
      </p:grpSpPr>
      <p:sp>
        <p:nvSpPr>
          <p:cNvPr id="549" name="Google Shape;549;p74"/>
          <p:cNvSpPr txBox="1"/>
          <p:nvPr>
            <p:ph type="title"/>
          </p:nvPr>
        </p:nvSpPr>
        <p:spPr>
          <a:xfrm>
            <a:off x="687586" y="0"/>
            <a:ext cx="7768800" cy="971100"/>
          </a:xfrm>
          <a:prstGeom prst="rect">
            <a:avLst/>
          </a:prstGeom>
          <a:noFill/>
          <a:ln>
            <a:noFill/>
          </a:ln>
        </p:spPr>
        <p:txBody>
          <a:bodyPr anchorCtr="0" anchor="ctr" bIns="32750" lIns="32750" spcFirstLastPara="1" rIns="69975" wrap="square" tIns="32750">
            <a:noAutofit/>
          </a:bodyPr>
          <a:lstStyle/>
          <a:p>
            <a:pPr indent="0" lvl="0" marL="0" rtl="0" algn="ctr">
              <a:spcBef>
                <a:spcPts val="0"/>
              </a:spcBef>
              <a:spcAft>
                <a:spcPts val="0"/>
              </a:spcAft>
              <a:buNone/>
            </a:pPr>
            <a:r>
              <a:rPr lang="en-US">
                <a:latin typeface="Calibri"/>
                <a:ea typeface="Calibri"/>
                <a:cs typeface="Calibri"/>
                <a:sym typeface="Calibri"/>
              </a:rPr>
              <a:t>Outline for today</a:t>
            </a:r>
            <a:endParaRPr>
              <a:latin typeface="Calibri"/>
              <a:ea typeface="Calibri"/>
              <a:cs typeface="Calibri"/>
              <a:sym typeface="Calibri"/>
            </a:endParaRPr>
          </a:p>
        </p:txBody>
      </p:sp>
      <p:sp>
        <p:nvSpPr>
          <p:cNvPr id="550" name="Google Shape;550;p74"/>
          <p:cNvSpPr txBox="1"/>
          <p:nvPr>
            <p:ph idx="1" type="body"/>
          </p:nvPr>
        </p:nvSpPr>
        <p:spPr>
          <a:xfrm>
            <a:off x="495581" y="847907"/>
            <a:ext cx="8152800" cy="3998400"/>
          </a:xfrm>
          <a:prstGeom prst="rect">
            <a:avLst/>
          </a:prstGeom>
          <a:noFill/>
          <a:ln>
            <a:noFill/>
          </a:ln>
        </p:spPr>
        <p:txBody>
          <a:bodyPr anchorCtr="0" anchor="t" bIns="32750" lIns="32750" spcFirstLastPara="1" rIns="69975" wrap="square" tIns="32750">
            <a:noAutofit/>
          </a:bodyPr>
          <a:lstStyle/>
          <a:p>
            <a:pPr indent="-419100" lvl="0" marL="457200" rtl="0" algn="l">
              <a:lnSpc>
                <a:spcPct val="150000"/>
              </a:lnSpc>
              <a:spcBef>
                <a:spcPts val="400"/>
              </a:spcBef>
              <a:spcAft>
                <a:spcPts val="0"/>
              </a:spcAft>
              <a:buSzPts val="3000"/>
              <a:buFont typeface="Calibri"/>
              <a:buAutoNum type="arabicPeriod"/>
            </a:pPr>
            <a:r>
              <a:rPr lang="en-US" sz="3000"/>
              <a:t>Reading reviews</a:t>
            </a:r>
            <a:endParaRPr sz="3000"/>
          </a:p>
          <a:p>
            <a:pPr indent="-419100" lvl="0" marL="457200" rtl="0" algn="l">
              <a:lnSpc>
                <a:spcPct val="150000"/>
              </a:lnSpc>
              <a:spcBef>
                <a:spcPts val="0"/>
              </a:spcBef>
              <a:spcAft>
                <a:spcPts val="0"/>
              </a:spcAft>
              <a:buClr>
                <a:srgbClr val="DC0000"/>
              </a:buClr>
              <a:buSzPts val="3000"/>
              <a:buFont typeface="Calibri"/>
              <a:buAutoNum type="arabicPeriod"/>
            </a:pPr>
            <a:r>
              <a:rPr lang="en-US" sz="3000">
                <a:solidFill>
                  <a:srgbClr val="DC0000"/>
                </a:solidFill>
              </a:rPr>
              <a:t>More on motivation</a:t>
            </a:r>
            <a:endParaRPr sz="3000">
              <a:solidFill>
                <a:srgbClr val="DC0000"/>
              </a:solidFill>
            </a:endParaRPr>
          </a:p>
          <a:p>
            <a:pPr indent="-419100" lvl="0" marL="457200" rtl="0" algn="l">
              <a:lnSpc>
                <a:spcPct val="150000"/>
              </a:lnSpc>
              <a:spcBef>
                <a:spcPts val="0"/>
              </a:spcBef>
              <a:spcAft>
                <a:spcPts val="0"/>
              </a:spcAft>
              <a:buSzPts val="3000"/>
              <a:buFont typeface="Calibri"/>
              <a:buAutoNum type="arabicPeriod"/>
            </a:pPr>
            <a:r>
              <a:rPr lang="en-US" sz="3000"/>
              <a:t>Key concepts of probability </a:t>
            </a:r>
            <a:endParaRPr sz="3000"/>
          </a:p>
          <a:p>
            <a:pPr indent="-419100" lvl="0" marL="457200" rtl="0" algn="l">
              <a:lnSpc>
                <a:spcPct val="150000"/>
              </a:lnSpc>
              <a:spcBef>
                <a:spcPts val="0"/>
              </a:spcBef>
              <a:spcAft>
                <a:spcPts val="0"/>
              </a:spcAft>
              <a:buSzPts val="3000"/>
              <a:buAutoNum type="arabicPeriod"/>
            </a:pPr>
            <a:r>
              <a:rPr lang="en-US" sz="3000"/>
              <a:t>Conditional probability</a:t>
            </a:r>
            <a:endParaRPr sz="3000"/>
          </a:p>
          <a:p>
            <a:pPr indent="-419100" lvl="0" marL="457200" rtl="0" algn="l">
              <a:lnSpc>
                <a:spcPct val="150000"/>
              </a:lnSpc>
              <a:spcBef>
                <a:spcPts val="0"/>
              </a:spcBef>
              <a:spcAft>
                <a:spcPts val="0"/>
              </a:spcAft>
              <a:buSzPts val="3000"/>
              <a:buAutoNum type="arabicPeriod"/>
            </a:pPr>
            <a:r>
              <a:rPr lang="en-US" sz="3000"/>
              <a:t>Bayesian vs Frequentists</a:t>
            </a:r>
            <a:endParaRPr sz="3000"/>
          </a:p>
          <a:p>
            <a:pPr indent="-419100" lvl="0" marL="457200" rtl="0" algn="l">
              <a:lnSpc>
                <a:spcPct val="150000"/>
              </a:lnSpc>
              <a:spcBef>
                <a:spcPts val="0"/>
              </a:spcBef>
              <a:spcAft>
                <a:spcPts val="0"/>
              </a:spcAft>
              <a:buSzPts val="3000"/>
              <a:buAutoNum type="arabicPeriod"/>
            </a:pPr>
            <a:r>
              <a:rPr lang="en-US" sz="3000"/>
              <a:t>The prior, the likelihood, the posterior</a:t>
            </a:r>
            <a:endParaRPr sz="3000"/>
          </a:p>
          <a:p>
            <a:pPr indent="0" lvl="0" marL="0" rtl="0" algn="l">
              <a:spcBef>
                <a:spcPts val="400"/>
              </a:spcBef>
              <a:spcAft>
                <a:spcPts val="0"/>
              </a:spcAft>
              <a:buNone/>
            </a:pPr>
            <a:r>
              <a:t/>
            </a:r>
            <a:endParaRPr sz="3000">
              <a:latin typeface="Calibri"/>
              <a:ea typeface="Calibri"/>
              <a:cs typeface="Calibri"/>
              <a:sym typeface="Calibri"/>
            </a:endParaRPr>
          </a:p>
        </p:txBody>
      </p:sp>
      <p:sp>
        <p:nvSpPr>
          <p:cNvPr id="551" name="Google Shape;551;p74"/>
          <p:cNvSpPr txBox="1"/>
          <p:nvPr>
            <p:ph idx="12" type="sldNum"/>
          </p:nvPr>
        </p:nvSpPr>
        <p:spPr>
          <a:xfrm>
            <a:off x="8367632" y="4893175"/>
            <a:ext cx="727200" cy="147300"/>
          </a:xfrm>
          <a:prstGeom prst="rect">
            <a:avLst/>
          </a:prstGeom>
        </p:spPr>
        <p:txBody>
          <a:bodyPr anchorCtr="0" anchor="t" bIns="29450" lIns="58925" spcFirstLastPara="1" rIns="58925" wrap="square" tIns="2945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5" name="Shape 555"/>
        <p:cNvGrpSpPr/>
        <p:nvPr/>
      </p:nvGrpSpPr>
      <p:grpSpPr>
        <a:xfrm>
          <a:off x="0" y="0"/>
          <a:ext cx="0" cy="0"/>
          <a:chOff x="0" y="0"/>
          <a:chExt cx="0" cy="0"/>
        </a:xfrm>
      </p:grpSpPr>
      <p:sp>
        <p:nvSpPr>
          <p:cNvPr id="556" name="Google Shape;556;p75"/>
          <p:cNvSpPr txBox="1"/>
          <p:nvPr>
            <p:ph type="title"/>
          </p:nvPr>
        </p:nvSpPr>
        <p:spPr>
          <a:xfrm>
            <a:off x="132329" y="858951"/>
            <a:ext cx="3150900" cy="26289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lang="en-US" sz="2900"/>
              <a:t>Why</a:t>
            </a:r>
            <a:r>
              <a:rPr lang="en-US" sz="2900"/>
              <a:t> may an analysis </a:t>
            </a:r>
            <a:r>
              <a:rPr lang="en-US" sz="2900"/>
              <a:t>that</a:t>
            </a:r>
            <a:r>
              <a:rPr lang="en-US" sz="2900"/>
              <a:t> neglects uncertainty lead to poor decisions?</a:t>
            </a:r>
            <a:endParaRPr sz="2900"/>
          </a:p>
          <a:p>
            <a:pPr indent="0" lvl="0" marL="0" marR="0" rtl="0" algn="l">
              <a:lnSpc>
                <a:spcPct val="100000"/>
              </a:lnSpc>
              <a:spcBef>
                <a:spcPts val="0"/>
              </a:spcBef>
              <a:spcAft>
                <a:spcPts val="0"/>
              </a:spcAft>
              <a:buNone/>
            </a:pPr>
            <a:r>
              <a:t/>
            </a:r>
            <a:endParaRPr sz="2900"/>
          </a:p>
          <a:p>
            <a:pPr indent="0" lvl="0" marL="0" marR="0" rtl="0" algn="l">
              <a:lnSpc>
                <a:spcPct val="100000"/>
              </a:lnSpc>
              <a:spcBef>
                <a:spcPts val="0"/>
              </a:spcBef>
              <a:spcAft>
                <a:spcPts val="0"/>
              </a:spcAft>
              <a:buNone/>
            </a:pPr>
            <a:r>
              <a:rPr lang="en-US" sz="2900"/>
              <a:t>Uncertainty can be thy enemy.</a:t>
            </a:r>
            <a:endParaRPr sz="2900"/>
          </a:p>
          <a:p>
            <a:pPr indent="0" lvl="0" marL="0" marR="0" rtl="0" algn="l">
              <a:lnSpc>
                <a:spcPct val="100000"/>
              </a:lnSpc>
              <a:spcBef>
                <a:spcPts val="0"/>
              </a:spcBef>
              <a:spcAft>
                <a:spcPts val="0"/>
              </a:spcAft>
              <a:buNone/>
            </a:pPr>
            <a:r>
              <a:t/>
            </a:r>
            <a:endParaRPr sz="2900"/>
          </a:p>
          <a:p>
            <a:pPr indent="0" lvl="0" marL="0" marR="0" rtl="0" algn="l">
              <a:lnSpc>
                <a:spcPct val="100000"/>
              </a:lnSpc>
              <a:spcBef>
                <a:spcPts val="0"/>
              </a:spcBef>
              <a:spcAft>
                <a:spcPts val="0"/>
              </a:spcAft>
              <a:buNone/>
            </a:pPr>
            <a:r>
              <a:rPr lang="en-US" sz="2900"/>
              <a:t>Know thy enemy.</a:t>
            </a:r>
            <a:endParaRPr sz="2900"/>
          </a:p>
        </p:txBody>
      </p:sp>
      <p:sp>
        <p:nvSpPr>
          <p:cNvPr id="557" name="Google Shape;557;p75"/>
          <p:cNvSpPr txBox="1"/>
          <p:nvPr>
            <p:ph idx="12" type="sldNum"/>
          </p:nvPr>
        </p:nvSpPr>
        <p:spPr>
          <a:xfrm>
            <a:off x="7045980" y="4943950"/>
            <a:ext cx="2070300" cy="134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pic>
        <p:nvPicPr>
          <p:cNvPr descr="drunk.jpg" id="558" name="Google Shape;558;p75"/>
          <p:cNvPicPr preferRelativeResize="0"/>
          <p:nvPr/>
        </p:nvPicPr>
        <p:blipFill rotWithShape="1">
          <a:blip r:embed="rId3">
            <a:alphaModFix/>
          </a:blip>
          <a:srcRect b="0" l="0" r="0" t="0"/>
          <a:stretch/>
        </p:blipFill>
        <p:spPr>
          <a:xfrm>
            <a:off x="3318898" y="788699"/>
            <a:ext cx="5667125" cy="3628800"/>
          </a:xfrm>
          <a:prstGeom prst="rect">
            <a:avLst/>
          </a:prstGeom>
          <a:noFill/>
          <a:ln>
            <a:noFill/>
          </a:ln>
        </p:spPr>
      </p:pic>
      <p:sp>
        <p:nvSpPr>
          <p:cNvPr id="559" name="Google Shape;559;p75"/>
          <p:cNvSpPr/>
          <p:nvPr/>
        </p:nvSpPr>
        <p:spPr>
          <a:xfrm>
            <a:off x="59450" y="4912888"/>
            <a:ext cx="2467200" cy="196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100">
                <a:solidFill>
                  <a:schemeClr val="dk1"/>
                </a:solidFill>
                <a:latin typeface="Calibri"/>
                <a:ea typeface="Calibri"/>
                <a:cs typeface="Calibri"/>
                <a:sym typeface="Calibri"/>
              </a:rPr>
              <a:t>http://web.stanford.edu/~savage/flaw/</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3" name="Shape 563"/>
        <p:cNvGrpSpPr/>
        <p:nvPr/>
      </p:nvGrpSpPr>
      <p:grpSpPr>
        <a:xfrm>
          <a:off x="0" y="0"/>
          <a:ext cx="0" cy="0"/>
          <a:chOff x="0" y="0"/>
          <a:chExt cx="0" cy="0"/>
        </a:xfrm>
      </p:grpSpPr>
      <p:sp>
        <p:nvSpPr>
          <p:cNvPr id="564" name="Google Shape;564;p76"/>
          <p:cNvSpPr txBox="1"/>
          <p:nvPr>
            <p:ph type="title"/>
          </p:nvPr>
        </p:nvSpPr>
        <p:spPr>
          <a:xfrm>
            <a:off x="125025" y="1041375"/>
            <a:ext cx="2799600" cy="20493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n-US" sz="4000" u="none" cap="none" strike="noStrike">
                <a:solidFill>
                  <a:srgbClr val="0000FF"/>
                </a:solidFill>
                <a:latin typeface="Calibri"/>
                <a:ea typeface="Calibri"/>
                <a:cs typeface="Calibri"/>
                <a:sym typeface="Calibri"/>
              </a:rPr>
              <a:t>Why perform quantitative and formal risk analysis?</a:t>
            </a:r>
            <a:endParaRPr/>
          </a:p>
        </p:txBody>
      </p:sp>
      <p:sp>
        <p:nvSpPr>
          <p:cNvPr id="565" name="Google Shape;565;p76"/>
          <p:cNvSpPr txBox="1"/>
          <p:nvPr/>
        </p:nvSpPr>
        <p:spPr>
          <a:xfrm>
            <a:off x="125018" y="4741664"/>
            <a:ext cx="1893600" cy="2655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700" u="none" cap="none" strike="noStrike">
                <a:solidFill>
                  <a:schemeClr val="dk1"/>
                </a:solidFill>
                <a:latin typeface="Arial"/>
                <a:ea typeface="Arial"/>
                <a:cs typeface="Arial"/>
                <a:sym typeface="Arial"/>
              </a:rPr>
              <a:t>Lichtenstein 1978</a:t>
            </a:r>
            <a:endParaRPr/>
          </a:p>
        </p:txBody>
      </p:sp>
      <p:pic>
        <p:nvPicPr>
          <p:cNvPr descr="Pages from Lichtenstein_jep_78.pdf" id="566" name="Google Shape;566;p76"/>
          <p:cNvPicPr preferRelativeResize="0"/>
          <p:nvPr/>
        </p:nvPicPr>
        <p:blipFill rotWithShape="1">
          <a:blip r:embed="rId3">
            <a:alphaModFix/>
          </a:blip>
          <a:srcRect b="0" l="0" r="0" t="0"/>
          <a:stretch/>
        </p:blipFill>
        <p:spPr>
          <a:xfrm>
            <a:off x="3220528" y="49830"/>
            <a:ext cx="5103317" cy="5043837"/>
          </a:xfrm>
          <a:prstGeom prst="rect">
            <a:avLst/>
          </a:prstGeom>
          <a:noFill/>
          <a:ln>
            <a:noFill/>
          </a:ln>
        </p:spPr>
      </p:pic>
      <p:sp>
        <p:nvSpPr>
          <p:cNvPr id="567" name="Google Shape;567;p76"/>
          <p:cNvSpPr txBox="1"/>
          <p:nvPr>
            <p:ph idx="12" type="sldNum"/>
          </p:nvPr>
        </p:nvSpPr>
        <p:spPr>
          <a:xfrm>
            <a:off x="8610601" y="4800600"/>
            <a:ext cx="381000" cy="3429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2" name="Shape 572"/>
        <p:cNvGrpSpPr/>
        <p:nvPr/>
      </p:nvGrpSpPr>
      <p:grpSpPr>
        <a:xfrm>
          <a:off x="0" y="0"/>
          <a:ext cx="0" cy="0"/>
          <a:chOff x="0" y="0"/>
          <a:chExt cx="0" cy="0"/>
        </a:xfrm>
      </p:grpSpPr>
      <p:sp>
        <p:nvSpPr>
          <p:cNvPr id="573" name="Google Shape;573;p77"/>
          <p:cNvSpPr txBox="1"/>
          <p:nvPr>
            <p:ph idx="12" type="sldNum"/>
          </p:nvPr>
        </p:nvSpPr>
        <p:spPr>
          <a:xfrm>
            <a:off x="8367632" y="4893175"/>
            <a:ext cx="727200" cy="147300"/>
          </a:xfrm>
          <a:prstGeom prst="rect">
            <a:avLst/>
          </a:prstGeom>
          <a:noFill/>
          <a:ln>
            <a:noFill/>
          </a:ln>
        </p:spPr>
        <p:txBody>
          <a:bodyPr anchorCtr="0" anchor="t" bIns="41900" lIns="83800" spcFirstLastPara="1" rIns="83800" wrap="square" tIns="41900">
            <a:noAutofit/>
          </a:bodyPr>
          <a:lstStyle/>
          <a:p>
            <a:pPr indent="0" lvl="0" marL="0" rtl="0" algn="ctr">
              <a:spcBef>
                <a:spcPts val="0"/>
              </a:spcBef>
              <a:spcAft>
                <a:spcPts val="0"/>
              </a:spcAft>
              <a:buNone/>
            </a:pPr>
            <a:fld id="{00000000-1234-1234-1234-123412341234}" type="slidenum">
              <a:rPr lang="en-US"/>
              <a:t>‹#›</a:t>
            </a:fld>
            <a:endParaRPr/>
          </a:p>
        </p:txBody>
      </p:sp>
      <p:sp>
        <p:nvSpPr>
          <p:cNvPr id="574" name="Google Shape;574;p77"/>
          <p:cNvSpPr txBox="1"/>
          <p:nvPr>
            <p:ph type="title"/>
          </p:nvPr>
        </p:nvSpPr>
        <p:spPr>
          <a:xfrm>
            <a:off x="687600" y="0"/>
            <a:ext cx="7768800" cy="746400"/>
          </a:xfrm>
          <a:prstGeom prst="rect">
            <a:avLst/>
          </a:prstGeom>
          <a:noFill/>
          <a:ln>
            <a:noFill/>
          </a:ln>
        </p:spPr>
        <p:txBody>
          <a:bodyPr anchorCtr="0" anchor="ctr" bIns="32750" lIns="32750" spcFirstLastPara="1" rIns="69975" wrap="square" tIns="32750">
            <a:noAutofit/>
          </a:bodyPr>
          <a:lstStyle/>
          <a:p>
            <a:pPr indent="0" lvl="0" marL="0" rtl="0" algn="ctr">
              <a:spcBef>
                <a:spcPts val="0"/>
              </a:spcBef>
              <a:spcAft>
                <a:spcPts val="0"/>
              </a:spcAft>
              <a:buNone/>
            </a:pPr>
            <a:r>
              <a:rPr lang="en-US" sz="3900"/>
              <a:t>Recap: </a:t>
            </a:r>
            <a:r>
              <a:rPr lang="en-US" sz="3900"/>
              <a:t>Do you bet on a new coin?</a:t>
            </a:r>
            <a:endParaRPr sz="3900"/>
          </a:p>
        </p:txBody>
      </p:sp>
      <p:sp>
        <p:nvSpPr>
          <p:cNvPr id="575" name="Google Shape;575;p77"/>
          <p:cNvSpPr txBox="1"/>
          <p:nvPr>
            <p:ph idx="1" type="body"/>
          </p:nvPr>
        </p:nvSpPr>
        <p:spPr>
          <a:xfrm>
            <a:off x="112550" y="917875"/>
            <a:ext cx="8814300" cy="3389700"/>
          </a:xfrm>
          <a:prstGeom prst="rect">
            <a:avLst/>
          </a:prstGeom>
          <a:noFill/>
          <a:ln>
            <a:noFill/>
          </a:ln>
        </p:spPr>
        <p:txBody>
          <a:bodyPr anchorCtr="0" anchor="t" bIns="32750" lIns="32750" spcFirstLastPara="1" rIns="69975" wrap="square" tIns="32750">
            <a:noAutofit/>
          </a:bodyPr>
          <a:lstStyle/>
          <a:p>
            <a:pPr indent="-387350" lvl="0" marL="457200" rtl="0" algn="l">
              <a:lnSpc>
                <a:spcPct val="115000"/>
              </a:lnSpc>
              <a:spcBef>
                <a:spcPts val="0"/>
              </a:spcBef>
              <a:spcAft>
                <a:spcPts val="0"/>
              </a:spcAft>
              <a:buSzPts val="2500"/>
              <a:buChar char="•"/>
            </a:pPr>
            <a:r>
              <a:rPr lang="en-US" sz="2500"/>
              <a:t>Someone approaches you in Times Square in NYC.</a:t>
            </a:r>
            <a:endParaRPr sz="2500"/>
          </a:p>
          <a:p>
            <a:pPr indent="-387350" lvl="0" marL="457200" rtl="0" algn="l">
              <a:lnSpc>
                <a:spcPct val="115000"/>
              </a:lnSpc>
              <a:spcBef>
                <a:spcPts val="0"/>
              </a:spcBef>
              <a:spcAft>
                <a:spcPts val="0"/>
              </a:spcAft>
              <a:buSzPts val="2500"/>
              <a:buChar char="•"/>
            </a:pPr>
            <a:r>
              <a:rPr lang="en-US" sz="2500"/>
              <a:t>They offer you a bet on a coin resting on their hand.</a:t>
            </a:r>
            <a:endParaRPr sz="2500"/>
          </a:p>
          <a:p>
            <a:pPr indent="-387350" lvl="0" marL="457200" rtl="0" algn="l">
              <a:lnSpc>
                <a:spcPct val="115000"/>
              </a:lnSpc>
              <a:spcBef>
                <a:spcPts val="0"/>
              </a:spcBef>
              <a:spcAft>
                <a:spcPts val="0"/>
              </a:spcAft>
              <a:buSzPts val="2500"/>
              <a:buChar char="•"/>
            </a:pPr>
            <a:r>
              <a:rPr lang="en-US" sz="2500"/>
              <a:t>You see a head on the upwards side of the coin you can see. </a:t>
            </a:r>
            <a:endParaRPr sz="2500"/>
          </a:p>
          <a:p>
            <a:pPr indent="-387350" lvl="0" marL="457200" rtl="0" algn="l">
              <a:lnSpc>
                <a:spcPct val="115000"/>
              </a:lnSpc>
              <a:spcBef>
                <a:spcPts val="0"/>
              </a:spcBef>
              <a:spcAft>
                <a:spcPts val="0"/>
              </a:spcAft>
              <a:buSzPts val="2500"/>
              <a:buChar char="•"/>
            </a:pPr>
            <a:r>
              <a:rPr lang="en-US" sz="2500"/>
              <a:t>Bet: Pay 10$ upfront. If there is just one tail in 10 repeated tosses of the coin, you get double your payment. </a:t>
            </a:r>
            <a:endParaRPr sz="2500"/>
          </a:p>
          <a:p>
            <a:pPr indent="-387350" lvl="0" marL="457200" rtl="0" algn="l">
              <a:lnSpc>
                <a:spcPct val="115000"/>
              </a:lnSpc>
              <a:spcBef>
                <a:spcPts val="0"/>
              </a:spcBef>
              <a:spcAft>
                <a:spcPts val="0"/>
              </a:spcAft>
              <a:buSzPts val="2500"/>
              <a:buChar char="•"/>
            </a:pPr>
            <a:r>
              <a:rPr lang="en-US" sz="2500"/>
              <a:t>Do you accept this bet?</a:t>
            </a:r>
            <a:endParaRPr sz="2500"/>
          </a:p>
          <a:p>
            <a:pPr indent="-387350" lvl="0" marL="457200" rtl="0" algn="l">
              <a:lnSpc>
                <a:spcPct val="115000"/>
              </a:lnSpc>
              <a:spcBef>
                <a:spcPts val="0"/>
              </a:spcBef>
              <a:spcAft>
                <a:spcPts val="0"/>
              </a:spcAft>
              <a:buSzPts val="2500"/>
              <a:buChar char="•"/>
            </a:pPr>
            <a:r>
              <a:rPr lang="en-US" sz="2500"/>
              <a:t>How would you analyze this decision using the statistics you have learned thus far?</a:t>
            </a:r>
            <a:endParaRPr sz="25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4"/>
          <p:cNvSpPr txBox="1"/>
          <p:nvPr>
            <p:ph type="title"/>
          </p:nvPr>
        </p:nvSpPr>
        <p:spPr>
          <a:xfrm>
            <a:off x="687575" y="0"/>
            <a:ext cx="7768800" cy="654600"/>
          </a:xfrm>
          <a:prstGeom prst="rect">
            <a:avLst/>
          </a:prstGeom>
          <a:noFill/>
          <a:ln>
            <a:noFill/>
          </a:ln>
        </p:spPr>
        <p:txBody>
          <a:bodyPr anchorCtr="0" anchor="ctr" bIns="32750" lIns="32750" spcFirstLastPara="1" rIns="69975" wrap="square" tIns="32750">
            <a:noAutofit/>
          </a:bodyPr>
          <a:lstStyle/>
          <a:p>
            <a:pPr indent="0" lvl="0" marL="0" rtl="0" algn="ctr">
              <a:spcBef>
                <a:spcPts val="0"/>
              </a:spcBef>
              <a:spcAft>
                <a:spcPts val="0"/>
              </a:spcAft>
              <a:buNone/>
            </a:pPr>
            <a:r>
              <a:rPr lang="en-US"/>
              <a:t>The German Yodeling Test</a:t>
            </a:r>
            <a:endParaRPr/>
          </a:p>
        </p:txBody>
      </p:sp>
      <p:sp>
        <p:nvSpPr>
          <p:cNvPr id="145" name="Google Shape;145;p24"/>
          <p:cNvSpPr txBox="1"/>
          <p:nvPr>
            <p:ph idx="1" type="body"/>
          </p:nvPr>
        </p:nvSpPr>
        <p:spPr>
          <a:xfrm>
            <a:off x="495575" y="827089"/>
            <a:ext cx="8152800" cy="3333600"/>
          </a:xfrm>
          <a:prstGeom prst="rect">
            <a:avLst/>
          </a:prstGeom>
          <a:noFill/>
          <a:ln>
            <a:noFill/>
          </a:ln>
        </p:spPr>
        <p:txBody>
          <a:bodyPr anchorCtr="0" anchor="t" bIns="32750" lIns="32750" spcFirstLastPara="1" rIns="69975" wrap="square" tIns="32750">
            <a:noAutofit/>
          </a:bodyPr>
          <a:lstStyle/>
          <a:p>
            <a:pPr indent="-228600" lvl="0" marL="241300" rtl="0" algn="l">
              <a:lnSpc>
                <a:spcPct val="115000"/>
              </a:lnSpc>
              <a:spcBef>
                <a:spcPts val="0"/>
              </a:spcBef>
              <a:spcAft>
                <a:spcPts val="0"/>
              </a:spcAft>
              <a:buClr>
                <a:schemeClr val="dk1"/>
              </a:buClr>
              <a:buSzPts val="2400"/>
              <a:buChar char="•"/>
            </a:pPr>
            <a:r>
              <a:rPr lang="en-US"/>
              <a:t>There is genetic trait (i.e., exposure to German yodeling without headache) with a 0.5 % incidence rate in certain populations (let’s assume Germans). You, as a member of the population, test positive, but the test is only 98 % accurate. </a:t>
            </a:r>
            <a:endParaRPr/>
          </a:p>
          <a:p>
            <a:pPr indent="-215900" lvl="0" marL="241300" rtl="0" algn="l">
              <a:lnSpc>
                <a:spcPct val="115000"/>
              </a:lnSpc>
              <a:spcBef>
                <a:spcPts val="2700"/>
              </a:spcBef>
              <a:spcAft>
                <a:spcPts val="0"/>
              </a:spcAft>
              <a:buClr>
                <a:schemeClr val="dk1"/>
              </a:buClr>
              <a:buSzPts val="2400"/>
              <a:buChar char="•"/>
            </a:pPr>
            <a:r>
              <a:rPr lang="en-US"/>
              <a:t>What is the probability that you have the trait after one, two, and three tests?</a:t>
            </a:r>
            <a:br>
              <a:rPr lang="en-US"/>
            </a:br>
            <a:endParaRPr sz="2800">
              <a:latin typeface="Times New Roman"/>
              <a:ea typeface="Times New Roman"/>
              <a:cs typeface="Times New Roman"/>
              <a:sym typeface="Times New Roman"/>
            </a:endParaRPr>
          </a:p>
          <a:p>
            <a:pPr indent="0" lvl="0" marL="171450" rtl="0" algn="ctr">
              <a:spcBef>
                <a:spcPts val="400"/>
              </a:spcBef>
              <a:spcAft>
                <a:spcPts val="0"/>
              </a:spcAft>
              <a:buClr>
                <a:schemeClr val="dk1"/>
              </a:buClr>
              <a:buSzPts val="2200"/>
              <a:buNone/>
            </a:pPr>
            <a:r>
              <a:rPr lang="en-US" sz="2200">
                <a:solidFill>
                  <a:srgbClr val="6AA84F"/>
                </a:solidFill>
              </a:rPr>
              <a:t>Please try to solve this warm-up problem </a:t>
            </a:r>
            <a:br>
              <a:rPr lang="en-US" sz="2200">
                <a:solidFill>
                  <a:srgbClr val="6AA84F"/>
                </a:solidFill>
              </a:rPr>
            </a:br>
            <a:r>
              <a:rPr lang="en-US" sz="2200">
                <a:solidFill>
                  <a:srgbClr val="6AA84F"/>
                </a:solidFill>
              </a:rPr>
              <a:t>in class for the first yodeling application</a:t>
            </a:r>
            <a:endParaRPr sz="2200"/>
          </a:p>
        </p:txBody>
      </p:sp>
      <p:sp>
        <p:nvSpPr>
          <p:cNvPr id="146" name="Google Shape;146;p24"/>
          <p:cNvSpPr txBox="1"/>
          <p:nvPr>
            <p:ph idx="12" type="sldNum"/>
          </p:nvPr>
        </p:nvSpPr>
        <p:spPr>
          <a:xfrm>
            <a:off x="8367632" y="4893175"/>
            <a:ext cx="727200" cy="147300"/>
          </a:xfrm>
          <a:prstGeom prst="rect">
            <a:avLst/>
          </a:prstGeom>
          <a:noFill/>
          <a:ln>
            <a:noFill/>
          </a:ln>
        </p:spPr>
        <p:txBody>
          <a:bodyPr anchorCtr="0" anchor="t" bIns="29450" lIns="58925" spcFirstLastPara="1" rIns="58925" wrap="square" tIns="29450">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0" name="Shape 580"/>
        <p:cNvGrpSpPr/>
        <p:nvPr/>
      </p:nvGrpSpPr>
      <p:grpSpPr>
        <a:xfrm>
          <a:off x="0" y="0"/>
          <a:ext cx="0" cy="0"/>
          <a:chOff x="0" y="0"/>
          <a:chExt cx="0" cy="0"/>
        </a:xfrm>
      </p:grpSpPr>
      <p:sp>
        <p:nvSpPr>
          <p:cNvPr id="581" name="Google Shape;581;p78"/>
          <p:cNvSpPr txBox="1"/>
          <p:nvPr>
            <p:ph idx="12" type="sldNum"/>
          </p:nvPr>
        </p:nvSpPr>
        <p:spPr>
          <a:xfrm>
            <a:off x="8367632" y="4893175"/>
            <a:ext cx="727200" cy="147300"/>
          </a:xfrm>
          <a:prstGeom prst="rect">
            <a:avLst/>
          </a:prstGeom>
          <a:noFill/>
          <a:ln>
            <a:noFill/>
          </a:ln>
        </p:spPr>
        <p:txBody>
          <a:bodyPr anchorCtr="0" anchor="t" bIns="41900" lIns="83800" spcFirstLastPara="1" rIns="83800" wrap="square" tIns="4190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
        <p:nvSpPr>
          <p:cNvPr id="582" name="Google Shape;582;p78"/>
          <p:cNvSpPr txBox="1"/>
          <p:nvPr>
            <p:ph type="title"/>
          </p:nvPr>
        </p:nvSpPr>
        <p:spPr>
          <a:xfrm>
            <a:off x="131875" y="71575"/>
            <a:ext cx="8816100" cy="746400"/>
          </a:xfrm>
          <a:prstGeom prst="rect">
            <a:avLst/>
          </a:prstGeom>
          <a:noFill/>
          <a:ln>
            <a:noFill/>
          </a:ln>
        </p:spPr>
        <p:txBody>
          <a:bodyPr anchorCtr="0" anchor="ctr" bIns="32750" lIns="32750" spcFirstLastPara="1" rIns="69975" wrap="square" tIns="32750">
            <a:noAutofit/>
          </a:bodyPr>
          <a:lstStyle/>
          <a:p>
            <a:pPr indent="0" lvl="0" marL="0" rtl="0" algn="ctr">
              <a:spcBef>
                <a:spcPts val="0"/>
              </a:spcBef>
              <a:spcAft>
                <a:spcPts val="0"/>
              </a:spcAft>
              <a:buNone/>
            </a:pPr>
            <a:r>
              <a:rPr lang="en-US"/>
              <a:t>Let’s get started very simple: </a:t>
            </a:r>
            <a:br>
              <a:rPr lang="en-US"/>
            </a:br>
            <a:r>
              <a:rPr lang="en-US"/>
              <a:t>a</a:t>
            </a:r>
            <a:r>
              <a:rPr lang="en-US"/>
              <a:t> </a:t>
            </a:r>
            <a:r>
              <a:rPr lang="en-US"/>
              <a:t>possibly</a:t>
            </a:r>
            <a:r>
              <a:rPr lang="en-US"/>
              <a:t> crooked coin…</a:t>
            </a:r>
            <a:endParaRPr/>
          </a:p>
        </p:txBody>
      </p:sp>
      <p:sp>
        <p:nvSpPr>
          <p:cNvPr id="583" name="Google Shape;583;p78"/>
          <p:cNvSpPr txBox="1"/>
          <p:nvPr>
            <p:ph idx="1" type="body"/>
          </p:nvPr>
        </p:nvSpPr>
        <p:spPr>
          <a:xfrm>
            <a:off x="303600" y="1193876"/>
            <a:ext cx="8152800" cy="3323400"/>
          </a:xfrm>
          <a:prstGeom prst="rect">
            <a:avLst/>
          </a:prstGeom>
          <a:noFill/>
          <a:ln>
            <a:noFill/>
          </a:ln>
        </p:spPr>
        <p:txBody>
          <a:bodyPr anchorCtr="0" anchor="t" bIns="32750" lIns="32750" spcFirstLastPara="1" rIns="69975" wrap="square" tIns="32750">
            <a:noAutofit/>
          </a:bodyPr>
          <a:lstStyle/>
          <a:p>
            <a:pPr indent="0" lvl="0" marL="0" rtl="0" algn="l">
              <a:spcBef>
                <a:spcPts val="0"/>
              </a:spcBef>
              <a:spcAft>
                <a:spcPts val="0"/>
              </a:spcAft>
              <a:buNone/>
            </a:pPr>
            <a:r>
              <a:rPr lang="en-US" sz="2600"/>
              <a:t>Is this coin fair?</a:t>
            </a:r>
            <a:endParaRPr sz="2600"/>
          </a:p>
          <a:p>
            <a:pPr indent="-177800" lvl="1" marL="469900" rtl="0" algn="l">
              <a:spcBef>
                <a:spcPts val="300"/>
              </a:spcBef>
              <a:spcAft>
                <a:spcPts val="0"/>
              </a:spcAft>
              <a:buClr>
                <a:schemeClr val="dk1"/>
              </a:buClr>
              <a:buSzPts val="2600"/>
              <a:buChar char="–"/>
            </a:pPr>
            <a:r>
              <a:rPr lang="en-US" sz="2600"/>
              <a:t>Typical interpretation: “Fair” means that the </a:t>
            </a:r>
            <a:r>
              <a:rPr i="1" lang="en-US" sz="2600"/>
              <a:t>probabilities</a:t>
            </a:r>
            <a:r>
              <a:rPr lang="en-US" sz="2600"/>
              <a:t> of “heads” and “tails” are equal.</a:t>
            </a:r>
            <a:endParaRPr sz="2600"/>
          </a:p>
          <a:p>
            <a:pPr indent="-177800" lvl="1" marL="469900" rtl="0" algn="l">
              <a:spcBef>
                <a:spcPts val="300"/>
              </a:spcBef>
              <a:spcAft>
                <a:spcPts val="0"/>
              </a:spcAft>
              <a:buClr>
                <a:schemeClr val="dk1"/>
              </a:buClr>
              <a:buSzPts val="2600"/>
              <a:buChar char="–"/>
            </a:pPr>
            <a:r>
              <a:rPr lang="en-US" sz="2600"/>
              <a:t>Questions: </a:t>
            </a:r>
            <a:endParaRPr sz="2600"/>
          </a:p>
          <a:p>
            <a:pPr indent="-228600" lvl="2" marL="723900" rtl="0" algn="l">
              <a:spcBef>
                <a:spcPts val="0"/>
              </a:spcBef>
              <a:spcAft>
                <a:spcPts val="0"/>
              </a:spcAft>
              <a:buSzPts val="2600"/>
              <a:buChar char="•"/>
            </a:pPr>
            <a:r>
              <a:rPr lang="en-US" sz="2600"/>
              <a:t>What is probability?</a:t>
            </a:r>
            <a:endParaRPr sz="2600"/>
          </a:p>
          <a:p>
            <a:pPr indent="-228600" lvl="2" marL="723900" rtl="0" algn="l">
              <a:spcBef>
                <a:spcPts val="0"/>
              </a:spcBef>
              <a:spcAft>
                <a:spcPts val="0"/>
              </a:spcAft>
              <a:buSzPts val="2600"/>
              <a:buChar char="•"/>
            </a:pPr>
            <a:r>
              <a:rPr lang="en-US" sz="2600"/>
              <a:t>How can we estimate a probability?</a:t>
            </a:r>
            <a:endParaRPr sz="2600"/>
          </a:p>
          <a:p>
            <a:pPr indent="-228600" lvl="2" marL="723900" rtl="0" algn="l">
              <a:spcBef>
                <a:spcPts val="0"/>
              </a:spcBef>
              <a:spcAft>
                <a:spcPts val="0"/>
              </a:spcAft>
              <a:buSzPts val="2600"/>
              <a:buChar char="•"/>
            </a:pPr>
            <a:r>
              <a:rPr lang="en-US" sz="2600"/>
              <a:t>How can we decide this question?</a:t>
            </a:r>
            <a:endParaRPr sz="2600"/>
          </a:p>
          <a:p>
            <a:pPr indent="-228600" lvl="2" marL="723900" rtl="0" algn="l">
              <a:spcBef>
                <a:spcPts val="0"/>
              </a:spcBef>
              <a:spcAft>
                <a:spcPts val="0"/>
              </a:spcAft>
              <a:buSzPts val="2600"/>
              <a:buChar char="•"/>
            </a:pPr>
            <a:r>
              <a:rPr lang="en-US" sz="2600"/>
              <a:t>How certain are we about our answer?</a:t>
            </a:r>
            <a:endParaRPr sz="2600"/>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CE5CD"/>
        </a:solidFill>
      </p:bgPr>
    </p:bg>
    <p:spTree>
      <p:nvGrpSpPr>
        <p:cNvPr id="588" name="Shape 588"/>
        <p:cNvGrpSpPr/>
        <p:nvPr/>
      </p:nvGrpSpPr>
      <p:grpSpPr>
        <a:xfrm>
          <a:off x="0" y="0"/>
          <a:ext cx="0" cy="0"/>
          <a:chOff x="0" y="0"/>
          <a:chExt cx="0" cy="0"/>
        </a:xfrm>
      </p:grpSpPr>
      <p:sp>
        <p:nvSpPr>
          <p:cNvPr id="589" name="Google Shape;589;p79"/>
          <p:cNvSpPr txBox="1"/>
          <p:nvPr>
            <p:ph type="title"/>
          </p:nvPr>
        </p:nvSpPr>
        <p:spPr>
          <a:xfrm>
            <a:off x="687586" y="0"/>
            <a:ext cx="7768800" cy="971100"/>
          </a:xfrm>
          <a:prstGeom prst="rect">
            <a:avLst/>
          </a:prstGeom>
          <a:noFill/>
          <a:ln>
            <a:noFill/>
          </a:ln>
        </p:spPr>
        <p:txBody>
          <a:bodyPr anchorCtr="0" anchor="ctr" bIns="32750" lIns="32750" spcFirstLastPara="1" rIns="69975" wrap="square" tIns="32750">
            <a:noAutofit/>
          </a:bodyPr>
          <a:lstStyle/>
          <a:p>
            <a:pPr indent="0" lvl="0" marL="0" rtl="0" algn="ctr">
              <a:spcBef>
                <a:spcPts val="0"/>
              </a:spcBef>
              <a:spcAft>
                <a:spcPts val="0"/>
              </a:spcAft>
              <a:buNone/>
            </a:pPr>
            <a:r>
              <a:rPr lang="en-US">
                <a:latin typeface="Calibri"/>
                <a:ea typeface="Calibri"/>
                <a:cs typeface="Calibri"/>
                <a:sym typeface="Calibri"/>
              </a:rPr>
              <a:t>Outline for today</a:t>
            </a:r>
            <a:endParaRPr>
              <a:latin typeface="Calibri"/>
              <a:ea typeface="Calibri"/>
              <a:cs typeface="Calibri"/>
              <a:sym typeface="Calibri"/>
            </a:endParaRPr>
          </a:p>
        </p:txBody>
      </p:sp>
      <p:sp>
        <p:nvSpPr>
          <p:cNvPr id="590" name="Google Shape;590;p79"/>
          <p:cNvSpPr txBox="1"/>
          <p:nvPr>
            <p:ph idx="1" type="body"/>
          </p:nvPr>
        </p:nvSpPr>
        <p:spPr>
          <a:xfrm>
            <a:off x="495581" y="847907"/>
            <a:ext cx="8152800" cy="3998400"/>
          </a:xfrm>
          <a:prstGeom prst="rect">
            <a:avLst/>
          </a:prstGeom>
          <a:noFill/>
          <a:ln>
            <a:noFill/>
          </a:ln>
        </p:spPr>
        <p:txBody>
          <a:bodyPr anchorCtr="0" anchor="t" bIns="32750" lIns="32750" spcFirstLastPara="1" rIns="69975" wrap="square" tIns="32750">
            <a:noAutofit/>
          </a:bodyPr>
          <a:lstStyle/>
          <a:p>
            <a:pPr indent="-419100" lvl="0" marL="457200" rtl="0" algn="l">
              <a:lnSpc>
                <a:spcPct val="150000"/>
              </a:lnSpc>
              <a:spcBef>
                <a:spcPts val="400"/>
              </a:spcBef>
              <a:spcAft>
                <a:spcPts val="0"/>
              </a:spcAft>
              <a:buSzPts val="3000"/>
              <a:buFont typeface="Calibri"/>
              <a:buAutoNum type="arabicPeriod"/>
            </a:pPr>
            <a:r>
              <a:rPr lang="en-US" sz="3000"/>
              <a:t>Reading reviews</a:t>
            </a:r>
            <a:endParaRPr sz="3000"/>
          </a:p>
          <a:p>
            <a:pPr indent="-419100" lvl="0" marL="457200" rtl="0" algn="l">
              <a:lnSpc>
                <a:spcPct val="150000"/>
              </a:lnSpc>
              <a:spcBef>
                <a:spcPts val="0"/>
              </a:spcBef>
              <a:spcAft>
                <a:spcPts val="0"/>
              </a:spcAft>
              <a:buSzPts val="3000"/>
              <a:buFont typeface="Calibri"/>
              <a:buAutoNum type="arabicPeriod"/>
            </a:pPr>
            <a:r>
              <a:rPr lang="en-US" sz="3000"/>
              <a:t>More on motivation</a:t>
            </a:r>
            <a:endParaRPr sz="3000"/>
          </a:p>
          <a:p>
            <a:pPr indent="-419100" lvl="0" marL="457200" rtl="0" algn="l">
              <a:lnSpc>
                <a:spcPct val="150000"/>
              </a:lnSpc>
              <a:spcBef>
                <a:spcPts val="0"/>
              </a:spcBef>
              <a:spcAft>
                <a:spcPts val="0"/>
              </a:spcAft>
              <a:buSzPts val="3000"/>
              <a:buFont typeface="Calibri"/>
              <a:buAutoNum type="arabicPeriod"/>
            </a:pPr>
            <a:r>
              <a:rPr lang="en-US" sz="3000">
                <a:solidFill>
                  <a:srgbClr val="FF3300"/>
                </a:solidFill>
              </a:rPr>
              <a:t>Key concepts of probability</a:t>
            </a:r>
            <a:r>
              <a:rPr lang="en-US" sz="3000"/>
              <a:t> </a:t>
            </a:r>
            <a:endParaRPr sz="3000"/>
          </a:p>
          <a:p>
            <a:pPr indent="-419100" lvl="0" marL="457200" rtl="0" algn="l">
              <a:lnSpc>
                <a:spcPct val="150000"/>
              </a:lnSpc>
              <a:spcBef>
                <a:spcPts val="0"/>
              </a:spcBef>
              <a:spcAft>
                <a:spcPts val="0"/>
              </a:spcAft>
              <a:buSzPts val="3000"/>
              <a:buAutoNum type="arabicPeriod"/>
            </a:pPr>
            <a:r>
              <a:rPr lang="en-US" sz="3000"/>
              <a:t>Conditional probability</a:t>
            </a:r>
            <a:endParaRPr sz="3000"/>
          </a:p>
          <a:p>
            <a:pPr indent="-419100" lvl="0" marL="457200" rtl="0" algn="l">
              <a:lnSpc>
                <a:spcPct val="150000"/>
              </a:lnSpc>
              <a:spcBef>
                <a:spcPts val="0"/>
              </a:spcBef>
              <a:spcAft>
                <a:spcPts val="0"/>
              </a:spcAft>
              <a:buSzPts val="3000"/>
              <a:buAutoNum type="arabicPeriod"/>
            </a:pPr>
            <a:r>
              <a:rPr lang="en-US" sz="3000"/>
              <a:t>Bayesian vs Frequentists</a:t>
            </a:r>
            <a:endParaRPr sz="3000"/>
          </a:p>
          <a:p>
            <a:pPr indent="-419100" lvl="0" marL="457200" rtl="0" algn="l">
              <a:lnSpc>
                <a:spcPct val="150000"/>
              </a:lnSpc>
              <a:spcBef>
                <a:spcPts val="0"/>
              </a:spcBef>
              <a:spcAft>
                <a:spcPts val="0"/>
              </a:spcAft>
              <a:buSzPts val="3000"/>
              <a:buAutoNum type="arabicPeriod"/>
            </a:pPr>
            <a:r>
              <a:rPr lang="en-US" sz="3000"/>
              <a:t>The prior, the likelihood, the posterior</a:t>
            </a:r>
            <a:endParaRPr sz="3000"/>
          </a:p>
          <a:p>
            <a:pPr indent="0" lvl="0" marL="0" rtl="0" algn="l">
              <a:spcBef>
                <a:spcPts val="400"/>
              </a:spcBef>
              <a:spcAft>
                <a:spcPts val="0"/>
              </a:spcAft>
              <a:buNone/>
            </a:pPr>
            <a:r>
              <a:t/>
            </a:r>
            <a:endParaRPr sz="3000">
              <a:latin typeface="Calibri"/>
              <a:ea typeface="Calibri"/>
              <a:cs typeface="Calibri"/>
              <a:sym typeface="Calibri"/>
            </a:endParaRPr>
          </a:p>
        </p:txBody>
      </p:sp>
      <p:sp>
        <p:nvSpPr>
          <p:cNvPr id="591" name="Google Shape;591;p79"/>
          <p:cNvSpPr txBox="1"/>
          <p:nvPr>
            <p:ph idx="12" type="sldNum"/>
          </p:nvPr>
        </p:nvSpPr>
        <p:spPr>
          <a:xfrm>
            <a:off x="8367632" y="4893175"/>
            <a:ext cx="727200" cy="147300"/>
          </a:xfrm>
          <a:prstGeom prst="rect">
            <a:avLst/>
          </a:prstGeom>
        </p:spPr>
        <p:txBody>
          <a:bodyPr anchorCtr="0" anchor="t" bIns="29450" lIns="58925" spcFirstLastPara="1" rIns="58925" wrap="square" tIns="2945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6" name="Shape 596"/>
        <p:cNvGrpSpPr/>
        <p:nvPr/>
      </p:nvGrpSpPr>
      <p:grpSpPr>
        <a:xfrm>
          <a:off x="0" y="0"/>
          <a:ext cx="0" cy="0"/>
          <a:chOff x="0" y="0"/>
          <a:chExt cx="0" cy="0"/>
        </a:xfrm>
      </p:grpSpPr>
      <p:sp>
        <p:nvSpPr>
          <p:cNvPr id="597" name="Google Shape;597;p80"/>
          <p:cNvSpPr txBox="1"/>
          <p:nvPr/>
        </p:nvSpPr>
        <p:spPr>
          <a:xfrm>
            <a:off x="314639" y="4868466"/>
            <a:ext cx="1857300" cy="183300"/>
          </a:xfrm>
          <a:prstGeom prst="rect">
            <a:avLst/>
          </a:prstGeom>
          <a:noFill/>
          <a:ln>
            <a:noFill/>
          </a:ln>
        </p:spPr>
        <p:txBody>
          <a:bodyPr anchorCtr="0" anchor="t" bIns="41900" lIns="83800" spcFirstLastPara="1" rIns="83800" wrap="square" tIns="41900">
            <a:noAutofit/>
          </a:bodyPr>
          <a:lstStyle/>
          <a:p>
            <a:pPr indent="0" lvl="0" marL="0" marR="0" rtl="0" algn="l">
              <a:spcBef>
                <a:spcPts val="0"/>
              </a:spcBef>
              <a:spcAft>
                <a:spcPts val="0"/>
              </a:spcAft>
              <a:buNone/>
            </a:pPr>
            <a:r>
              <a:rPr lang="en-US" sz="900">
                <a:solidFill>
                  <a:schemeClr val="dk1"/>
                </a:solidFill>
                <a:latin typeface="Times New Roman"/>
                <a:ea typeface="Times New Roman"/>
                <a:cs typeface="Times New Roman"/>
                <a:sym typeface="Times New Roman"/>
              </a:rPr>
              <a:t>Wasserman (2004) Wilks (1995)</a:t>
            </a:r>
            <a:endParaRPr sz="900"/>
          </a:p>
        </p:txBody>
      </p:sp>
      <p:pic>
        <p:nvPicPr>
          <p:cNvPr id="598" name="Google Shape;598;p80"/>
          <p:cNvPicPr preferRelativeResize="0"/>
          <p:nvPr/>
        </p:nvPicPr>
        <p:blipFill rotWithShape="1">
          <a:blip r:embed="rId3">
            <a:alphaModFix/>
          </a:blip>
          <a:srcRect b="0" l="0" r="0" t="0"/>
          <a:stretch/>
        </p:blipFill>
        <p:spPr>
          <a:xfrm>
            <a:off x="314639" y="541509"/>
            <a:ext cx="6357701" cy="4250177"/>
          </a:xfrm>
          <a:prstGeom prst="rect">
            <a:avLst/>
          </a:prstGeom>
          <a:noFill/>
          <a:ln>
            <a:noFill/>
          </a:ln>
        </p:spPr>
      </p:pic>
      <p:sp>
        <p:nvSpPr>
          <p:cNvPr id="599" name="Google Shape;599;p80"/>
          <p:cNvSpPr txBox="1"/>
          <p:nvPr>
            <p:ph type="title"/>
          </p:nvPr>
        </p:nvSpPr>
        <p:spPr>
          <a:xfrm>
            <a:off x="687586" y="0"/>
            <a:ext cx="7768800" cy="971100"/>
          </a:xfrm>
          <a:prstGeom prst="rect">
            <a:avLst/>
          </a:prstGeom>
          <a:noFill/>
          <a:ln>
            <a:noFill/>
          </a:ln>
        </p:spPr>
        <p:txBody>
          <a:bodyPr anchorCtr="0" anchor="ctr" bIns="32750" lIns="32750" spcFirstLastPara="1" rIns="69975" wrap="square" tIns="32750">
            <a:noAutofit/>
          </a:bodyPr>
          <a:lstStyle/>
          <a:p>
            <a:pPr indent="0" lvl="0" marL="0" rtl="0" algn="ctr">
              <a:spcBef>
                <a:spcPts val="0"/>
              </a:spcBef>
              <a:spcAft>
                <a:spcPts val="0"/>
              </a:spcAft>
              <a:buNone/>
            </a:pPr>
            <a:r>
              <a:rPr lang="en-US"/>
              <a:t>Summary of Terminology</a:t>
            </a:r>
            <a:endParaRPr/>
          </a:p>
        </p:txBody>
      </p:sp>
      <p:sp>
        <p:nvSpPr>
          <p:cNvPr id="600" name="Google Shape;600;p80"/>
          <p:cNvSpPr txBox="1"/>
          <p:nvPr>
            <p:ph idx="12" type="sldNum"/>
          </p:nvPr>
        </p:nvSpPr>
        <p:spPr>
          <a:xfrm>
            <a:off x="8367632" y="4893175"/>
            <a:ext cx="727200" cy="147300"/>
          </a:xfrm>
          <a:prstGeom prst="rect">
            <a:avLst/>
          </a:prstGeom>
        </p:spPr>
        <p:txBody>
          <a:bodyPr anchorCtr="0" anchor="t" bIns="29450" lIns="58925" spcFirstLastPara="1" rIns="58925" wrap="square" tIns="29450">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4" name="Shape 604"/>
        <p:cNvGrpSpPr/>
        <p:nvPr/>
      </p:nvGrpSpPr>
      <p:grpSpPr>
        <a:xfrm>
          <a:off x="0" y="0"/>
          <a:ext cx="0" cy="0"/>
          <a:chOff x="0" y="0"/>
          <a:chExt cx="0" cy="0"/>
        </a:xfrm>
      </p:grpSpPr>
      <p:sp>
        <p:nvSpPr>
          <p:cNvPr id="605" name="Google Shape;605;p81"/>
          <p:cNvSpPr/>
          <p:nvPr/>
        </p:nvSpPr>
        <p:spPr>
          <a:xfrm>
            <a:off x="991595" y="1187188"/>
            <a:ext cx="7097700" cy="3392400"/>
          </a:xfrm>
          <a:prstGeom prst="rect">
            <a:avLst/>
          </a:prstGeom>
          <a:solidFill>
            <a:srgbClr val="C1FEEF"/>
          </a:solidFill>
          <a:ln cap="flat" cmpd="sng" w="25400">
            <a:solidFill>
              <a:srgbClr val="00CB97"/>
            </a:solidFill>
            <a:prstDash val="solid"/>
            <a:round/>
            <a:headEnd len="sm" w="sm" type="none"/>
            <a:tailEnd len="sm" w="sm" type="none"/>
          </a:ln>
          <a:effectLst>
            <a:outerShdw blurRad="40000" rotWithShape="0" dir="5400000" dist="23000">
              <a:srgbClr val="000000">
                <a:alpha val="34900"/>
              </a:srgbClr>
            </a:outerShdw>
          </a:effectLst>
        </p:spPr>
        <p:txBody>
          <a:bodyPr anchorCtr="0" anchor="ctr" bIns="41900" lIns="83800" spcFirstLastPara="1" rIns="83800" wrap="square" tIns="41900">
            <a:noAutofit/>
          </a:bodyPr>
          <a:lstStyle/>
          <a:p>
            <a:pPr indent="0" lvl="0" marL="0" marR="0" rtl="0" algn="ctr">
              <a:spcBef>
                <a:spcPts val="0"/>
              </a:spcBef>
              <a:spcAft>
                <a:spcPts val="0"/>
              </a:spcAft>
              <a:buNone/>
            </a:pPr>
            <a:r>
              <a:t/>
            </a:r>
            <a:endParaRPr sz="2200">
              <a:solidFill>
                <a:schemeClr val="lt1"/>
              </a:solidFill>
              <a:latin typeface="Times New Roman"/>
              <a:ea typeface="Times New Roman"/>
              <a:cs typeface="Times New Roman"/>
              <a:sym typeface="Times New Roman"/>
            </a:endParaRPr>
          </a:p>
        </p:txBody>
      </p:sp>
      <p:sp>
        <p:nvSpPr>
          <p:cNvPr id="606" name="Google Shape;606;p81"/>
          <p:cNvSpPr txBox="1"/>
          <p:nvPr/>
        </p:nvSpPr>
        <p:spPr>
          <a:xfrm>
            <a:off x="4592658" y="1259167"/>
            <a:ext cx="3453300" cy="438600"/>
          </a:xfrm>
          <a:prstGeom prst="rect">
            <a:avLst/>
          </a:prstGeom>
          <a:noFill/>
          <a:ln>
            <a:noFill/>
          </a:ln>
        </p:spPr>
        <p:txBody>
          <a:bodyPr anchorCtr="0" anchor="t" bIns="41900" lIns="83800" spcFirstLastPara="1" rIns="83800" wrap="square" tIns="41900">
            <a:noAutofit/>
          </a:bodyPr>
          <a:lstStyle/>
          <a:p>
            <a:pPr indent="0" lvl="0" marL="0" marR="0" rtl="0" algn="ctr">
              <a:spcBef>
                <a:spcPts val="0"/>
              </a:spcBef>
              <a:spcAft>
                <a:spcPts val="0"/>
              </a:spcAft>
              <a:buNone/>
            </a:pPr>
            <a:r>
              <a:rPr b="1" lang="en-US" sz="3000">
                <a:solidFill>
                  <a:schemeClr val="dk2"/>
                </a:solidFill>
                <a:latin typeface="Times New Roman"/>
                <a:ea typeface="Times New Roman"/>
                <a:cs typeface="Times New Roman"/>
                <a:sym typeface="Times New Roman"/>
              </a:rPr>
              <a:t>Sample Space (Ω)</a:t>
            </a:r>
            <a:endParaRPr sz="900"/>
          </a:p>
        </p:txBody>
      </p:sp>
      <p:sp>
        <p:nvSpPr>
          <p:cNvPr id="607" name="Google Shape;607;p81"/>
          <p:cNvSpPr/>
          <p:nvPr/>
        </p:nvSpPr>
        <p:spPr>
          <a:xfrm>
            <a:off x="1913608" y="1697749"/>
            <a:ext cx="2104800" cy="2471100"/>
          </a:xfrm>
          <a:prstGeom prst="rect">
            <a:avLst/>
          </a:prstGeom>
          <a:solidFill>
            <a:srgbClr val="A2A2E0">
              <a:alpha val="60000"/>
            </a:srgbClr>
          </a:solidFill>
          <a:ln cap="flat" cmpd="sng" w="25400">
            <a:solidFill>
              <a:schemeClr val="accent2"/>
            </a:solidFill>
            <a:prstDash val="solid"/>
            <a:round/>
            <a:headEnd len="sm" w="sm" type="none"/>
            <a:tailEnd len="sm" w="sm" type="none"/>
          </a:ln>
          <a:effectLst>
            <a:outerShdw blurRad="40000" rotWithShape="0" dir="5400000" dist="23000">
              <a:srgbClr val="000000">
                <a:alpha val="34900"/>
              </a:srgbClr>
            </a:outerShdw>
          </a:effectLst>
        </p:spPr>
        <p:txBody>
          <a:bodyPr anchorCtr="0" anchor="ctr" bIns="41900" lIns="83800" spcFirstLastPara="1" rIns="83800" wrap="square" tIns="41900">
            <a:noAutofit/>
          </a:bodyPr>
          <a:lstStyle/>
          <a:p>
            <a:pPr indent="0" lvl="0" marL="0" marR="0" rtl="0" algn="ctr">
              <a:spcBef>
                <a:spcPts val="0"/>
              </a:spcBef>
              <a:spcAft>
                <a:spcPts val="0"/>
              </a:spcAft>
              <a:buNone/>
            </a:pPr>
            <a:r>
              <a:t/>
            </a:r>
            <a:endParaRPr sz="2200">
              <a:solidFill>
                <a:schemeClr val="lt1"/>
              </a:solidFill>
              <a:latin typeface="Times New Roman"/>
              <a:ea typeface="Times New Roman"/>
              <a:cs typeface="Times New Roman"/>
              <a:sym typeface="Times New Roman"/>
            </a:endParaRPr>
          </a:p>
        </p:txBody>
      </p:sp>
      <p:sp>
        <p:nvSpPr>
          <p:cNvPr id="608" name="Google Shape;608;p81"/>
          <p:cNvSpPr txBox="1"/>
          <p:nvPr/>
        </p:nvSpPr>
        <p:spPr>
          <a:xfrm>
            <a:off x="2026685" y="1697749"/>
            <a:ext cx="1887600" cy="438600"/>
          </a:xfrm>
          <a:prstGeom prst="rect">
            <a:avLst/>
          </a:prstGeom>
          <a:noFill/>
          <a:ln>
            <a:noFill/>
          </a:ln>
        </p:spPr>
        <p:txBody>
          <a:bodyPr anchorCtr="0" anchor="t" bIns="41900" lIns="83800" spcFirstLastPara="1" rIns="83800" wrap="square" tIns="41900">
            <a:noAutofit/>
          </a:bodyPr>
          <a:lstStyle/>
          <a:p>
            <a:pPr indent="0" lvl="0" marL="0" marR="0" rtl="0" algn="ctr">
              <a:spcBef>
                <a:spcPts val="0"/>
              </a:spcBef>
              <a:spcAft>
                <a:spcPts val="0"/>
              </a:spcAft>
              <a:buNone/>
            </a:pPr>
            <a:r>
              <a:rPr b="1" lang="en-US" sz="3000">
                <a:solidFill>
                  <a:srgbClr val="262672"/>
                </a:solidFill>
                <a:latin typeface="Times New Roman"/>
                <a:ea typeface="Times New Roman"/>
                <a:cs typeface="Times New Roman"/>
                <a:sym typeface="Times New Roman"/>
              </a:rPr>
              <a:t>Event</a:t>
            </a:r>
            <a:endParaRPr sz="900"/>
          </a:p>
        </p:txBody>
      </p:sp>
      <p:sp>
        <p:nvSpPr>
          <p:cNvPr id="609" name="Google Shape;609;p81"/>
          <p:cNvSpPr/>
          <p:nvPr/>
        </p:nvSpPr>
        <p:spPr>
          <a:xfrm>
            <a:off x="2940014" y="2877163"/>
            <a:ext cx="4366500" cy="1148100"/>
          </a:xfrm>
          <a:prstGeom prst="rect">
            <a:avLst/>
          </a:prstGeom>
          <a:solidFill>
            <a:srgbClr val="9A9ADF">
              <a:alpha val="60000"/>
            </a:srgbClr>
          </a:solidFill>
          <a:ln cap="flat" cmpd="sng" w="25400">
            <a:solidFill>
              <a:schemeClr val="accent6"/>
            </a:solidFill>
            <a:prstDash val="solid"/>
            <a:round/>
            <a:headEnd len="sm" w="sm" type="none"/>
            <a:tailEnd len="sm" w="sm" type="none"/>
          </a:ln>
          <a:effectLst>
            <a:outerShdw blurRad="40000" rotWithShape="0" dir="5400000" dist="23000">
              <a:srgbClr val="000000">
                <a:alpha val="34900"/>
              </a:srgbClr>
            </a:outerShdw>
          </a:effectLst>
        </p:spPr>
        <p:txBody>
          <a:bodyPr anchorCtr="0" anchor="ctr" bIns="41900" lIns="83800" spcFirstLastPara="1" rIns="83800" wrap="square" tIns="41900">
            <a:noAutofit/>
          </a:bodyPr>
          <a:lstStyle/>
          <a:p>
            <a:pPr indent="0" lvl="0" marL="0" marR="0" rtl="0" algn="ctr">
              <a:spcBef>
                <a:spcPts val="0"/>
              </a:spcBef>
              <a:spcAft>
                <a:spcPts val="0"/>
              </a:spcAft>
              <a:buNone/>
            </a:pPr>
            <a:r>
              <a:t/>
            </a:r>
            <a:endParaRPr sz="2200">
              <a:solidFill>
                <a:schemeClr val="lt1"/>
              </a:solidFill>
              <a:latin typeface="Times New Roman"/>
              <a:ea typeface="Times New Roman"/>
              <a:cs typeface="Times New Roman"/>
              <a:sym typeface="Times New Roman"/>
            </a:endParaRPr>
          </a:p>
        </p:txBody>
      </p:sp>
      <p:sp>
        <p:nvSpPr>
          <p:cNvPr id="610" name="Google Shape;610;p81"/>
          <p:cNvSpPr/>
          <p:nvPr/>
        </p:nvSpPr>
        <p:spPr>
          <a:xfrm>
            <a:off x="5745371" y="2432057"/>
            <a:ext cx="191400" cy="143400"/>
          </a:xfrm>
          <a:prstGeom prst="ellipse">
            <a:avLst/>
          </a:prstGeom>
          <a:solidFill>
            <a:schemeClr val="accent3"/>
          </a:solidFill>
          <a:ln cap="flat" cmpd="sng" w="25400">
            <a:solidFill>
              <a:schemeClr val="accent3"/>
            </a:solidFill>
            <a:prstDash val="solid"/>
            <a:round/>
            <a:headEnd len="sm" w="sm" type="none"/>
            <a:tailEnd len="sm" w="sm" type="none"/>
          </a:ln>
          <a:effectLst>
            <a:outerShdw blurRad="40000" rotWithShape="0" dir="5400000" dist="23000">
              <a:srgbClr val="000000">
                <a:alpha val="34900"/>
              </a:srgbClr>
            </a:outerShdw>
          </a:effectLst>
        </p:spPr>
        <p:txBody>
          <a:bodyPr anchorCtr="0" anchor="ctr" bIns="41900" lIns="83800" spcFirstLastPara="1" rIns="83800" wrap="square" tIns="41900">
            <a:noAutofit/>
          </a:bodyPr>
          <a:lstStyle/>
          <a:p>
            <a:pPr indent="0" lvl="0" marL="0" marR="0" rtl="0" algn="ctr">
              <a:spcBef>
                <a:spcPts val="0"/>
              </a:spcBef>
              <a:spcAft>
                <a:spcPts val="0"/>
              </a:spcAft>
              <a:buNone/>
            </a:pPr>
            <a:r>
              <a:t/>
            </a:r>
            <a:endParaRPr sz="2200">
              <a:solidFill>
                <a:schemeClr val="lt1"/>
              </a:solidFill>
              <a:latin typeface="Times New Roman"/>
              <a:ea typeface="Times New Roman"/>
              <a:cs typeface="Times New Roman"/>
              <a:sym typeface="Times New Roman"/>
            </a:endParaRPr>
          </a:p>
        </p:txBody>
      </p:sp>
      <p:sp>
        <p:nvSpPr>
          <p:cNvPr id="611" name="Google Shape;611;p81"/>
          <p:cNvSpPr txBox="1"/>
          <p:nvPr/>
        </p:nvSpPr>
        <p:spPr>
          <a:xfrm>
            <a:off x="4379748" y="1985972"/>
            <a:ext cx="2926800" cy="438600"/>
          </a:xfrm>
          <a:prstGeom prst="rect">
            <a:avLst/>
          </a:prstGeom>
          <a:noFill/>
          <a:ln>
            <a:noFill/>
          </a:ln>
        </p:spPr>
        <p:txBody>
          <a:bodyPr anchorCtr="0" anchor="t" bIns="41900" lIns="83800" spcFirstLastPara="1" rIns="83800" wrap="square" tIns="41900">
            <a:noAutofit/>
          </a:bodyPr>
          <a:lstStyle/>
          <a:p>
            <a:pPr indent="0" lvl="0" marL="0" marR="0" rtl="0" algn="ctr">
              <a:spcBef>
                <a:spcPts val="0"/>
              </a:spcBef>
              <a:spcAft>
                <a:spcPts val="0"/>
              </a:spcAft>
              <a:buNone/>
            </a:pPr>
            <a:r>
              <a:rPr b="1" lang="en-US" sz="3000">
                <a:solidFill>
                  <a:srgbClr val="BFBFBF"/>
                </a:solidFill>
                <a:latin typeface="Times New Roman"/>
                <a:ea typeface="Times New Roman"/>
                <a:cs typeface="Times New Roman"/>
                <a:sym typeface="Times New Roman"/>
              </a:rPr>
              <a:t>Outcome (ω)</a:t>
            </a:r>
            <a:endParaRPr sz="900"/>
          </a:p>
        </p:txBody>
      </p:sp>
      <p:sp>
        <p:nvSpPr>
          <p:cNvPr id="612" name="Google Shape;612;p81"/>
          <p:cNvSpPr txBox="1"/>
          <p:nvPr/>
        </p:nvSpPr>
        <p:spPr>
          <a:xfrm>
            <a:off x="2592069" y="1940302"/>
            <a:ext cx="870000" cy="761700"/>
          </a:xfrm>
          <a:prstGeom prst="rect">
            <a:avLst/>
          </a:prstGeom>
          <a:noFill/>
          <a:ln>
            <a:noFill/>
          </a:ln>
        </p:spPr>
        <p:txBody>
          <a:bodyPr anchorCtr="0" anchor="t" bIns="41900" lIns="83800" spcFirstLastPara="1" rIns="83800" wrap="square" tIns="41900">
            <a:noAutofit/>
          </a:bodyPr>
          <a:lstStyle/>
          <a:p>
            <a:pPr indent="0" lvl="0" marL="0" marR="0" rtl="0" algn="ctr">
              <a:spcBef>
                <a:spcPts val="0"/>
              </a:spcBef>
              <a:spcAft>
                <a:spcPts val="0"/>
              </a:spcAft>
              <a:buNone/>
            </a:pPr>
            <a:r>
              <a:rPr b="1" lang="en-US" sz="5500">
                <a:solidFill>
                  <a:srgbClr val="000000"/>
                </a:solidFill>
                <a:latin typeface="Times New Roman"/>
                <a:ea typeface="Times New Roman"/>
                <a:cs typeface="Times New Roman"/>
                <a:sym typeface="Times New Roman"/>
              </a:rPr>
              <a:t>A</a:t>
            </a:r>
            <a:endParaRPr sz="900"/>
          </a:p>
        </p:txBody>
      </p:sp>
      <p:sp>
        <p:nvSpPr>
          <p:cNvPr id="613" name="Google Shape;613;p81"/>
          <p:cNvSpPr txBox="1"/>
          <p:nvPr>
            <p:ph type="title"/>
          </p:nvPr>
        </p:nvSpPr>
        <p:spPr>
          <a:xfrm>
            <a:off x="687586" y="0"/>
            <a:ext cx="7768800" cy="971100"/>
          </a:xfrm>
          <a:prstGeom prst="rect">
            <a:avLst/>
          </a:prstGeom>
          <a:noFill/>
          <a:ln>
            <a:noFill/>
          </a:ln>
        </p:spPr>
        <p:txBody>
          <a:bodyPr anchorCtr="0" anchor="ctr" bIns="32750" lIns="32750" spcFirstLastPara="1" rIns="69975" wrap="square" tIns="32750">
            <a:noAutofit/>
          </a:bodyPr>
          <a:lstStyle/>
          <a:p>
            <a:pPr indent="0" lvl="0" marL="0" rtl="0" algn="ctr">
              <a:spcBef>
                <a:spcPts val="0"/>
              </a:spcBef>
              <a:spcAft>
                <a:spcPts val="0"/>
              </a:spcAft>
              <a:buNone/>
            </a:pPr>
            <a:r>
              <a:rPr lang="en-US"/>
              <a:t>Graphical </a:t>
            </a:r>
            <a:r>
              <a:rPr lang="en-US"/>
              <a:t>Review of Terminology</a:t>
            </a:r>
            <a:endParaRPr/>
          </a:p>
        </p:txBody>
      </p:sp>
      <p:sp>
        <p:nvSpPr>
          <p:cNvPr id="614" name="Google Shape;614;p81"/>
          <p:cNvSpPr txBox="1"/>
          <p:nvPr/>
        </p:nvSpPr>
        <p:spPr>
          <a:xfrm>
            <a:off x="4166464" y="2892228"/>
            <a:ext cx="1887600" cy="438600"/>
          </a:xfrm>
          <a:prstGeom prst="rect">
            <a:avLst/>
          </a:prstGeom>
          <a:noFill/>
          <a:ln>
            <a:noFill/>
          </a:ln>
        </p:spPr>
        <p:txBody>
          <a:bodyPr anchorCtr="0" anchor="t" bIns="41900" lIns="83800" spcFirstLastPara="1" rIns="83800" wrap="square" tIns="41900">
            <a:noAutofit/>
          </a:bodyPr>
          <a:lstStyle/>
          <a:p>
            <a:pPr indent="0" lvl="0" marL="0" marR="0" rtl="0" algn="ctr">
              <a:spcBef>
                <a:spcPts val="0"/>
              </a:spcBef>
              <a:spcAft>
                <a:spcPts val="0"/>
              </a:spcAft>
              <a:buNone/>
            </a:pPr>
            <a:r>
              <a:rPr b="1" lang="en-US" sz="3000">
                <a:solidFill>
                  <a:srgbClr val="212167"/>
                </a:solidFill>
                <a:latin typeface="Times New Roman"/>
                <a:ea typeface="Times New Roman"/>
                <a:cs typeface="Times New Roman"/>
                <a:sym typeface="Times New Roman"/>
              </a:rPr>
              <a:t>Event</a:t>
            </a:r>
            <a:endParaRPr sz="900"/>
          </a:p>
        </p:txBody>
      </p:sp>
      <p:sp>
        <p:nvSpPr>
          <p:cNvPr id="615" name="Google Shape;615;p81"/>
          <p:cNvSpPr txBox="1"/>
          <p:nvPr/>
        </p:nvSpPr>
        <p:spPr>
          <a:xfrm>
            <a:off x="4684188" y="3111519"/>
            <a:ext cx="870000" cy="761700"/>
          </a:xfrm>
          <a:prstGeom prst="rect">
            <a:avLst/>
          </a:prstGeom>
          <a:noFill/>
          <a:ln>
            <a:noFill/>
          </a:ln>
        </p:spPr>
        <p:txBody>
          <a:bodyPr anchorCtr="0" anchor="t" bIns="41900" lIns="83800" spcFirstLastPara="1" rIns="83800" wrap="square" tIns="41900">
            <a:noAutofit/>
          </a:bodyPr>
          <a:lstStyle/>
          <a:p>
            <a:pPr indent="0" lvl="0" marL="0" marR="0" rtl="0" algn="ctr">
              <a:spcBef>
                <a:spcPts val="0"/>
              </a:spcBef>
              <a:spcAft>
                <a:spcPts val="0"/>
              </a:spcAft>
              <a:buNone/>
            </a:pPr>
            <a:r>
              <a:rPr b="1" lang="en-US" sz="5500">
                <a:solidFill>
                  <a:srgbClr val="000000"/>
                </a:solidFill>
                <a:latin typeface="Times New Roman"/>
                <a:ea typeface="Times New Roman"/>
                <a:cs typeface="Times New Roman"/>
                <a:sym typeface="Times New Roman"/>
              </a:rPr>
              <a:t>B</a:t>
            </a:r>
            <a:endParaRPr sz="900"/>
          </a:p>
        </p:txBody>
      </p:sp>
      <p:sp>
        <p:nvSpPr>
          <p:cNvPr id="616" name="Google Shape;616;p81"/>
          <p:cNvSpPr txBox="1"/>
          <p:nvPr>
            <p:ph idx="4294967295" type="sldNum"/>
          </p:nvPr>
        </p:nvSpPr>
        <p:spPr>
          <a:xfrm>
            <a:off x="7010400" y="4868174"/>
            <a:ext cx="2133600" cy="273900"/>
          </a:xfrm>
          <a:prstGeom prst="rect">
            <a:avLst/>
          </a:prstGeom>
          <a:noFill/>
          <a:ln>
            <a:noFill/>
          </a:ln>
        </p:spPr>
        <p:txBody>
          <a:bodyPr anchorCtr="0" anchor="t" bIns="41900" lIns="83800" spcFirstLastPara="1" rIns="83800" wrap="square" tIns="41900">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0" name="Shape 620"/>
        <p:cNvGrpSpPr/>
        <p:nvPr/>
      </p:nvGrpSpPr>
      <p:grpSpPr>
        <a:xfrm>
          <a:off x="0" y="0"/>
          <a:ext cx="0" cy="0"/>
          <a:chOff x="0" y="0"/>
          <a:chExt cx="0" cy="0"/>
        </a:xfrm>
      </p:grpSpPr>
      <p:sp>
        <p:nvSpPr>
          <p:cNvPr id="621" name="Google Shape;621;p82"/>
          <p:cNvSpPr txBox="1"/>
          <p:nvPr/>
        </p:nvSpPr>
        <p:spPr>
          <a:xfrm>
            <a:off x="7883848" y="652042"/>
            <a:ext cx="803100" cy="623400"/>
          </a:xfrm>
          <a:prstGeom prst="rect">
            <a:avLst/>
          </a:prstGeom>
          <a:noFill/>
          <a:ln>
            <a:noFill/>
          </a:ln>
        </p:spPr>
        <p:txBody>
          <a:bodyPr anchorCtr="0" anchor="t" bIns="41900" lIns="83800" spcFirstLastPara="1" rIns="83800" wrap="square" tIns="41900">
            <a:noAutofit/>
          </a:bodyPr>
          <a:lstStyle/>
          <a:p>
            <a:pPr indent="0" lvl="0" marL="0" marR="0" rtl="0" algn="ctr">
              <a:spcBef>
                <a:spcPts val="0"/>
              </a:spcBef>
              <a:spcAft>
                <a:spcPts val="0"/>
              </a:spcAft>
              <a:buNone/>
            </a:pPr>
            <a:r>
              <a:rPr b="1" lang="en-US" sz="4400">
                <a:solidFill>
                  <a:schemeClr val="dk2"/>
                </a:solidFill>
                <a:latin typeface="Times New Roman"/>
                <a:ea typeface="Times New Roman"/>
                <a:cs typeface="Times New Roman"/>
                <a:sym typeface="Times New Roman"/>
              </a:rPr>
              <a:t>Ω</a:t>
            </a:r>
            <a:endParaRPr b="1" sz="4400">
              <a:solidFill>
                <a:schemeClr val="dk2"/>
              </a:solidFill>
              <a:latin typeface="Times New Roman"/>
              <a:ea typeface="Times New Roman"/>
              <a:cs typeface="Times New Roman"/>
              <a:sym typeface="Times New Roman"/>
            </a:endParaRPr>
          </a:p>
        </p:txBody>
      </p:sp>
      <p:sp>
        <p:nvSpPr>
          <p:cNvPr id="622" name="Google Shape;622;p82"/>
          <p:cNvSpPr txBox="1"/>
          <p:nvPr>
            <p:ph type="title"/>
          </p:nvPr>
        </p:nvSpPr>
        <p:spPr>
          <a:xfrm>
            <a:off x="687586" y="0"/>
            <a:ext cx="7768800" cy="971100"/>
          </a:xfrm>
          <a:prstGeom prst="rect">
            <a:avLst/>
          </a:prstGeom>
          <a:noFill/>
          <a:ln>
            <a:noFill/>
          </a:ln>
        </p:spPr>
        <p:txBody>
          <a:bodyPr anchorCtr="0" anchor="ctr" bIns="32750" lIns="32750" spcFirstLastPara="1" rIns="69975" wrap="square" tIns="32750">
            <a:noAutofit/>
          </a:bodyPr>
          <a:lstStyle/>
          <a:p>
            <a:pPr indent="0" lvl="0" marL="0" rtl="0" algn="ctr">
              <a:spcBef>
                <a:spcPts val="0"/>
              </a:spcBef>
              <a:spcAft>
                <a:spcPts val="0"/>
              </a:spcAft>
              <a:buNone/>
            </a:pPr>
            <a:r>
              <a:rPr lang="en-US"/>
              <a:t>Review of Probability</a:t>
            </a:r>
            <a:endParaRPr/>
          </a:p>
        </p:txBody>
      </p:sp>
      <p:graphicFrame>
        <p:nvGraphicFramePr>
          <p:cNvPr id="623" name="Google Shape;623;p82"/>
          <p:cNvGraphicFramePr/>
          <p:nvPr/>
        </p:nvGraphicFramePr>
        <p:xfrm>
          <a:off x="4381183" y="1265691"/>
          <a:ext cx="3000000" cy="3000000"/>
        </p:xfrm>
        <a:graphic>
          <a:graphicData uri="http://schemas.openxmlformats.org/drawingml/2006/table">
            <a:tbl>
              <a:tblPr bandRow="1" firstRow="1">
                <a:noFill/>
                <a:tableStyleId>{753DFC70-7BFD-4AEC-B65D-A799BD61F03B}</a:tableStyleId>
              </a:tblPr>
              <a:tblGrid>
                <a:gridCol w="883375"/>
                <a:gridCol w="883375"/>
                <a:gridCol w="883375"/>
                <a:gridCol w="883375"/>
                <a:gridCol w="883375"/>
              </a:tblGrid>
              <a:tr h="664725">
                <a:tc>
                  <a:txBody>
                    <a:bodyPr/>
                    <a:lstStyle/>
                    <a:p>
                      <a:pPr indent="0" lvl="0" marL="0" marR="0" rtl="0" algn="l">
                        <a:spcBef>
                          <a:spcPts val="0"/>
                        </a:spcBef>
                        <a:spcAft>
                          <a:spcPts val="0"/>
                        </a:spcAft>
                        <a:buNone/>
                      </a:pPr>
                      <a:r>
                        <a:t/>
                      </a:r>
                      <a:endParaRPr sz="1400"/>
                    </a:p>
                  </a:txBody>
                  <a:tcPr marT="34300" marB="34300" marR="91450" marL="91450">
                    <a:lnL cap="flat" cmpd="sng" w="28575">
                      <a:solidFill>
                        <a:srgbClr val="1F497D"/>
                      </a:solidFill>
                      <a:prstDash val="solid"/>
                      <a:round/>
                      <a:headEnd len="sm" w="sm" type="none"/>
                      <a:tailEnd len="sm" w="sm" type="none"/>
                    </a:lnL>
                    <a:lnR cap="flat" cmpd="sng" w="28575">
                      <a:solidFill>
                        <a:srgbClr val="1F497D"/>
                      </a:solidFill>
                      <a:prstDash val="dot"/>
                      <a:round/>
                      <a:headEnd len="sm" w="sm" type="none"/>
                      <a:tailEnd len="sm" w="sm" type="none"/>
                    </a:lnR>
                    <a:lnT cap="flat" cmpd="sng" w="28575">
                      <a:solidFill>
                        <a:srgbClr val="1F497D"/>
                      </a:solidFill>
                      <a:prstDash val="solid"/>
                      <a:round/>
                      <a:headEnd len="sm" w="sm" type="none"/>
                      <a:tailEnd len="sm" w="sm" type="none"/>
                    </a:lnT>
                    <a:lnB cap="flat" cmpd="sng" w="28575">
                      <a:solidFill>
                        <a:srgbClr val="1F497D"/>
                      </a:solidFill>
                      <a:prstDash val="dot"/>
                      <a:round/>
                      <a:headEnd len="sm" w="sm" type="none"/>
                      <a:tailEnd len="sm" w="sm" type="none"/>
                    </a:lnB>
                    <a:solidFill>
                      <a:srgbClr val="C1FEEF"/>
                    </a:solidFill>
                  </a:tcPr>
                </a:tc>
                <a:tc>
                  <a:txBody>
                    <a:bodyPr/>
                    <a:lstStyle/>
                    <a:p>
                      <a:pPr indent="0" lvl="0" marL="0" marR="0" rtl="0" algn="l">
                        <a:spcBef>
                          <a:spcPts val="0"/>
                        </a:spcBef>
                        <a:spcAft>
                          <a:spcPts val="0"/>
                        </a:spcAft>
                        <a:buNone/>
                      </a:pPr>
                      <a:r>
                        <a:t/>
                      </a:r>
                      <a:endParaRPr sz="1400"/>
                    </a:p>
                  </a:txBody>
                  <a:tcPr marT="34300" marB="34300" marR="91450" marL="91450">
                    <a:lnL cap="flat" cmpd="sng" w="28575">
                      <a:solidFill>
                        <a:srgbClr val="1F497D"/>
                      </a:solidFill>
                      <a:prstDash val="dot"/>
                      <a:round/>
                      <a:headEnd len="sm" w="sm" type="none"/>
                      <a:tailEnd len="sm" w="sm" type="none"/>
                    </a:lnL>
                    <a:lnR cap="flat" cmpd="sng" w="28575">
                      <a:solidFill>
                        <a:srgbClr val="1F497D"/>
                      </a:solidFill>
                      <a:prstDash val="dot"/>
                      <a:round/>
                      <a:headEnd len="sm" w="sm" type="none"/>
                      <a:tailEnd len="sm" w="sm" type="none"/>
                    </a:lnR>
                    <a:lnT cap="flat" cmpd="sng" w="28575">
                      <a:solidFill>
                        <a:srgbClr val="1F497D"/>
                      </a:solidFill>
                      <a:prstDash val="solid"/>
                      <a:round/>
                      <a:headEnd len="sm" w="sm" type="none"/>
                      <a:tailEnd len="sm" w="sm" type="none"/>
                    </a:lnT>
                    <a:lnB cap="flat" cmpd="sng" w="28575">
                      <a:solidFill>
                        <a:srgbClr val="1F497D"/>
                      </a:solidFill>
                      <a:prstDash val="dot"/>
                      <a:round/>
                      <a:headEnd len="sm" w="sm" type="none"/>
                      <a:tailEnd len="sm" w="sm" type="none"/>
                    </a:lnB>
                    <a:solidFill>
                      <a:srgbClr val="C1FEEF"/>
                    </a:solidFill>
                  </a:tcPr>
                </a:tc>
                <a:tc>
                  <a:txBody>
                    <a:bodyPr/>
                    <a:lstStyle/>
                    <a:p>
                      <a:pPr indent="0" lvl="0" marL="0" marR="0" rtl="0" algn="l">
                        <a:spcBef>
                          <a:spcPts val="0"/>
                        </a:spcBef>
                        <a:spcAft>
                          <a:spcPts val="0"/>
                        </a:spcAft>
                        <a:buNone/>
                      </a:pPr>
                      <a:r>
                        <a:t/>
                      </a:r>
                      <a:endParaRPr sz="1400"/>
                    </a:p>
                  </a:txBody>
                  <a:tcPr marT="34300" marB="34300" marR="91450" marL="91450">
                    <a:lnL cap="flat" cmpd="sng" w="28575">
                      <a:solidFill>
                        <a:srgbClr val="1F497D"/>
                      </a:solidFill>
                      <a:prstDash val="dot"/>
                      <a:round/>
                      <a:headEnd len="sm" w="sm" type="none"/>
                      <a:tailEnd len="sm" w="sm" type="none"/>
                    </a:lnL>
                    <a:lnR cap="flat" cmpd="sng" w="28575">
                      <a:solidFill>
                        <a:srgbClr val="1F497D"/>
                      </a:solidFill>
                      <a:prstDash val="dot"/>
                      <a:round/>
                      <a:headEnd len="sm" w="sm" type="none"/>
                      <a:tailEnd len="sm" w="sm" type="none"/>
                    </a:lnR>
                    <a:lnT cap="flat" cmpd="sng" w="28575">
                      <a:solidFill>
                        <a:srgbClr val="1F497D"/>
                      </a:solidFill>
                      <a:prstDash val="solid"/>
                      <a:round/>
                      <a:headEnd len="sm" w="sm" type="none"/>
                      <a:tailEnd len="sm" w="sm" type="none"/>
                    </a:lnT>
                    <a:lnB cap="flat" cmpd="sng" w="28575">
                      <a:solidFill>
                        <a:srgbClr val="1F497D"/>
                      </a:solidFill>
                      <a:prstDash val="dot"/>
                      <a:round/>
                      <a:headEnd len="sm" w="sm" type="none"/>
                      <a:tailEnd len="sm" w="sm" type="none"/>
                    </a:lnB>
                    <a:solidFill>
                      <a:srgbClr val="C1FEEF"/>
                    </a:solidFill>
                  </a:tcPr>
                </a:tc>
                <a:tc>
                  <a:txBody>
                    <a:bodyPr/>
                    <a:lstStyle/>
                    <a:p>
                      <a:pPr indent="0" lvl="0" marL="0" marR="0" rtl="0" algn="l">
                        <a:spcBef>
                          <a:spcPts val="0"/>
                        </a:spcBef>
                        <a:spcAft>
                          <a:spcPts val="0"/>
                        </a:spcAft>
                        <a:buNone/>
                      </a:pPr>
                      <a:r>
                        <a:t/>
                      </a:r>
                      <a:endParaRPr sz="1400"/>
                    </a:p>
                  </a:txBody>
                  <a:tcPr marT="34300" marB="34300" marR="91450" marL="91450">
                    <a:lnL cap="flat" cmpd="sng" w="28575">
                      <a:solidFill>
                        <a:srgbClr val="1F497D"/>
                      </a:solidFill>
                      <a:prstDash val="dot"/>
                      <a:round/>
                      <a:headEnd len="sm" w="sm" type="none"/>
                      <a:tailEnd len="sm" w="sm" type="none"/>
                    </a:lnL>
                    <a:lnR cap="flat" cmpd="sng" w="28575">
                      <a:solidFill>
                        <a:srgbClr val="1F497D"/>
                      </a:solidFill>
                      <a:prstDash val="dot"/>
                      <a:round/>
                      <a:headEnd len="sm" w="sm" type="none"/>
                      <a:tailEnd len="sm" w="sm" type="none"/>
                    </a:lnR>
                    <a:lnT cap="flat" cmpd="sng" w="28575">
                      <a:solidFill>
                        <a:srgbClr val="1F497D"/>
                      </a:solidFill>
                      <a:prstDash val="solid"/>
                      <a:round/>
                      <a:headEnd len="sm" w="sm" type="none"/>
                      <a:tailEnd len="sm" w="sm" type="none"/>
                    </a:lnT>
                    <a:lnB cap="flat" cmpd="sng" w="28575">
                      <a:solidFill>
                        <a:srgbClr val="1F497D"/>
                      </a:solidFill>
                      <a:prstDash val="dot"/>
                      <a:round/>
                      <a:headEnd len="sm" w="sm" type="none"/>
                      <a:tailEnd len="sm" w="sm" type="none"/>
                    </a:lnB>
                    <a:solidFill>
                      <a:srgbClr val="C1FEEF"/>
                    </a:solidFill>
                  </a:tcPr>
                </a:tc>
                <a:tc>
                  <a:txBody>
                    <a:bodyPr/>
                    <a:lstStyle/>
                    <a:p>
                      <a:pPr indent="0" lvl="0" marL="0" marR="0" rtl="0" algn="l">
                        <a:spcBef>
                          <a:spcPts val="0"/>
                        </a:spcBef>
                        <a:spcAft>
                          <a:spcPts val="0"/>
                        </a:spcAft>
                        <a:buNone/>
                      </a:pPr>
                      <a:r>
                        <a:t/>
                      </a:r>
                      <a:endParaRPr sz="1400"/>
                    </a:p>
                  </a:txBody>
                  <a:tcPr marT="34300" marB="34300" marR="91450" marL="91450">
                    <a:lnL cap="flat" cmpd="sng" w="28575">
                      <a:solidFill>
                        <a:srgbClr val="1F497D"/>
                      </a:solidFill>
                      <a:prstDash val="dot"/>
                      <a:round/>
                      <a:headEnd len="sm" w="sm" type="none"/>
                      <a:tailEnd len="sm" w="sm" type="none"/>
                    </a:lnL>
                    <a:lnR cap="flat" cmpd="sng" w="28575">
                      <a:solidFill>
                        <a:srgbClr val="1F497D"/>
                      </a:solidFill>
                      <a:prstDash val="solid"/>
                      <a:round/>
                      <a:headEnd len="sm" w="sm" type="none"/>
                      <a:tailEnd len="sm" w="sm" type="none"/>
                    </a:lnR>
                    <a:lnT cap="flat" cmpd="sng" w="28575">
                      <a:solidFill>
                        <a:srgbClr val="1F497D"/>
                      </a:solidFill>
                      <a:prstDash val="solid"/>
                      <a:round/>
                      <a:headEnd len="sm" w="sm" type="none"/>
                      <a:tailEnd len="sm" w="sm" type="none"/>
                    </a:lnT>
                    <a:lnB cap="flat" cmpd="sng" w="28575">
                      <a:solidFill>
                        <a:srgbClr val="1F497D"/>
                      </a:solidFill>
                      <a:prstDash val="dot"/>
                      <a:round/>
                      <a:headEnd len="sm" w="sm" type="none"/>
                      <a:tailEnd len="sm" w="sm" type="none"/>
                    </a:lnB>
                    <a:solidFill>
                      <a:srgbClr val="C1FEEF"/>
                    </a:solidFill>
                  </a:tcPr>
                </a:tc>
              </a:tr>
              <a:tr h="664725">
                <a:tc>
                  <a:txBody>
                    <a:bodyPr/>
                    <a:lstStyle/>
                    <a:p>
                      <a:pPr indent="0" lvl="0" marL="0" marR="0" rtl="0" algn="l">
                        <a:spcBef>
                          <a:spcPts val="0"/>
                        </a:spcBef>
                        <a:spcAft>
                          <a:spcPts val="0"/>
                        </a:spcAft>
                        <a:buNone/>
                      </a:pPr>
                      <a:r>
                        <a:t/>
                      </a:r>
                      <a:endParaRPr sz="1400"/>
                    </a:p>
                  </a:txBody>
                  <a:tcPr marT="34300" marB="34300" marR="91450" marL="91450">
                    <a:lnL cap="flat" cmpd="sng" w="28575">
                      <a:solidFill>
                        <a:srgbClr val="1F497D"/>
                      </a:solidFill>
                      <a:prstDash val="solid"/>
                      <a:round/>
                      <a:headEnd len="sm" w="sm" type="none"/>
                      <a:tailEnd len="sm" w="sm" type="none"/>
                    </a:lnL>
                    <a:lnR cap="flat" cmpd="sng" w="28575">
                      <a:solidFill>
                        <a:srgbClr val="1F497D"/>
                      </a:solidFill>
                      <a:prstDash val="dot"/>
                      <a:round/>
                      <a:headEnd len="sm" w="sm" type="none"/>
                      <a:tailEnd len="sm" w="sm" type="none"/>
                    </a:lnR>
                    <a:lnT cap="flat" cmpd="sng" w="28575">
                      <a:solidFill>
                        <a:srgbClr val="1F497D"/>
                      </a:solidFill>
                      <a:prstDash val="dot"/>
                      <a:round/>
                      <a:headEnd len="sm" w="sm" type="none"/>
                      <a:tailEnd len="sm" w="sm" type="none"/>
                    </a:lnT>
                    <a:lnB cap="flat" cmpd="sng" w="28575">
                      <a:solidFill>
                        <a:srgbClr val="1F497D"/>
                      </a:solidFill>
                      <a:prstDash val="dot"/>
                      <a:round/>
                      <a:headEnd len="sm" w="sm" type="none"/>
                      <a:tailEnd len="sm" w="sm" type="none"/>
                    </a:lnB>
                    <a:solidFill>
                      <a:srgbClr val="C1FEEF"/>
                    </a:solidFill>
                  </a:tcPr>
                </a:tc>
                <a:tc>
                  <a:txBody>
                    <a:bodyPr/>
                    <a:lstStyle/>
                    <a:p>
                      <a:pPr indent="0" lvl="0" marL="0" marR="0" rtl="0" algn="l">
                        <a:spcBef>
                          <a:spcPts val="0"/>
                        </a:spcBef>
                        <a:spcAft>
                          <a:spcPts val="0"/>
                        </a:spcAft>
                        <a:buNone/>
                      </a:pPr>
                      <a:r>
                        <a:t/>
                      </a:r>
                      <a:endParaRPr sz="1400"/>
                    </a:p>
                  </a:txBody>
                  <a:tcPr marT="34300" marB="34300" marR="91450" marL="91450">
                    <a:lnL cap="flat" cmpd="sng" w="28575">
                      <a:solidFill>
                        <a:srgbClr val="1F497D"/>
                      </a:solidFill>
                      <a:prstDash val="dot"/>
                      <a:round/>
                      <a:headEnd len="sm" w="sm" type="none"/>
                      <a:tailEnd len="sm" w="sm" type="none"/>
                    </a:lnL>
                    <a:lnR cap="flat" cmpd="sng" w="28575">
                      <a:solidFill>
                        <a:srgbClr val="1F497D"/>
                      </a:solidFill>
                      <a:prstDash val="dot"/>
                      <a:round/>
                      <a:headEnd len="sm" w="sm" type="none"/>
                      <a:tailEnd len="sm" w="sm" type="none"/>
                    </a:lnR>
                    <a:lnT cap="flat" cmpd="sng" w="28575">
                      <a:solidFill>
                        <a:srgbClr val="1F497D"/>
                      </a:solidFill>
                      <a:prstDash val="dot"/>
                      <a:round/>
                      <a:headEnd len="sm" w="sm" type="none"/>
                      <a:tailEnd len="sm" w="sm" type="none"/>
                    </a:lnT>
                    <a:lnB cap="flat" cmpd="sng" w="28575">
                      <a:solidFill>
                        <a:srgbClr val="1F497D"/>
                      </a:solidFill>
                      <a:prstDash val="dot"/>
                      <a:round/>
                      <a:headEnd len="sm" w="sm" type="none"/>
                      <a:tailEnd len="sm" w="sm" type="none"/>
                    </a:lnB>
                    <a:solidFill>
                      <a:srgbClr val="C1FEEF"/>
                    </a:solidFill>
                  </a:tcPr>
                </a:tc>
                <a:tc>
                  <a:txBody>
                    <a:bodyPr/>
                    <a:lstStyle/>
                    <a:p>
                      <a:pPr indent="0" lvl="0" marL="0" marR="0" rtl="0" algn="l">
                        <a:spcBef>
                          <a:spcPts val="0"/>
                        </a:spcBef>
                        <a:spcAft>
                          <a:spcPts val="0"/>
                        </a:spcAft>
                        <a:buNone/>
                      </a:pPr>
                      <a:r>
                        <a:t/>
                      </a:r>
                      <a:endParaRPr sz="1400"/>
                    </a:p>
                  </a:txBody>
                  <a:tcPr marT="34300" marB="34300" marR="91450" marL="91450">
                    <a:lnL cap="flat" cmpd="sng" w="28575">
                      <a:solidFill>
                        <a:srgbClr val="1F497D"/>
                      </a:solidFill>
                      <a:prstDash val="dot"/>
                      <a:round/>
                      <a:headEnd len="sm" w="sm" type="none"/>
                      <a:tailEnd len="sm" w="sm" type="none"/>
                    </a:lnL>
                    <a:lnR cap="flat" cmpd="sng" w="28575">
                      <a:solidFill>
                        <a:srgbClr val="1F497D"/>
                      </a:solidFill>
                      <a:prstDash val="dot"/>
                      <a:round/>
                      <a:headEnd len="sm" w="sm" type="none"/>
                      <a:tailEnd len="sm" w="sm" type="none"/>
                    </a:lnR>
                    <a:lnT cap="flat" cmpd="sng" w="28575">
                      <a:solidFill>
                        <a:srgbClr val="1F497D"/>
                      </a:solidFill>
                      <a:prstDash val="dot"/>
                      <a:round/>
                      <a:headEnd len="sm" w="sm" type="none"/>
                      <a:tailEnd len="sm" w="sm" type="none"/>
                    </a:lnT>
                    <a:lnB cap="flat" cmpd="sng" w="28575">
                      <a:solidFill>
                        <a:srgbClr val="1F497D"/>
                      </a:solidFill>
                      <a:prstDash val="dot"/>
                      <a:round/>
                      <a:headEnd len="sm" w="sm" type="none"/>
                      <a:tailEnd len="sm" w="sm" type="none"/>
                    </a:lnB>
                    <a:solidFill>
                      <a:srgbClr val="C1FEEF"/>
                    </a:solidFill>
                  </a:tcPr>
                </a:tc>
                <a:tc>
                  <a:txBody>
                    <a:bodyPr/>
                    <a:lstStyle/>
                    <a:p>
                      <a:pPr indent="0" lvl="0" marL="0" marR="0" rtl="0" algn="l">
                        <a:spcBef>
                          <a:spcPts val="0"/>
                        </a:spcBef>
                        <a:spcAft>
                          <a:spcPts val="0"/>
                        </a:spcAft>
                        <a:buNone/>
                      </a:pPr>
                      <a:r>
                        <a:t/>
                      </a:r>
                      <a:endParaRPr sz="1400"/>
                    </a:p>
                  </a:txBody>
                  <a:tcPr marT="34300" marB="34300" marR="91450" marL="91450">
                    <a:lnL cap="flat" cmpd="sng" w="28575">
                      <a:solidFill>
                        <a:srgbClr val="1F497D"/>
                      </a:solidFill>
                      <a:prstDash val="dot"/>
                      <a:round/>
                      <a:headEnd len="sm" w="sm" type="none"/>
                      <a:tailEnd len="sm" w="sm" type="none"/>
                    </a:lnL>
                    <a:lnR cap="flat" cmpd="sng" w="28575">
                      <a:solidFill>
                        <a:srgbClr val="1F497D"/>
                      </a:solidFill>
                      <a:prstDash val="dot"/>
                      <a:round/>
                      <a:headEnd len="sm" w="sm" type="none"/>
                      <a:tailEnd len="sm" w="sm" type="none"/>
                    </a:lnR>
                    <a:lnT cap="flat" cmpd="sng" w="28575">
                      <a:solidFill>
                        <a:srgbClr val="1F497D"/>
                      </a:solidFill>
                      <a:prstDash val="dot"/>
                      <a:round/>
                      <a:headEnd len="sm" w="sm" type="none"/>
                      <a:tailEnd len="sm" w="sm" type="none"/>
                    </a:lnT>
                    <a:lnB cap="flat" cmpd="sng" w="28575">
                      <a:solidFill>
                        <a:srgbClr val="1F497D"/>
                      </a:solidFill>
                      <a:prstDash val="dot"/>
                      <a:round/>
                      <a:headEnd len="sm" w="sm" type="none"/>
                      <a:tailEnd len="sm" w="sm" type="none"/>
                    </a:lnB>
                    <a:solidFill>
                      <a:srgbClr val="C1FEEF"/>
                    </a:solidFill>
                  </a:tcPr>
                </a:tc>
                <a:tc>
                  <a:txBody>
                    <a:bodyPr/>
                    <a:lstStyle/>
                    <a:p>
                      <a:pPr indent="0" lvl="0" marL="0" marR="0" rtl="0" algn="l">
                        <a:spcBef>
                          <a:spcPts val="0"/>
                        </a:spcBef>
                        <a:spcAft>
                          <a:spcPts val="0"/>
                        </a:spcAft>
                        <a:buNone/>
                      </a:pPr>
                      <a:r>
                        <a:t/>
                      </a:r>
                      <a:endParaRPr sz="1400"/>
                    </a:p>
                  </a:txBody>
                  <a:tcPr marT="34300" marB="34300" marR="91450" marL="91450">
                    <a:lnL cap="flat" cmpd="sng" w="28575">
                      <a:solidFill>
                        <a:srgbClr val="1F497D"/>
                      </a:solidFill>
                      <a:prstDash val="dot"/>
                      <a:round/>
                      <a:headEnd len="sm" w="sm" type="none"/>
                      <a:tailEnd len="sm" w="sm" type="none"/>
                    </a:lnL>
                    <a:lnR cap="flat" cmpd="sng" w="28575">
                      <a:solidFill>
                        <a:srgbClr val="1F497D"/>
                      </a:solidFill>
                      <a:prstDash val="solid"/>
                      <a:round/>
                      <a:headEnd len="sm" w="sm" type="none"/>
                      <a:tailEnd len="sm" w="sm" type="none"/>
                    </a:lnR>
                    <a:lnT cap="flat" cmpd="sng" w="28575">
                      <a:solidFill>
                        <a:srgbClr val="1F497D"/>
                      </a:solidFill>
                      <a:prstDash val="dot"/>
                      <a:round/>
                      <a:headEnd len="sm" w="sm" type="none"/>
                      <a:tailEnd len="sm" w="sm" type="none"/>
                    </a:lnT>
                    <a:lnB cap="flat" cmpd="sng" w="28575">
                      <a:solidFill>
                        <a:srgbClr val="1F497D"/>
                      </a:solidFill>
                      <a:prstDash val="dot"/>
                      <a:round/>
                      <a:headEnd len="sm" w="sm" type="none"/>
                      <a:tailEnd len="sm" w="sm" type="none"/>
                    </a:lnB>
                    <a:solidFill>
                      <a:srgbClr val="C1FEEF"/>
                    </a:solidFill>
                  </a:tcPr>
                </a:tc>
              </a:tr>
              <a:tr h="664725">
                <a:tc>
                  <a:txBody>
                    <a:bodyPr/>
                    <a:lstStyle/>
                    <a:p>
                      <a:pPr indent="0" lvl="0" marL="0" marR="0" rtl="0" algn="l">
                        <a:spcBef>
                          <a:spcPts val="0"/>
                        </a:spcBef>
                        <a:spcAft>
                          <a:spcPts val="0"/>
                        </a:spcAft>
                        <a:buNone/>
                      </a:pPr>
                      <a:r>
                        <a:t/>
                      </a:r>
                      <a:endParaRPr sz="1400"/>
                    </a:p>
                  </a:txBody>
                  <a:tcPr marT="34300" marB="34300" marR="91450" marL="91450">
                    <a:lnL cap="flat" cmpd="sng" w="28575">
                      <a:solidFill>
                        <a:srgbClr val="1F497D"/>
                      </a:solidFill>
                      <a:prstDash val="solid"/>
                      <a:round/>
                      <a:headEnd len="sm" w="sm" type="none"/>
                      <a:tailEnd len="sm" w="sm" type="none"/>
                    </a:lnL>
                    <a:lnR cap="flat" cmpd="sng" w="28575">
                      <a:solidFill>
                        <a:srgbClr val="1F497D"/>
                      </a:solidFill>
                      <a:prstDash val="dot"/>
                      <a:round/>
                      <a:headEnd len="sm" w="sm" type="none"/>
                      <a:tailEnd len="sm" w="sm" type="none"/>
                    </a:lnR>
                    <a:lnT cap="flat" cmpd="sng" w="28575">
                      <a:solidFill>
                        <a:srgbClr val="1F497D"/>
                      </a:solidFill>
                      <a:prstDash val="dot"/>
                      <a:round/>
                      <a:headEnd len="sm" w="sm" type="none"/>
                      <a:tailEnd len="sm" w="sm" type="none"/>
                    </a:lnT>
                    <a:lnB cap="flat" cmpd="sng" w="28575">
                      <a:solidFill>
                        <a:srgbClr val="1F497D"/>
                      </a:solidFill>
                      <a:prstDash val="dot"/>
                      <a:round/>
                      <a:headEnd len="sm" w="sm" type="none"/>
                      <a:tailEnd len="sm" w="sm" type="none"/>
                    </a:lnB>
                    <a:solidFill>
                      <a:srgbClr val="C1FEEF"/>
                    </a:solidFill>
                  </a:tcPr>
                </a:tc>
                <a:tc>
                  <a:txBody>
                    <a:bodyPr/>
                    <a:lstStyle/>
                    <a:p>
                      <a:pPr indent="0" lvl="0" marL="0" marR="0" rtl="0" algn="l">
                        <a:spcBef>
                          <a:spcPts val="0"/>
                        </a:spcBef>
                        <a:spcAft>
                          <a:spcPts val="0"/>
                        </a:spcAft>
                        <a:buNone/>
                      </a:pPr>
                      <a:r>
                        <a:t/>
                      </a:r>
                      <a:endParaRPr sz="1400"/>
                    </a:p>
                  </a:txBody>
                  <a:tcPr marT="34300" marB="34300" marR="91450" marL="91450">
                    <a:lnL cap="flat" cmpd="sng" w="28575">
                      <a:solidFill>
                        <a:srgbClr val="1F497D"/>
                      </a:solidFill>
                      <a:prstDash val="dot"/>
                      <a:round/>
                      <a:headEnd len="sm" w="sm" type="none"/>
                      <a:tailEnd len="sm" w="sm" type="none"/>
                    </a:lnL>
                    <a:lnR cap="flat" cmpd="sng" w="28575">
                      <a:solidFill>
                        <a:srgbClr val="1F497D"/>
                      </a:solidFill>
                      <a:prstDash val="dot"/>
                      <a:round/>
                      <a:headEnd len="sm" w="sm" type="none"/>
                      <a:tailEnd len="sm" w="sm" type="none"/>
                    </a:lnR>
                    <a:lnT cap="flat" cmpd="sng" w="28575">
                      <a:solidFill>
                        <a:srgbClr val="1F497D"/>
                      </a:solidFill>
                      <a:prstDash val="dot"/>
                      <a:round/>
                      <a:headEnd len="sm" w="sm" type="none"/>
                      <a:tailEnd len="sm" w="sm" type="none"/>
                    </a:lnT>
                    <a:lnB cap="flat" cmpd="sng" w="28575">
                      <a:solidFill>
                        <a:srgbClr val="1F497D"/>
                      </a:solidFill>
                      <a:prstDash val="dot"/>
                      <a:round/>
                      <a:headEnd len="sm" w="sm" type="none"/>
                      <a:tailEnd len="sm" w="sm" type="none"/>
                    </a:lnB>
                    <a:solidFill>
                      <a:srgbClr val="C1FEEF"/>
                    </a:solidFill>
                  </a:tcPr>
                </a:tc>
                <a:tc>
                  <a:txBody>
                    <a:bodyPr/>
                    <a:lstStyle/>
                    <a:p>
                      <a:pPr indent="0" lvl="0" marL="0" marR="0" rtl="0" algn="l">
                        <a:spcBef>
                          <a:spcPts val="0"/>
                        </a:spcBef>
                        <a:spcAft>
                          <a:spcPts val="0"/>
                        </a:spcAft>
                        <a:buNone/>
                      </a:pPr>
                      <a:r>
                        <a:t/>
                      </a:r>
                      <a:endParaRPr sz="1400"/>
                    </a:p>
                  </a:txBody>
                  <a:tcPr marT="34300" marB="34300" marR="91450" marL="91450">
                    <a:lnL cap="flat" cmpd="sng" w="28575">
                      <a:solidFill>
                        <a:srgbClr val="1F497D"/>
                      </a:solidFill>
                      <a:prstDash val="dot"/>
                      <a:round/>
                      <a:headEnd len="sm" w="sm" type="none"/>
                      <a:tailEnd len="sm" w="sm" type="none"/>
                    </a:lnL>
                    <a:lnR cap="flat" cmpd="sng" w="28575">
                      <a:solidFill>
                        <a:srgbClr val="1F497D"/>
                      </a:solidFill>
                      <a:prstDash val="dot"/>
                      <a:round/>
                      <a:headEnd len="sm" w="sm" type="none"/>
                      <a:tailEnd len="sm" w="sm" type="none"/>
                    </a:lnR>
                    <a:lnT cap="flat" cmpd="sng" w="28575">
                      <a:solidFill>
                        <a:srgbClr val="1F497D"/>
                      </a:solidFill>
                      <a:prstDash val="dot"/>
                      <a:round/>
                      <a:headEnd len="sm" w="sm" type="none"/>
                      <a:tailEnd len="sm" w="sm" type="none"/>
                    </a:lnT>
                    <a:lnB cap="flat" cmpd="sng" w="28575">
                      <a:solidFill>
                        <a:srgbClr val="1F497D"/>
                      </a:solidFill>
                      <a:prstDash val="dot"/>
                      <a:round/>
                      <a:headEnd len="sm" w="sm" type="none"/>
                      <a:tailEnd len="sm" w="sm" type="none"/>
                    </a:lnB>
                    <a:solidFill>
                      <a:srgbClr val="C1FEEF"/>
                    </a:solidFill>
                  </a:tcPr>
                </a:tc>
                <a:tc>
                  <a:txBody>
                    <a:bodyPr/>
                    <a:lstStyle/>
                    <a:p>
                      <a:pPr indent="0" lvl="0" marL="0" marR="0" rtl="0" algn="l">
                        <a:spcBef>
                          <a:spcPts val="0"/>
                        </a:spcBef>
                        <a:spcAft>
                          <a:spcPts val="0"/>
                        </a:spcAft>
                        <a:buNone/>
                      </a:pPr>
                      <a:r>
                        <a:t/>
                      </a:r>
                      <a:endParaRPr sz="1400"/>
                    </a:p>
                  </a:txBody>
                  <a:tcPr marT="34300" marB="34300" marR="91450" marL="91450">
                    <a:lnL cap="flat" cmpd="sng" w="28575">
                      <a:solidFill>
                        <a:srgbClr val="1F497D"/>
                      </a:solidFill>
                      <a:prstDash val="dot"/>
                      <a:round/>
                      <a:headEnd len="sm" w="sm" type="none"/>
                      <a:tailEnd len="sm" w="sm" type="none"/>
                    </a:lnL>
                    <a:lnR cap="flat" cmpd="sng" w="28575">
                      <a:solidFill>
                        <a:srgbClr val="1F497D"/>
                      </a:solidFill>
                      <a:prstDash val="dot"/>
                      <a:round/>
                      <a:headEnd len="sm" w="sm" type="none"/>
                      <a:tailEnd len="sm" w="sm" type="none"/>
                    </a:lnR>
                    <a:lnT cap="flat" cmpd="sng" w="28575">
                      <a:solidFill>
                        <a:srgbClr val="1F497D"/>
                      </a:solidFill>
                      <a:prstDash val="dot"/>
                      <a:round/>
                      <a:headEnd len="sm" w="sm" type="none"/>
                      <a:tailEnd len="sm" w="sm" type="none"/>
                    </a:lnT>
                    <a:lnB cap="flat" cmpd="sng" w="28575">
                      <a:solidFill>
                        <a:srgbClr val="1F497D"/>
                      </a:solidFill>
                      <a:prstDash val="dot"/>
                      <a:round/>
                      <a:headEnd len="sm" w="sm" type="none"/>
                      <a:tailEnd len="sm" w="sm" type="none"/>
                    </a:lnB>
                    <a:solidFill>
                      <a:srgbClr val="C1FEEF"/>
                    </a:solidFill>
                  </a:tcPr>
                </a:tc>
                <a:tc>
                  <a:txBody>
                    <a:bodyPr/>
                    <a:lstStyle/>
                    <a:p>
                      <a:pPr indent="0" lvl="0" marL="0" marR="0" rtl="0" algn="l">
                        <a:spcBef>
                          <a:spcPts val="0"/>
                        </a:spcBef>
                        <a:spcAft>
                          <a:spcPts val="0"/>
                        </a:spcAft>
                        <a:buNone/>
                      </a:pPr>
                      <a:r>
                        <a:t/>
                      </a:r>
                      <a:endParaRPr sz="1400"/>
                    </a:p>
                  </a:txBody>
                  <a:tcPr marT="34300" marB="34300" marR="91450" marL="91450">
                    <a:lnL cap="flat" cmpd="sng" w="28575">
                      <a:solidFill>
                        <a:srgbClr val="1F497D"/>
                      </a:solidFill>
                      <a:prstDash val="dot"/>
                      <a:round/>
                      <a:headEnd len="sm" w="sm" type="none"/>
                      <a:tailEnd len="sm" w="sm" type="none"/>
                    </a:lnL>
                    <a:lnR cap="flat" cmpd="sng" w="28575">
                      <a:solidFill>
                        <a:srgbClr val="1F497D"/>
                      </a:solidFill>
                      <a:prstDash val="solid"/>
                      <a:round/>
                      <a:headEnd len="sm" w="sm" type="none"/>
                      <a:tailEnd len="sm" w="sm" type="none"/>
                    </a:lnR>
                    <a:lnT cap="flat" cmpd="sng" w="28575">
                      <a:solidFill>
                        <a:srgbClr val="1F497D"/>
                      </a:solidFill>
                      <a:prstDash val="dot"/>
                      <a:round/>
                      <a:headEnd len="sm" w="sm" type="none"/>
                      <a:tailEnd len="sm" w="sm" type="none"/>
                    </a:lnT>
                    <a:lnB cap="flat" cmpd="sng" w="28575">
                      <a:solidFill>
                        <a:srgbClr val="1F497D"/>
                      </a:solidFill>
                      <a:prstDash val="dot"/>
                      <a:round/>
                      <a:headEnd len="sm" w="sm" type="none"/>
                      <a:tailEnd len="sm" w="sm" type="none"/>
                    </a:lnB>
                    <a:solidFill>
                      <a:srgbClr val="C1FEEF"/>
                    </a:solidFill>
                  </a:tcPr>
                </a:tc>
              </a:tr>
              <a:tr h="664725">
                <a:tc>
                  <a:txBody>
                    <a:bodyPr/>
                    <a:lstStyle/>
                    <a:p>
                      <a:pPr indent="0" lvl="0" marL="0" marR="0" rtl="0" algn="l">
                        <a:spcBef>
                          <a:spcPts val="0"/>
                        </a:spcBef>
                        <a:spcAft>
                          <a:spcPts val="0"/>
                        </a:spcAft>
                        <a:buNone/>
                      </a:pPr>
                      <a:r>
                        <a:t/>
                      </a:r>
                      <a:endParaRPr sz="1400"/>
                    </a:p>
                  </a:txBody>
                  <a:tcPr marT="34300" marB="34300" marR="91450" marL="91450">
                    <a:lnL cap="flat" cmpd="sng" w="28575">
                      <a:solidFill>
                        <a:srgbClr val="1F497D"/>
                      </a:solidFill>
                      <a:prstDash val="solid"/>
                      <a:round/>
                      <a:headEnd len="sm" w="sm" type="none"/>
                      <a:tailEnd len="sm" w="sm" type="none"/>
                    </a:lnL>
                    <a:lnR cap="flat" cmpd="sng" w="28575">
                      <a:solidFill>
                        <a:srgbClr val="1F497D"/>
                      </a:solidFill>
                      <a:prstDash val="dot"/>
                      <a:round/>
                      <a:headEnd len="sm" w="sm" type="none"/>
                      <a:tailEnd len="sm" w="sm" type="none"/>
                    </a:lnR>
                    <a:lnT cap="flat" cmpd="sng" w="28575">
                      <a:solidFill>
                        <a:srgbClr val="1F497D"/>
                      </a:solidFill>
                      <a:prstDash val="dot"/>
                      <a:round/>
                      <a:headEnd len="sm" w="sm" type="none"/>
                      <a:tailEnd len="sm" w="sm" type="none"/>
                    </a:lnT>
                    <a:lnB cap="flat" cmpd="sng" w="28575">
                      <a:solidFill>
                        <a:srgbClr val="1F497D"/>
                      </a:solidFill>
                      <a:prstDash val="dot"/>
                      <a:round/>
                      <a:headEnd len="sm" w="sm" type="none"/>
                      <a:tailEnd len="sm" w="sm" type="none"/>
                    </a:lnB>
                    <a:solidFill>
                      <a:srgbClr val="C1FEEF"/>
                    </a:solidFill>
                  </a:tcPr>
                </a:tc>
                <a:tc>
                  <a:txBody>
                    <a:bodyPr/>
                    <a:lstStyle/>
                    <a:p>
                      <a:pPr indent="0" lvl="0" marL="0" marR="0" rtl="0" algn="l">
                        <a:spcBef>
                          <a:spcPts val="0"/>
                        </a:spcBef>
                        <a:spcAft>
                          <a:spcPts val="0"/>
                        </a:spcAft>
                        <a:buNone/>
                      </a:pPr>
                      <a:r>
                        <a:t/>
                      </a:r>
                      <a:endParaRPr sz="1400"/>
                    </a:p>
                  </a:txBody>
                  <a:tcPr marT="34300" marB="34300" marR="91450" marL="91450">
                    <a:lnL cap="flat" cmpd="sng" w="28575">
                      <a:solidFill>
                        <a:srgbClr val="1F497D"/>
                      </a:solidFill>
                      <a:prstDash val="dot"/>
                      <a:round/>
                      <a:headEnd len="sm" w="sm" type="none"/>
                      <a:tailEnd len="sm" w="sm" type="none"/>
                    </a:lnL>
                    <a:lnR cap="flat" cmpd="sng" w="28575">
                      <a:solidFill>
                        <a:srgbClr val="1F497D"/>
                      </a:solidFill>
                      <a:prstDash val="dot"/>
                      <a:round/>
                      <a:headEnd len="sm" w="sm" type="none"/>
                      <a:tailEnd len="sm" w="sm" type="none"/>
                    </a:lnR>
                    <a:lnT cap="flat" cmpd="sng" w="28575">
                      <a:solidFill>
                        <a:srgbClr val="1F497D"/>
                      </a:solidFill>
                      <a:prstDash val="dot"/>
                      <a:round/>
                      <a:headEnd len="sm" w="sm" type="none"/>
                      <a:tailEnd len="sm" w="sm" type="none"/>
                    </a:lnT>
                    <a:lnB cap="flat" cmpd="sng" w="28575">
                      <a:solidFill>
                        <a:srgbClr val="1F497D"/>
                      </a:solidFill>
                      <a:prstDash val="dot"/>
                      <a:round/>
                      <a:headEnd len="sm" w="sm" type="none"/>
                      <a:tailEnd len="sm" w="sm" type="none"/>
                    </a:lnB>
                    <a:solidFill>
                      <a:srgbClr val="C1FEEF"/>
                    </a:solidFill>
                  </a:tcPr>
                </a:tc>
                <a:tc>
                  <a:txBody>
                    <a:bodyPr/>
                    <a:lstStyle/>
                    <a:p>
                      <a:pPr indent="0" lvl="0" marL="0" marR="0" rtl="0" algn="l">
                        <a:spcBef>
                          <a:spcPts val="0"/>
                        </a:spcBef>
                        <a:spcAft>
                          <a:spcPts val="0"/>
                        </a:spcAft>
                        <a:buNone/>
                      </a:pPr>
                      <a:r>
                        <a:t/>
                      </a:r>
                      <a:endParaRPr sz="1400"/>
                    </a:p>
                  </a:txBody>
                  <a:tcPr marT="34300" marB="34300" marR="91450" marL="91450">
                    <a:lnL cap="flat" cmpd="sng" w="28575">
                      <a:solidFill>
                        <a:srgbClr val="1F497D"/>
                      </a:solidFill>
                      <a:prstDash val="dot"/>
                      <a:round/>
                      <a:headEnd len="sm" w="sm" type="none"/>
                      <a:tailEnd len="sm" w="sm" type="none"/>
                    </a:lnL>
                    <a:lnR cap="flat" cmpd="sng" w="28575">
                      <a:solidFill>
                        <a:srgbClr val="1F497D"/>
                      </a:solidFill>
                      <a:prstDash val="dot"/>
                      <a:round/>
                      <a:headEnd len="sm" w="sm" type="none"/>
                      <a:tailEnd len="sm" w="sm" type="none"/>
                    </a:lnR>
                    <a:lnT cap="flat" cmpd="sng" w="28575">
                      <a:solidFill>
                        <a:srgbClr val="1F497D"/>
                      </a:solidFill>
                      <a:prstDash val="dot"/>
                      <a:round/>
                      <a:headEnd len="sm" w="sm" type="none"/>
                      <a:tailEnd len="sm" w="sm" type="none"/>
                    </a:lnT>
                    <a:lnB cap="flat" cmpd="sng" w="28575">
                      <a:solidFill>
                        <a:srgbClr val="1F497D"/>
                      </a:solidFill>
                      <a:prstDash val="dot"/>
                      <a:round/>
                      <a:headEnd len="sm" w="sm" type="none"/>
                      <a:tailEnd len="sm" w="sm" type="none"/>
                    </a:lnB>
                    <a:solidFill>
                      <a:srgbClr val="C1FEEF"/>
                    </a:solidFill>
                  </a:tcPr>
                </a:tc>
                <a:tc>
                  <a:txBody>
                    <a:bodyPr/>
                    <a:lstStyle/>
                    <a:p>
                      <a:pPr indent="0" lvl="0" marL="0" marR="0" rtl="0" algn="l">
                        <a:spcBef>
                          <a:spcPts val="0"/>
                        </a:spcBef>
                        <a:spcAft>
                          <a:spcPts val="0"/>
                        </a:spcAft>
                        <a:buNone/>
                      </a:pPr>
                      <a:r>
                        <a:t/>
                      </a:r>
                      <a:endParaRPr sz="1400"/>
                    </a:p>
                  </a:txBody>
                  <a:tcPr marT="34300" marB="34300" marR="91450" marL="91450">
                    <a:lnL cap="flat" cmpd="sng" w="28575">
                      <a:solidFill>
                        <a:srgbClr val="1F497D"/>
                      </a:solidFill>
                      <a:prstDash val="dot"/>
                      <a:round/>
                      <a:headEnd len="sm" w="sm" type="none"/>
                      <a:tailEnd len="sm" w="sm" type="none"/>
                    </a:lnL>
                    <a:lnR cap="flat" cmpd="sng" w="28575">
                      <a:solidFill>
                        <a:srgbClr val="1F497D"/>
                      </a:solidFill>
                      <a:prstDash val="dot"/>
                      <a:round/>
                      <a:headEnd len="sm" w="sm" type="none"/>
                      <a:tailEnd len="sm" w="sm" type="none"/>
                    </a:lnR>
                    <a:lnT cap="flat" cmpd="sng" w="28575">
                      <a:solidFill>
                        <a:srgbClr val="1F497D"/>
                      </a:solidFill>
                      <a:prstDash val="dot"/>
                      <a:round/>
                      <a:headEnd len="sm" w="sm" type="none"/>
                      <a:tailEnd len="sm" w="sm" type="none"/>
                    </a:lnT>
                    <a:lnB cap="flat" cmpd="sng" w="28575">
                      <a:solidFill>
                        <a:srgbClr val="1F497D"/>
                      </a:solidFill>
                      <a:prstDash val="dot"/>
                      <a:round/>
                      <a:headEnd len="sm" w="sm" type="none"/>
                      <a:tailEnd len="sm" w="sm" type="none"/>
                    </a:lnB>
                    <a:solidFill>
                      <a:srgbClr val="C1FEEF"/>
                    </a:solidFill>
                  </a:tcPr>
                </a:tc>
                <a:tc>
                  <a:txBody>
                    <a:bodyPr/>
                    <a:lstStyle/>
                    <a:p>
                      <a:pPr indent="0" lvl="0" marL="0" marR="0" rtl="0" algn="l">
                        <a:spcBef>
                          <a:spcPts val="0"/>
                        </a:spcBef>
                        <a:spcAft>
                          <a:spcPts val="0"/>
                        </a:spcAft>
                        <a:buNone/>
                      </a:pPr>
                      <a:r>
                        <a:t/>
                      </a:r>
                      <a:endParaRPr sz="1400"/>
                    </a:p>
                  </a:txBody>
                  <a:tcPr marT="34300" marB="34300" marR="91450" marL="91450">
                    <a:lnL cap="flat" cmpd="sng" w="28575">
                      <a:solidFill>
                        <a:srgbClr val="1F497D"/>
                      </a:solidFill>
                      <a:prstDash val="dot"/>
                      <a:round/>
                      <a:headEnd len="sm" w="sm" type="none"/>
                      <a:tailEnd len="sm" w="sm" type="none"/>
                    </a:lnL>
                    <a:lnR cap="flat" cmpd="sng" w="28575">
                      <a:solidFill>
                        <a:srgbClr val="1F497D"/>
                      </a:solidFill>
                      <a:prstDash val="solid"/>
                      <a:round/>
                      <a:headEnd len="sm" w="sm" type="none"/>
                      <a:tailEnd len="sm" w="sm" type="none"/>
                    </a:lnR>
                    <a:lnT cap="flat" cmpd="sng" w="28575">
                      <a:solidFill>
                        <a:srgbClr val="1F497D"/>
                      </a:solidFill>
                      <a:prstDash val="dot"/>
                      <a:round/>
                      <a:headEnd len="sm" w="sm" type="none"/>
                      <a:tailEnd len="sm" w="sm" type="none"/>
                    </a:lnT>
                    <a:lnB cap="flat" cmpd="sng" w="28575">
                      <a:solidFill>
                        <a:srgbClr val="1F497D"/>
                      </a:solidFill>
                      <a:prstDash val="dot"/>
                      <a:round/>
                      <a:headEnd len="sm" w="sm" type="none"/>
                      <a:tailEnd len="sm" w="sm" type="none"/>
                    </a:lnB>
                    <a:solidFill>
                      <a:srgbClr val="C1FEEF"/>
                    </a:solidFill>
                  </a:tcPr>
                </a:tc>
              </a:tr>
              <a:tr h="664725">
                <a:tc>
                  <a:txBody>
                    <a:bodyPr/>
                    <a:lstStyle/>
                    <a:p>
                      <a:pPr indent="0" lvl="0" marL="0" marR="0" rtl="0" algn="l">
                        <a:spcBef>
                          <a:spcPts val="0"/>
                        </a:spcBef>
                        <a:spcAft>
                          <a:spcPts val="0"/>
                        </a:spcAft>
                        <a:buNone/>
                      </a:pPr>
                      <a:r>
                        <a:t/>
                      </a:r>
                      <a:endParaRPr sz="1400"/>
                    </a:p>
                  </a:txBody>
                  <a:tcPr marT="34300" marB="34300" marR="91450" marL="91450">
                    <a:lnL cap="flat" cmpd="sng" w="28575">
                      <a:solidFill>
                        <a:srgbClr val="1F497D"/>
                      </a:solidFill>
                      <a:prstDash val="solid"/>
                      <a:round/>
                      <a:headEnd len="sm" w="sm" type="none"/>
                      <a:tailEnd len="sm" w="sm" type="none"/>
                    </a:lnL>
                    <a:lnR cap="flat" cmpd="sng" w="28575">
                      <a:solidFill>
                        <a:srgbClr val="1F497D"/>
                      </a:solidFill>
                      <a:prstDash val="dot"/>
                      <a:round/>
                      <a:headEnd len="sm" w="sm" type="none"/>
                      <a:tailEnd len="sm" w="sm" type="none"/>
                    </a:lnR>
                    <a:lnT cap="flat" cmpd="sng" w="28575">
                      <a:solidFill>
                        <a:srgbClr val="1F497D"/>
                      </a:solidFill>
                      <a:prstDash val="dot"/>
                      <a:round/>
                      <a:headEnd len="sm" w="sm" type="none"/>
                      <a:tailEnd len="sm" w="sm" type="none"/>
                    </a:lnT>
                    <a:lnB cap="flat" cmpd="sng" w="28575">
                      <a:solidFill>
                        <a:srgbClr val="1F497D"/>
                      </a:solidFill>
                      <a:prstDash val="solid"/>
                      <a:round/>
                      <a:headEnd len="sm" w="sm" type="none"/>
                      <a:tailEnd len="sm" w="sm" type="none"/>
                    </a:lnB>
                    <a:solidFill>
                      <a:srgbClr val="C1FEEF"/>
                    </a:solidFill>
                  </a:tcPr>
                </a:tc>
                <a:tc>
                  <a:txBody>
                    <a:bodyPr/>
                    <a:lstStyle/>
                    <a:p>
                      <a:pPr indent="0" lvl="0" marL="0" marR="0" rtl="0" algn="l">
                        <a:spcBef>
                          <a:spcPts val="0"/>
                        </a:spcBef>
                        <a:spcAft>
                          <a:spcPts val="0"/>
                        </a:spcAft>
                        <a:buNone/>
                      </a:pPr>
                      <a:r>
                        <a:t/>
                      </a:r>
                      <a:endParaRPr sz="1400"/>
                    </a:p>
                  </a:txBody>
                  <a:tcPr marT="34300" marB="34300" marR="91450" marL="91450">
                    <a:lnL cap="flat" cmpd="sng" w="28575">
                      <a:solidFill>
                        <a:srgbClr val="1F497D"/>
                      </a:solidFill>
                      <a:prstDash val="dot"/>
                      <a:round/>
                      <a:headEnd len="sm" w="sm" type="none"/>
                      <a:tailEnd len="sm" w="sm" type="none"/>
                    </a:lnL>
                    <a:lnR cap="flat" cmpd="sng" w="28575">
                      <a:solidFill>
                        <a:srgbClr val="1F497D"/>
                      </a:solidFill>
                      <a:prstDash val="dot"/>
                      <a:round/>
                      <a:headEnd len="sm" w="sm" type="none"/>
                      <a:tailEnd len="sm" w="sm" type="none"/>
                    </a:lnR>
                    <a:lnT cap="flat" cmpd="sng" w="28575">
                      <a:solidFill>
                        <a:srgbClr val="1F497D"/>
                      </a:solidFill>
                      <a:prstDash val="dot"/>
                      <a:round/>
                      <a:headEnd len="sm" w="sm" type="none"/>
                      <a:tailEnd len="sm" w="sm" type="none"/>
                    </a:lnT>
                    <a:lnB cap="flat" cmpd="sng" w="28575">
                      <a:solidFill>
                        <a:srgbClr val="1F497D"/>
                      </a:solidFill>
                      <a:prstDash val="solid"/>
                      <a:round/>
                      <a:headEnd len="sm" w="sm" type="none"/>
                      <a:tailEnd len="sm" w="sm" type="none"/>
                    </a:lnB>
                    <a:solidFill>
                      <a:srgbClr val="C1FEEF"/>
                    </a:solidFill>
                  </a:tcPr>
                </a:tc>
                <a:tc>
                  <a:txBody>
                    <a:bodyPr/>
                    <a:lstStyle/>
                    <a:p>
                      <a:pPr indent="0" lvl="0" marL="0" marR="0" rtl="0" algn="l">
                        <a:spcBef>
                          <a:spcPts val="0"/>
                        </a:spcBef>
                        <a:spcAft>
                          <a:spcPts val="0"/>
                        </a:spcAft>
                        <a:buNone/>
                      </a:pPr>
                      <a:r>
                        <a:t/>
                      </a:r>
                      <a:endParaRPr sz="1400"/>
                    </a:p>
                  </a:txBody>
                  <a:tcPr marT="34300" marB="34300" marR="91450" marL="91450">
                    <a:lnL cap="flat" cmpd="sng" w="28575">
                      <a:solidFill>
                        <a:srgbClr val="1F497D"/>
                      </a:solidFill>
                      <a:prstDash val="dot"/>
                      <a:round/>
                      <a:headEnd len="sm" w="sm" type="none"/>
                      <a:tailEnd len="sm" w="sm" type="none"/>
                    </a:lnL>
                    <a:lnR cap="flat" cmpd="sng" w="28575">
                      <a:solidFill>
                        <a:srgbClr val="1F497D"/>
                      </a:solidFill>
                      <a:prstDash val="dot"/>
                      <a:round/>
                      <a:headEnd len="sm" w="sm" type="none"/>
                      <a:tailEnd len="sm" w="sm" type="none"/>
                    </a:lnR>
                    <a:lnT cap="flat" cmpd="sng" w="28575">
                      <a:solidFill>
                        <a:srgbClr val="1F497D"/>
                      </a:solidFill>
                      <a:prstDash val="dot"/>
                      <a:round/>
                      <a:headEnd len="sm" w="sm" type="none"/>
                      <a:tailEnd len="sm" w="sm" type="none"/>
                    </a:lnT>
                    <a:lnB cap="flat" cmpd="sng" w="28575">
                      <a:solidFill>
                        <a:srgbClr val="1F497D"/>
                      </a:solidFill>
                      <a:prstDash val="solid"/>
                      <a:round/>
                      <a:headEnd len="sm" w="sm" type="none"/>
                      <a:tailEnd len="sm" w="sm" type="none"/>
                    </a:lnB>
                    <a:solidFill>
                      <a:srgbClr val="C1FEEF"/>
                    </a:solidFill>
                  </a:tcPr>
                </a:tc>
                <a:tc>
                  <a:txBody>
                    <a:bodyPr/>
                    <a:lstStyle/>
                    <a:p>
                      <a:pPr indent="0" lvl="0" marL="0" marR="0" rtl="0" algn="l">
                        <a:spcBef>
                          <a:spcPts val="0"/>
                        </a:spcBef>
                        <a:spcAft>
                          <a:spcPts val="0"/>
                        </a:spcAft>
                        <a:buNone/>
                      </a:pPr>
                      <a:r>
                        <a:t/>
                      </a:r>
                      <a:endParaRPr sz="1400"/>
                    </a:p>
                  </a:txBody>
                  <a:tcPr marT="34300" marB="34300" marR="91450" marL="91450">
                    <a:lnL cap="flat" cmpd="sng" w="28575">
                      <a:solidFill>
                        <a:srgbClr val="1F497D"/>
                      </a:solidFill>
                      <a:prstDash val="dot"/>
                      <a:round/>
                      <a:headEnd len="sm" w="sm" type="none"/>
                      <a:tailEnd len="sm" w="sm" type="none"/>
                    </a:lnL>
                    <a:lnR cap="flat" cmpd="sng" w="28575">
                      <a:solidFill>
                        <a:srgbClr val="1F497D"/>
                      </a:solidFill>
                      <a:prstDash val="dot"/>
                      <a:round/>
                      <a:headEnd len="sm" w="sm" type="none"/>
                      <a:tailEnd len="sm" w="sm" type="none"/>
                    </a:lnR>
                    <a:lnT cap="flat" cmpd="sng" w="28575">
                      <a:solidFill>
                        <a:srgbClr val="1F497D"/>
                      </a:solidFill>
                      <a:prstDash val="dot"/>
                      <a:round/>
                      <a:headEnd len="sm" w="sm" type="none"/>
                      <a:tailEnd len="sm" w="sm" type="none"/>
                    </a:lnT>
                    <a:lnB cap="flat" cmpd="sng" w="28575">
                      <a:solidFill>
                        <a:srgbClr val="1F497D"/>
                      </a:solidFill>
                      <a:prstDash val="solid"/>
                      <a:round/>
                      <a:headEnd len="sm" w="sm" type="none"/>
                      <a:tailEnd len="sm" w="sm" type="none"/>
                    </a:lnB>
                    <a:solidFill>
                      <a:srgbClr val="C1FEEF"/>
                    </a:solidFill>
                  </a:tcPr>
                </a:tc>
                <a:tc>
                  <a:txBody>
                    <a:bodyPr/>
                    <a:lstStyle/>
                    <a:p>
                      <a:pPr indent="0" lvl="0" marL="0" marR="0" rtl="0" algn="l">
                        <a:spcBef>
                          <a:spcPts val="0"/>
                        </a:spcBef>
                        <a:spcAft>
                          <a:spcPts val="0"/>
                        </a:spcAft>
                        <a:buNone/>
                      </a:pPr>
                      <a:r>
                        <a:t/>
                      </a:r>
                      <a:endParaRPr sz="1400"/>
                    </a:p>
                  </a:txBody>
                  <a:tcPr marT="34300" marB="34300" marR="91450" marL="91450">
                    <a:lnL cap="flat" cmpd="sng" w="28575">
                      <a:solidFill>
                        <a:srgbClr val="1F497D"/>
                      </a:solidFill>
                      <a:prstDash val="dot"/>
                      <a:round/>
                      <a:headEnd len="sm" w="sm" type="none"/>
                      <a:tailEnd len="sm" w="sm" type="none"/>
                    </a:lnL>
                    <a:lnR cap="flat" cmpd="sng" w="28575">
                      <a:solidFill>
                        <a:srgbClr val="1F497D"/>
                      </a:solidFill>
                      <a:prstDash val="solid"/>
                      <a:round/>
                      <a:headEnd len="sm" w="sm" type="none"/>
                      <a:tailEnd len="sm" w="sm" type="none"/>
                    </a:lnR>
                    <a:lnT cap="flat" cmpd="sng" w="28575">
                      <a:solidFill>
                        <a:srgbClr val="1F497D"/>
                      </a:solidFill>
                      <a:prstDash val="dot"/>
                      <a:round/>
                      <a:headEnd len="sm" w="sm" type="none"/>
                      <a:tailEnd len="sm" w="sm" type="none"/>
                    </a:lnT>
                    <a:lnB cap="flat" cmpd="sng" w="28575">
                      <a:solidFill>
                        <a:srgbClr val="1F497D"/>
                      </a:solidFill>
                      <a:prstDash val="solid"/>
                      <a:round/>
                      <a:headEnd len="sm" w="sm" type="none"/>
                      <a:tailEnd len="sm" w="sm" type="none"/>
                    </a:lnB>
                    <a:solidFill>
                      <a:srgbClr val="C1FEEF"/>
                    </a:solidFill>
                  </a:tcPr>
                </a:tc>
              </a:tr>
            </a:tbl>
          </a:graphicData>
        </a:graphic>
      </p:graphicFrame>
      <p:sp>
        <p:nvSpPr>
          <p:cNvPr id="624" name="Google Shape;624;p82"/>
          <p:cNvSpPr txBox="1"/>
          <p:nvPr/>
        </p:nvSpPr>
        <p:spPr>
          <a:xfrm>
            <a:off x="156565" y="1050391"/>
            <a:ext cx="4302900" cy="623400"/>
          </a:xfrm>
          <a:prstGeom prst="rect">
            <a:avLst/>
          </a:prstGeom>
          <a:noFill/>
          <a:ln>
            <a:noFill/>
          </a:ln>
        </p:spPr>
        <p:txBody>
          <a:bodyPr anchorCtr="0" anchor="t" bIns="41900" lIns="83800" spcFirstLastPara="1" rIns="83800" wrap="square" tIns="41900">
            <a:noAutofit/>
          </a:bodyPr>
          <a:lstStyle/>
          <a:p>
            <a:pPr indent="0" lvl="0" marL="0" marR="0" rtl="0" algn="l">
              <a:spcBef>
                <a:spcPts val="0"/>
              </a:spcBef>
              <a:spcAft>
                <a:spcPts val="0"/>
              </a:spcAft>
              <a:buNone/>
            </a:pPr>
            <a:r>
              <a:rPr lang="en-US" sz="4400">
                <a:solidFill>
                  <a:srgbClr val="000000"/>
                </a:solidFill>
                <a:latin typeface="Times New Roman"/>
                <a:ea typeface="Times New Roman"/>
                <a:cs typeface="Times New Roman"/>
                <a:sym typeface="Times New Roman"/>
              </a:rPr>
              <a:t>P(</a:t>
            </a:r>
            <a:r>
              <a:rPr b="1" lang="en-US" sz="4400">
                <a:solidFill>
                  <a:srgbClr val="000000"/>
                </a:solidFill>
                <a:latin typeface="Times New Roman"/>
                <a:ea typeface="Times New Roman"/>
                <a:cs typeface="Times New Roman"/>
                <a:sym typeface="Times New Roman"/>
              </a:rPr>
              <a:t>Ω</a:t>
            </a:r>
            <a:r>
              <a:rPr lang="en-US" sz="4400">
                <a:solidFill>
                  <a:srgbClr val="000000"/>
                </a:solidFill>
                <a:latin typeface="Times New Roman"/>
                <a:ea typeface="Times New Roman"/>
                <a:cs typeface="Times New Roman"/>
                <a:sym typeface="Times New Roman"/>
              </a:rPr>
              <a:t>)  =           ?</a:t>
            </a:r>
            <a:endParaRPr sz="900"/>
          </a:p>
        </p:txBody>
      </p:sp>
      <p:sp>
        <p:nvSpPr>
          <p:cNvPr id="625" name="Google Shape;625;p82"/>
          <p:cNvSpPr txBox="1"/>
          <p:nvPr>
            <p:ph idx="4294967295" type="sldNum"/>
          </p:nvPr>
        </p:nvSpPr>
        <p:spPr>
          <a:xfrm>
            <a:off x="7010400" y="4868174"/>
            <a:ext cx="2133600" cy="273900"/>
          </a:xfrm>
          <a:prstGeom prst="rect">
            <a:avLst/>
          </a:prstGeom>
          <a:noFill/>
          <a:ln>
            <a:noFill/>
          </a:ln>
        </p:spPr>
        <p:txBody>
          <a:bodyPr anchorCtr="0" anchor="t" bIns="41900" lIns="83800" spcFirstLastPara="1" rIns="83800" wrap="square" tIns="41900">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9" name="Shape 629"/>
        <p:cNvGrpSpPr/>
        <p:nvPr/>
      </p:nvGrpSpPr>
      <p:grpSpPr>
        <a:xfrm>
          <a:off x="0" y="0"/>
          <a:ext cx="0" cy="0"/>
          <a:chOff x="0" y="0"/>
          <a:chExt cx="0" cy="0"/>
        </a:xfrm>
      </p:grpSpPr>
      <p:sp>
        <p:nvSpPr>
          <p:cNvPr id="630" name="Google Shape;630;p83"/>
          <p:cNvSpPr txBox="1"/>
          <p:nvPr/>
        </p:nvSpPr>
        <p:spPr>
          <a:xfrm>
            <a:off x="7883848" y="651511"/>
            <a:ext cx="803100" cy="623400"/>
          </a:xfrm>
          <a:prstGeom prst="rect">
            <a:avLst/>
          </a:prstGeom>
          <a:noFill/>
          <a:ln>
            <a:noFill/>
          </a:ln>
        </p:spPr>
        <p:txBody>
          <a:bodyPr anchorCtr="0" anchor="t" bIns="41900" lIns="83800" spcFirstLastPara="1" rIns="83800" wrap="square" tIns="41900">
            <a:noAutofit/>
          </a:bodyPr>
          <a:lstStyle/>
          <a:p>
            <a:pPr indent="0" lvl="0" marL="0" marR="0" rtl="0" algn="ctr">
              <a:spcBef>
                <a:spcPts val="0"/>
              </a:spcBef>
              <a:spcAft>
                <a:spcPts val="0"/>
              </a:spcAft>
              <a:buNone/>
            </a:pPr>
            <a:r>
              <a:rPr b="1" lang="en-US" sz="4400">
                <a:solidFill>
                  <a:schemeClr val="dk2"/>
                </a:solidFill>
                <a:latin typeface="Times New Roman"/>
                <a:ea typeface="Times New Roman"/>
                <a:cs typeface="Times New Roman"/>
                <a:sym typeface="Times New Roman"/>
              </a:rPr>
              <a:t>Ω</a:t>
            </a:r>
            <a:endParaRPr b="1" sz="4400">
              <a:solidFill>
                <a:schemeClr val="dk2"/>
              </a:solidFill>
              <a:latin typeface="Times New Roman"/>
              <a:ea typeface="Times New Roman"/>
              <a:cs typeface="Times New Roman"/>
              <a:sym typeface="Times New Roman"/>
            </a:endParaRPr>
          </a:p>
        </p:txBody>
      </p:sp>
      <p:sp>
        <p:nvSpPr>
          <p:cNvPr id="631" name="Google Shape;631;p83"/>
          <p:cNvSpPr txBox="1"/>
          <p:nvPr>
            <p:ph type="title"/>
          </p:nvPr>
        </p:nvSpPr>
        <p:spPr>
          <a:xfrm>
            <a:off x="687586" y="0"/>
            <a:ext cx="7768800" cy="971100"/>
          </a:xfrm>
          <a:prstGeom prst="rect">
            <a:avLst/>
          </a:prstGeom>
          <a:noFill/>
          <a:ln>
            <a:noFill/>
          </a:ln>
        </p:spPr>
        <p:txBody>
          <a:bodyPr anchorCtr="0" anchor="ctr" bIns="32750" lIns="32750" spcFirstLastPara="1" rIns="69975" wrap="square" tIns="32750">
            <a:noAutofit/>
          </a:bodyPr>
          <a:lstStyle/>
          <a:p>
            <a:pPr indent="0" lvl="0" marL="0" rtl="0" algn="ctr">
              <a:spcBef>
                <a:spcPts val="0"/>
              </a:spcBef>
              <a:spcAft>
                <a:spcPts val="0"/>
              </a:spcAft>
              <a:buNone/>
            </a:pPr>
            <a:r>
              <a:rPr lang="en-US"/>
              <a:t>Review of Probability</a:t>
            </a:r>
            <a:endParaRPr/>
          </a:p>
        </p:txBody>
      </p:sp>
      <p:graphicFrame>
        <p:nvGraphicFramePr>
          <p:cNvPr id="632" name="Google Shape;632;p83"/>
          <p:cNvGraphicFramePr/>
          <p:nvPr/>
        </p:nvGraphicFramePr>
        <p:xfrm>
          <a:off x="4381183" y="1268731"/>
          <a:ext cx="3000000" cy="3000000"/>
        </p:xfrm>
        <a:graphic>
          <a:graphicData uri="http://schemas.openxmlformats.org/drawingml/2006/table">
            <a:tbl>
              <a:tblPr bandRow="1" firstRow="1">
                <a:noFill/>
                <a:tableStyleId>{753DFC70-7BFD-4AEC-B65D-A799BD61F03B}</a:tableStyleId>
              </a:tblPr>
              <a:tblGrid>
                <a:gridCol w="883375"/>
                <a:gridCol w="883375"/>
                <a:gridCol w="883375"/>
                <a:gridCol w="883375"/>
                <a:gridCol w="883375"/>
              </a:tblGrid>
              <a:tr h="664725">
                <a:tc>
                  <a:txBody>
                    <a:bodyPr/>
                    <a:lstStyle/>
                    <a:p>
                      <a:pPr indent="0" lvl="0" marL="0" marR="0" rtl="0" algn="ctr">
                        <a:spcBef>
                          <a:spcPts val="0"/>
                        </a:spcBef>
                        <a:spcAft>
                          <a:spcPts val="0"/>
                        </a:spcAft>
                        <a:buNone/>
                      </a:pPr>
                      <a:r>
                        <a:t/>
                      </a:r>
                      <a:endParaRPr b="1" sz="3300"/>
                    </a:p>
                  </a:txBody>
                  <a:tcPr marT="34300" marB="34300" marR="91450" marL="91450" anchor="ctr">
                    <a:lnL cap="flat" cmpd="sng" w="28575">
                      <a:solidFill>
                        <a:srgbClr val="1F497D"/>
                      </a:solidFill>
                      <a:prstDash val="solid"/>
                      <a:round/>
                      <a:headEnd len="sm" w="sm" type="none"/>
                      <a:tailEnd len="sm" w="sm" type="none"/>
                    </a:lnL>
                    <a:lnR cap="flat" cmpd="sng" w="28575">
                      <a:solidFill>
                        <a:srgbClr val="1F497D"/>
                      </a:solidFill>
                      <a:prstDash val="dot"/>
                      <a:round/>
                      <a:headEnd len="sm" w="sm" type="none"/>
                      <a:tailEnd len="sm" w="sm" type="none"/>
                    </a:lnR>
                    <a:lnT cap="flat" cmpd="sng" w="28575">
                      <a:solidFill>
                        <a:srgbClr val="1F497D"/>
                      </a:solidFill>
                      <a:prstDash val="solid"/>
                      <a:round/>
                      <a:headEnd len="sm" w="sm" type="none"/>
                      <a:tailEnd len="sm" w="sm" type="none"/>
                    </a:lnT>
                    <a:lnB cap="flat" cmpd="sng" w="28575">
                      <a:solidFill>
                        <a:srgbClr val="C0504D"/>
                      </a:solidFill>
                      <a:prstDash val="solid"/>
                      <a:round/>
                      <a:headEnd len="sm" w="sm" type="none"/>
                      <a:tailEnd len="sm" w="sm" type="none"/>
                    </a:lnB>
                    <a:solidFill>
                      <a:srgbClr val="C1FEEF"/>
                    </a:solidFill>
                  </a:tcPr>
                </a:tc>
                <a:tc>
                  <a:txBody>
                    <a:bodyPr/>
                    <a:lstStyle/>
                    <a:p>
                      <a:pPr indent="0" lvl="0" marL="0" marR="0" rtl="0" algn="ctr">
                        <a:spcBef>
                          <a:spcPts val="0"/>
                        </a:spcBef>
                        <a:spcAft>
                          <a:spcPts val="0"/>
                        </a:spcAft>
                        <a:buNone/>
                      </a:pPr>
                      <a:r>
                        <a:t/>
                      </a:r>
                      <a:endParaRPr b="1" sz="3300"/>
                    </a:p>
                  </a:txBody>
                  <a:tcPr marT="34300" marB="34300" marR="91450" marL="91450" anchor="ctr">
                    <a:lnL cap="flat" cmpd="sng" w="28575">
                      <a:solidFill>
                        <a:srgbClr val="1F497D"/>
                      </a:solidFill>
                      <a:prstDash val="dot"/>
                      <a:round/>
                      <a:headEnd len="sm" w="sm" type="none"/>
                      <a:tailEnd len="sm" w="sm" type="none"/>
                    </a:lnL>
                    <a:lnR cap="flat" cmpd="sng" w="28575">
                      <a:solidFill>
                        <a:srgbClr val="1F497D"/>
                      </a:solidFill>
                      <a:prstDash val="dot"/>
                      <a:round/>
                      <a:headEnd len="sm" w="sm" type="none"/>
                      <a:tailEnd len="sm" w="sm" type="none"/>
                    </a:lnR>
                    <a:lnT cap="flat" cmpd="sng" w="28575">
                      <a:solidFill>
                        <a:srgbClr val="1F497D"/>
                      </a:solidFill>
                      <a:prstDash val="solid"/>
                      <a:round/>
                      <a:headEnd len="sm" w="sm" type="none"/>
                      <a:tailEnd len="sm" w="sm" type="none"/>
                    </a:lnT>
                    <a:lnB cap="flat" cmpd="sng" w="28575">
                      <a:solidFill>
                        <a:srgbClr val="C0504D"/>
                      </a:solidFill>
                      <a:prstDash val="solid"/>
                      <a:round/>
                      <a:headEnd len="sm" w="sm" type="none"/>
                      <a:tailEnd len="sm" w="sm" type="none"/>
                    </a:lnB>
                    <a:solidFill>
                      <a:srgbClr val="C1FEEF"/>
                    </a:solidFill>
                  </a:tcPr>
                </a:tc>
                <a:tc>
                  <a:txBody>
                    <a:bodyPr/>
                    <a:lstStyle/>
                    <a:p>
                      <a:pPr indent="0" lvl="0" marL="0" marR="0" rtl="0" algn="ctr">
                        <a:spcBef>
                          <a:spcPts val="0"/>
                        </a:spcBef>
                        <a:spcAft>
                          <a:spcPts val="0"/>
                        </a:spcAft>
                        <a:buNone/>
                      </a:pPr>
                      <a:r>
                        <a:t/>
                      </a:r>
                      <a:endParaRPr b="1" sz="3300"/>
                    </a:p>
                  </a:txBody>
                  <a:tcPr marT="34300" marB="34300" marR="91450" marL="91450" anchor="ctr">
                    <a:lnL cap="flat" cmpd="sng" w="28575">
                      <a:solidFill>
                        <a:srgbClr val="1F497D"/>
                      </a:solidFill>
                      <a:prstDash val="dot"/>
                      <a:round/>
                      <a:headEnd len="sm" w="sm" type="none"/>
                      <a:tailEnd len="sm" w="sm" type="none"/>
                    </a:lnL>
                    <a:lnR cap="flat" cmpd="sng" w="28575">
                      <a:solidFill>
                        <a:srgbClr val="1F497D"/>
                      </a:solidFill>
                      <a:prstDash val="dot"/>
                      <a:round/>
                      <a:headEnd len="sm" w="sm" type="none"/>
                      <a:tailEnd len="sm" w="sm" type="none"/>
                    </a:lnR>
                    <a:lnT cap="flat" cmpd="sng" w="28575">
                      <a:solidFill>
                        <a:srgbClr val="1F497D"/>
                      </a:solidFill>
                      <a:prstDash val="solid"/>
                      <a:round/>
                      <a:headEnd len="sm" w="sm" type="none"/>
                      <a:tailEnd len="sm" w="sm" type="none"/>
                    </a:lnT>
                    <a:lnB cap="flat" cmpd="sng" w="28575">
                      <a:solidFill>
                        <a:srgbClr val="1F497D"/>
                      </a:solidFill>
                      <a:prstDash val="dot"/>
                      <a:round/>
                      <a:headEnd len="sm" w="sm" type="none"/>
                      <a:tailEnd len="sm" w="sm" type="none"/>
                    </a:lnB>
                    <a:solidFill>
                      <a:srgbClr val="C1FEEF"/>
                    </a:solidFill>
                  </a:tcPr>
                </a:tc>
                <a:tc>
                  <a:txBody>
                    <a:bodyPr/>
                    <a:lstStyle/>
                    <a:p>
                      <a:pPr indent="0" lvl="0" marL="0" marR="0" rtl="0" algn="ctr">
                        <a:spcBef>
                          <a:spcPts val="0"/>
                        </a:spcBef>
                        <a:spcAft>
                          <a:spcPts val="0"/>
                        </a:spcAft>
                        <a:buNone/>
                      </a:pPr>
                      <a:r>
                        <a:t/>
                      </a:r>
                      <a:endParaRPr b="1" sz="3300"/>
                    </a:p>
                  </a:txBody>
                  <a:tcPr marT="34300" marB="34300" marR="91450" marL="91450" anchor="ctr">
                    <a:lnL cap="flat" cmpd="sng" w="28575">
                      <a:solidFill>
                        <a:srgbClr val="1F497D"/>
                      </a:solidFill>
                      <a:prstDash val="dot"/>
                      <a:round/>
                      <a:headEnd len="sm" w="sm" type="none"/>
                      <a:tailEnd len="sm" w="sm" type="none"/>
                    </a:lnL>
                    <a:lnR cap="flat" cmpd="sng" w="28575">
                      <a:solidFill>
                        <a:srgbClr val="1F497D"/>
                      </a:solidFill>
                      <a:prstDash val="dot"/>
                      <a:round/>
                      <a:headEnd len="sm" w="sm" type="none"/>
                      <a:tailEnd len="sm" w="sm" type="none"/>
                    </a:lnR>
                    <a:lnT cap="flat" cmpd="sng" w="28575">
                      <a:solidFill>
                        <a:srgbClr val="1F497D"/>
                      </a:solidFill>
                      <a:prstDash val="solid"/>
                      <a:round/>
                      <a:headEnd len="sm" w="sm" type="none"/>
                      <a:tailEnd len="sm" w="sm" type="none"/>
                    </a:lnT>
                    <a:lnB cap="flat" cmpd="sng" w="28575">
                      <a:solidFill>
                        <a:srgbClr val="1F497D"/>
                      </a:solidFill>
                      <a:prstDash val="dot"/>
                      <a:round/>
                      <a:headEnd len="sm" w="sm" type="none"/>
                      <a:tailEnd len="sm" w="sm" type="none"/>
                    </a:lnB>
                    <a:solidFill>
                      <a:srgbClr val="C1FEEF"/>
                    </a:solidFill>
                  </a:tcPr>
                </a:tc>
                <a:tc>
                  <a:txBody>
                    <a:bodyPr/>
                    <a:lstStyle/>
                    <a:p>
                      <a:pPr indent="0" lvl="0" marL="0" marR="0" rtl="0" algn="ctr">
                        <a:spcBef>
                          <a:spcPts val="0"/>
                        </a:spcBef>
                        <a:spcAft>
                          <a:spcPts val="0"/>
                        </a:spcAft>
                        <a:buNone/>
                      </a:pPr>
                      <a:r>
                        <a:t/>
                      </a:r>
                      <a:endParaRPr b="1" sz="3300"/>
                    </a:p>
                  </a:txBody>
                  <a:tcPr marT="34300" marB="34300" marR="91450" marL="91450" anchor="ctr">
                    <a:lnL cap="flat" cmpd="sng" w="28575">
                      <a:solidFill>
                        <a:srgbClr val="1F497D"/>
                      </a:solidFill>
                      <a:prstDash val="dot"/>
                      <a:round/>
                      <a:headEnd len="sm" w="sm" type="none"/>
                      <a:tailEnd len="sm" w="sm" type="none"/>
                    </a:lnL>
                    <a:lnR cap="flat" cmpd="sng" w="28575">
                      <a:solidFill>
                        <a:srgbClr val="1F497D"/>
                      </a:solidFill>
                      <a:prstDash val="solid"/>
                      <a:round/>
                      <a:headEnd len="sm" w="sm" type="none"/>
                      <a:tailEnd len="sm" w="sm" type="none"/>
                    </a:lnR>
                    <a:lnT cap="flat" cmpd="sng" w="28575">
                      <a:solidFill>
                        <a:srgbClr val="1F497D"/>
                      </a:solidFill>
                      <a:prstDash val="solid"/>
                      <a:round/>
                      <a:headEnd len="sm" w="sm" type="none"/>
                      <a:tailEnd len="sm" w="sm" type="none"/>
                    </a:lnT>
                    <a:lnB cap="flat" cmpd="sng" w="28575">
                      <a:solidFill>
                        <a:srgbClr val="1F497D"/>
                      </a:solidFill>
                      <a:prstDash val="dot"/>
                      <a:round/>
                      <a:headEnd len="sm" w="sm" type="none"/>
                      <a:tailEnd len="sm" w="sm" type="none"/>
                    </a:lnB>
                    <a:solidFill>
                      <a:srgbClr val="C1FEEF"/>
                    </a:solidFill>
                  </a:tcPr>
                </a:tc>
              </a:tr>
              <a:tr h="664725">
                <a:tc>
                  <a:txBody>
                    <a:bodyPr/>
                    <a:lstStyle/>
                    <a:p>
                      <a:pPr indent="0" lvl="0" marL="0" marR="0" rtl="0" algn="ctr">
                        <a:spcBef>
                          <a:spcPts val="0"/>
                        </a:spcBef>
                        <a:spcAft>
                          <a:spcPts val="0"/>
                        </a:spcAft>
                        <a:buNone/>
                      </a:pPr>
                      <a:r>
                        <a:rPr b="1" lang="en-US" sz="3300"/>
                        <a:t>A</a:t>
                      </a:r>
                      <a:endParaRPr sz="700"/>
                    </a:p>
                  </a:txBody>
                  <a:tcPr marT="34300" marB="34300" marR="91450" marL="91450" anchor="ctr">
                    <a:lnL cap="flat" cmpd="sng" w="28575">
                      <a:solidFill>
                        <a:srgbClr val="C0504D"/>
                      </a:solidFill>
                      <a:prstDash val="solid"/>
                      <a:round/>
                      <a:headEnd len="sm" w="sm" type="none"/>
                      <a:tailEnd len="sm" w="sm" type="none"/>
                    </a:lnL>
                    <a:lnR cap="flat" cmpd="sng" w="28575">
                      <a:solidFill>
                        <a:srgbClr val="C0504D"/>
                      </a:solidFill>
                      <a:prstDash val="dot"/>
                      <a:round/>
                      <a:headEnd len="sm" w="sm" type="none"/>
                      <a:tailEnd len="sm" w="sm" type="none"/>
                    </a:lnR>
                    <a:lnT cap="flat" cmpd="sng" w="28575">
                      <a:solidFill>
                        <a:srgbClr val="C0504D"/>
                      </a:solidFill>
                      <a:prstDash val="solid"/>
                      <a:round/>
                      <a:headEnd len="sm" w="sm" type="none"/>
                      <a:tailEnd len="sm" w="sm" type="none"/>
                    </a:lnT>
                    <a:lnB cap="flat" cmpd="sng" w="28575">
                      <a:solidFill>
                        <a:srgbClr val="C0504D"/>
                      </a:solidFill>
                      <a:prstDash val="dot"/>
                      <a:round/>
                      <a:headEnd len="sm" w="sm" type="none"/>
                      <a:tailEnd len="sm" w="sm" type="none"/>
                    </a:lnB>
                    <a:solidFill>
                      <a:srgbClr val="D0D0EF"/>
                    </a:solidFill>
                  </a:tcPr>
                </a:tc>
                <a:tc>
                  <a:txBody>
                    <a:bodyPr/>
                    <a:lstStyle/>
                    <a:p>
                      <a:pPr indent="0" lvl="0" marL="0" marR="0" rtl="0" algn="ctr">
                        <a:spcBef>
                          <a:spcPts val="0"/>
                        </a:spcBef>
                        <a:spcAft>
                          <a:spcPts val="0"/>
                        </a:spcAft>
                        <a:buNone/>
                      </a:pPr>
                      <a:r>
                        <a:t/>
                      </a:r>
                      <a:endParaRPr b="1" sz="3300"/>
                    </a:p>
                  </a:txBody>
                  <a:tcPr marT="34300" marB="34300" marR="91450" marL="91450" anchor="ctr">
                    <a:lnL cap="flat" cmpd="sng" w="28575">
                      <a:solidFill>
                        <a:srgbClr val="C0504D"/>
                      </a:solidFill>
                      <a:prstDash val="dot"/>
                      <a:round/>
                      <a:headEnd len="sm" w="sm" type="none"/>
                      <a:tailEnd len="sm" w="sm" type="none"/>
                    </a:lnL>
                    <a:lnR cap="flat" cmpd="sng" w="28575">
                      <a:solidFill>
                        <a:srgbClr val="C0504D"/>
                      </a:solidFill>
                      <a:prstDash val="solid"/>
                      <a:round/>
                      <a:headEnd len="sm" w="sm" type="none"/>
                      <a:tailEnd len="sm" w="sm" type="none"/>
                    </a:lnR>
                    <a:lnT cap="flat" cmpd="sng" w="28575">
                      <a:solidFill>
                        <a:srgbClr val="C0504D"/>
                      </a:solidFill>
                      <a:prstDash val="solid"/>
                      <a:round/>
                      <a:headEnd len="sm" w="sm" type="none"/>
                      <a:tailEnd len="sm" w="sm" type="none"/>
                    </a:lnT>
                    <a:lnB cap="flat" cmpd="sng" w="28575">
                      <a:solidFill>
                        <a:srgbClr val="C0504D"/>
                      </a:solidFill>
                      <a:prstDash val="dot"/>
                      <a:round/>
                      <a:headEnd len="sm" w="sm" type="none"/>
                      <a:tailEnd len="sm" w="sm" type="none"/>
                    </a:lnB>
                    <a:solidFill>
                      <a:srgbClr val="D0D0EF"/>
                    </a:solidFill>
                  </a:tcPr>
                </a:tc>
                <a:tc>
                  <a:txBody>
                    <a:bodyPr/>
                    <a:lstStyle/>
                    <a:p>
                      <a:pPr indent="0" lvl="0" marL="0" marR="0" rtl="0" algn="ctr">
                        <a:spcBef>
                          <a:spcPts val="0"/>
                        </a:spcBef>
                        <a:spcAft>
                          <a:spcPts val="0"/>
                        </a:spcAft>
                        <a:buNone/>
                      </a:pPr>
                      <a:r>
                        <a:t/>
                      </a:r>
                      <a:endParaRPr b="1" sz="3300"/>
                    </a:p>
                  </a:txBody>
                  <a:tcPr marT="34300" marB="34300" marR="91450" marL="91450" anchor="ctr">
                    <a:lnL cap="flat" cmpd="sng" w="28575">
                      <a:solidFill>
                        <a:srgbClr val="C0504D"/>
                      </a:solidFill>
                      <a:prstDash val="solid"/>
                      <a:round/>
                      <a:headEnd len="sm" w="sm" type="none"/>
                      <a:tailEnd len="sm" w="sm" type="none"/>
                    </a:lnL>
                    <a:lnR cap="flat" cmpd="sng" w="28575">
                      <a:solidFill>
                        <a:srgbClr val="1F497D"/>
                      </a:solidFill>
                      <a:prstDash val="dot"/>
                      <a:round/>
                      <a:headEnd len="sm" w="sm" type="none"/>
                      <a:tailEnd len="sm" w="sm" type="none"/>
                    </a:lnR>
                    <a:lnT cap="flat" cmpd="sng" w="28575">
                      <a:solidFill>
                        <a:srgbClr val="1F497D"/>
                      </a:solidFill>
                      <a:prstDash val="dot"/>
                      <a:round/>
                      <a:headEnd len="sm" w="sm" type="none"/>
                      <a:tailEnd len="sm" w="sm" type="none"/>
                    </a:lnT>
                    <a:lnB cap="flat" cmpd="sng" w="28575">
                      <a:solidFill>
                        <a:srgbClr val="1F497D"/>
                      </a:solidFill>
                      <a:prstDash val="dot"/>
                      <a:round/>
                      <a:headEnd len="sm" w="sm" type="none"/>
                      <a:tailEnd len="sm" w="sm" type="none"/>
                    </a:lnB>
                    <a:solidFill>
                      <a:srgbClr val="C1FEEF"/>
                    </a:solidFill>
                  </a:tcPr>
                </a:tc>
                <a:tc>
                  <a:txBody>
                    <a:bodyPr/>
                    <a:lstStyle/>
                    <a:p>
                      <a:pPr indent="0" lvl="0" marL="0" marR="0" rtl="0" algn="ctr">
                        <a:spcBef>
                          <a:spcPts val="0"/>
                        </a:spcBef>
                        <a:spcAft>
                          <a:spcPts val="0"/>
                        </a:spcAft>
                        <a:buNone/>
                      </a:pPr>
                      <a:r>
                        <a:t/>
                      </a:r>
                      <a:endParaRPr b="1" sz="3300"/>
                    </a:p>
                  </a:txBody>
                  <a:tcPr marT="34300" marB="34300" marR="91450" marL="91450" anchor="ctr">
                    <a:lnL cap="flat" cmpd="sng" w="28575">
                      <a:solidFill>
                        <a:srgbClr val="1F497D"/>
                      </a:solidFill>
                      <a:prstDash val="dot"/>
                      <a:round/>
                      <a:headEnd len="sm" w="sm" type="none"/>
                      <a:tailEnd len="sm" w="sm" type="none"/>
                    </a:lnL>
                    <a:lnR cap="flat" cmpd="sng" w="28575">
                      <a:solidFill>
                        <a:srgbClr val="1F497D"/>
                      </a:solidFill>
                      <a:prstDash val="dot"/>
                      <a:round/>
                      <a:headEnd len="sm" w="sm" type="none"/>
                      <a:tailEnd len="sm" w="sm" type="none"/>
                    </a:lnR>
                    <a:lnT cap="flat" cmpd="sng" w="28575">
                      <a:solidFill>
                        <a:srgbClr val="1F497D"/>
                      </a:solidFill>
                      <a:prstDash val="dot"/>
                      <a:round/>
                      <a:headEnd len="sm" w="sm" type="none"/>
                      <a:tailEnd len="sm" w="sm" type="none"/>
                    </a:lnT>
                    <a:lnB cap="flat" cmpd="sng" w="28575">
                      <a:solidFill>
                        <a:srgbClr val="1F497D"/>
                      </a:solidFill>
                      <a:prstDash val="dot"/>
                      <a:round/>
                      <a:headEnd len="sm" w="sm" type="none"/>
                      <a:tailEnd len="sm" w="sm" type="none"/>
                    </a:lnB>
                    <a:solidFill>
                      <a:srgbClr val="C1FEEF"/>
                    </a:solidFill>
                  </a:tcPr>
                </a:tc>
                <a:tc>
                  <a:txBody>
                    <a:bodyPr/>
                    <a:lstStyle/>
                    <a:p>
                      <a:pPr indent="0" lvl="0" marL="0" marR="0" rtl="0" algn="ctr">
                        <a:spcBef>
                          <a:spcPts val="0"/>
                        </a:spcBef>
                        <a:spcAft>
                          <a:spcPts val="0"/>
                        </a:spcAft>
                        <a:buNone/>
                      </a:pPr>
                      <a:r>
                        <a:t/>
                      </a:r>
                      <a:endParaRPr b="1" sz="3300"/>
                    </a:p>
                  </a:txBody>
                  <a:tcPr marT="34300" marB="34300" marR="91450" marL="91450" anchor="ctr">
                    <a:lnL cap="flat" cmpd="sng" w="28575">
                      <a:solidFill>
                        <a:srgbClr val="1F497D"/>
                      </a:solidFill>
                      <a:prstDash val="dot"/>
                      <a:round/>
                      <a:headEnd len="sm" w="sm" type="none"/>
                      <a:tailEnd len="sm" w="sm" type="none"/>
                    </a:lnL>
                    <a:lnR cap="flat" cmpd="sng" w="28575">
                      <a:solidFill>
                        <a:srgbClr val="1F497D"/>
                      </a:solidFill>
                      <a:prstDash val="solid"/>
                      <a:round/>
                      <a:headEnd len="sm" w="sm" type="none"/>
                      <a:tailEnd len="sm" w="sm" type="none"/>
                    </a:lnR>
                    <a:lnT cap="flat" cmpd="sng" w="28575">
                      <a:solidFill>
                        <a:srgbClr val="1F497D"/>
                      </a:solidFill>
                      <a:prstDash val="dot"/>
                      <a:round/>
                      <a:headEnd len="sm" w="sm" type="none"/>
                      <a:tailEnd len="sm" w="sm" type="none"/>
                    </a:lnT>
                    <a:lnB cap="flat" cmpd="sng" w="28575">
                      <a:solidFill>
                        <a:srgbClr val="1F497D"/>
                      </a:solidFill>
                      <a:prstDash val="dot"/>
                      <a:round/>
                      <a:headEnd len="sm" w="sm" type="none"/>
                      <a:tailEnd len="sm" w="sm" type="none"/>
                    </a:lnB>
                    <a:solidFill>
                      <a:srgbClr val="C1FEEF"/>
                    </a:solidFill>
                  </a:tcPr>
                </a:tc>
              </a:tr>
              <a:tr h="664725">
                <a:tc>
                  <a:txBody>
                    <a:bodyPr/>
                    <a:lstStyle/>
                    <a:p>
                      <a:pPr indent="0" lvl="0" marL="0" marR="0" rtl="0" algn="ctr">
                        <a:spcBef>
                          <a:spcPts val="0"/>
                        </a:spcBef>
                        <a:spcAft>
                          <a:spcPts val="0"/>
                        </a:spcAft>
                        <a:buNone/>
                      </a:pPr>
                      <a:r>
                        <a:t/>
                      </a:r>
                      <a:endParaRPr b="1" sz="3300"/>
                    </a:p>
                  </a:txBody>
                  <a:tcPr marT="34300" marB="34300" marR="91450" marL="91450" anchor="ctr">
                    <a:lnL cap="flat" cmpd="sng" w="28575">
                      <a:solidFill>
                        <a:srgbClr val="C0504D"/>
                      </a:solidFill>
                      <a:prstDash val="solid"/>
                      <a:round/>
                      <a:headEnd len="sm" w="sm" type="none"/>
                      <a:tailEnd len="sm" w="sm" type="none"/>
                    </a:lnL>
                    <a:lnR cap="flat" cmpd="sng" w="28575">
                      <a:solidFill>
                        <a:srgbClr val="C0504D"/>
                      </a:solidFill>
                      <a:prstDash val="dot"/>
                      <a:round/>
                      <a:headEnd len="sm" w="sm" type="none"/>
                      <a:tailEnd len="sm" w="sm" type="none"/>
                    </a:lnR>
                    <a:lnT cap="flat" cmpd="sng" w="28575">
                      <a:solidFill>
                        <a:srgbClr val="C0504D"/>
                      </a:solidFill>
                      <a:prstDash val="dot"/>
                      <a:round/>
                      <a:headEnd len="sm" w="sm" type="none"/>
                      <a:tailEnd len="sm" w="sm" type="none"/>
                    </a:lnT>
                    <a:lnB cap="flat" cmpd="sng" w="28575">
                      <a:solidFill>
                        <a:srgbClr val="C0504D"/>
                      </a:solidFill>
                      <a:prstDash val="dot"/>
                      <a:round/>
                      <a:headEnd len="sm" w="sm" type="none"/>
                      <a:tailEnd len="sm" w="sm" type="none"/>
                    </a:lnB>
                    <a:solidFill>
                      <a:srgbClr val="D0D0EF"/>
                    </a:solidFill>
                  </a:tcPr>
                </a:tc>
                <a:tc>
                  <a:txBody>
                    <a:bodyPr/>
                    <a:lstStyle/>
                    <a:p>
                      <a:pPr indent="0" lvl="0" marL="0" marR="0" rtl="0" algn="ctr">
                        <a:spcBef>
                          <a:spcPts val="0"/>
                        </a:spcBef>
                        <a:spcAft>
                          <a:spcPts val="0"/>
                        </a:spcAft>
                        <a:buNone/>
                      </a:pPr>
                      <a:r>
                        <a:t/>
                      </a:r>
                      <a:endParaRPr b="1" sz="3300"/>
                    </a:p>
                  </a:txBody>
                  <a:tcPr marT="34300" marB="34300" marR="91450" marL="91450" anchor="ctr">
                    <a:lnL cap="flat" cmpd="sng" w="28575">
                      <a:solidFill>
                        <a:srgbClr val="C0504D"/>
                      </a:solidFill>
                      <a:prstDash val="dot"/>
                      <a:round/>
                      <a:headEnd len="sm" w="sm" type="none"/>
                      <a:tailEnd len="sm" w="sm" type="none"/>
                    </a:lnL>
                    <a:lnR cap="flat" cmpd="sng" w="28575">
                      <a:solidFill>
                        <a:srgbClr val="C0504D"/>
                      </a:solidFill>
                      <a:prstDash val="solid"/>
                      <a:round/>
                      <a:headEnd len="sm" w="sm" type="none"/>
                      <a:tailEnd len="sm" w="sm" type="none"/>
                    </a:lnR>
                    <a:lnT cap="flat" cmpd="sng" w="28575">
                      <a:solidFill>
                        <a:srgbClr val="C0504D"/>
                      </a:solidFill>
                      <a:prstDash val="dot"/>
                      <a:round/>
                      <a:headEnd len="sm" w="sm" type="none"/>
                      <a:tailEnd len="sm" w="sm" type="none"/>
                    </a:lnT>
                    <a:lnB cap="flat" cmpd="sng" w="28575">
                      <a:solidFill>
                        <a:srgbClr val="C0504D"/>
                      </a:solidFill>
                      <a:prstDash val="dot"/>
                      <a:round/>
                      <a:headEnd len="sm" w="sm" type="none"/>
                      <a:tailEnd len="sm" w="sm" type="none"/>
                    </a:lnB>
                    <a:solidFill>
                      <a:srgbClr val="D0D0EF"/>
                    </a:solidFill>
                  </a:tcPr>
                </a:tc>
                <a:tc>
                  <a:txBody>
                    <a:bodyPr/>
                    <a:lstStyle/>
                    <a:p>
                      <a:pPr indent="0" lvl="0" marL="0" marR="0" rtl="0" algn="ctr">
                        <a:spcBef>
                          <a:spcPts val="0"/>
                        </a:spcBef>
                        <a:spcAft>
                          <a:spcPts val="0"/>
                        </a:spcAft>
                        <a:buNone/>
                      </a:pPr>
                      <a:r>
                        <a:t/>
                      </a:r>
                      <a:endParaRPr b="1" sz="3300"/>
                    </a:p>
                  </a:txBody>
                  <a:tcPr marT="34300" marB="34300" marR="91450" marL="91450" anchor="ctr">
                    <a:lnL cap="flat" cmpd="sng" w="28575">
                      <a:solidFill>
                        <a:srgbClr val="C0504D"/>
                      </a:solidFill>
                      <a:prstDash val="solid"/>
                      <a:round/>
                      <a:headEnd len="sm" w="sm" type="none"/>
                      <a:tailEnd len="sm" w="sm" type="none"/>
                    </a:lnL>
                    <a:lnR cap="flat" cmpd="sng" w="28575">
                      <a:solidFill>
                        <a:srgbClr val="1F497D"/>
                      </a:solidFill>
                      <a:prstDash val="dot"/>
                      <a:round/>
                      <a:headEnd len="sm" w="sm" type="none"/>
                      <a:tailEnd len="sm" w="sm" type="none"/>
                    </a:lnR>
                    <a:lnT cap="flat" cmpd="sng" w="28575">
                      <a:solidFill>
                        <a:srgbClr val="1F497D"/>
                      </a:solidFill>
                      <a:prstDash val="dot"/>
                      <a:round/>
                      <a:headEnd len="sm" w="sm" type="none"/>
                      <a:tailEnd len="sm" w="sm" type="none"/>
                    </a:lnT>
                    <a:lnB cap="flat" cmpd="sng" w="28575">
                      <a:solidFill>
                        <a:srgbClr val="1F497D"/>
                      </a:solidFill>
                      <a:prstDash val="dot"/>
                      <a:round/>
                      <a:headEnd len="sm" w="sm" type="none"/>
                      <a:tailEnd len="sm" w="sm" type="none"/>
                    </a:lnB>
                    <a:solidFill>
                      <a:srgbClr val="C1FEEF"/>
                    </a:solidFill>
                  </a:tcPr>
                </a:tc>
                <a:tc>
                  <a:txBody>
                    <a:bodyPr/>
                    <a:lstStyle/>
                    <a:p>
                      <a:pPr indent="0" lvl="0" marL="0" marR="0" rtl="0" algn="ctr">
                        <a:spcBef>
                          <a:spcPts val="0"/>
                        </a:spcBef>
                        <a:spcAft>
                          <a:spcPts val="0"/>
                        </a:spcAft>
                        <a:buNone/>
                      </a:pPr>
                      <a:r>
                        <a:t/>
                      </a:r>
                      <a:endParaRPr b="1" sz="3300"/>
                    </a:p>
                  </a:txBody>
                  <a:tcPr marT="34300" marB="34300" marR="91450" marL="91450" anchor="ctr">
                    <a:lnL cap="flat" cmpd="sng" w="28575">
                      <a:solidFill>
                        <a:srgbClr val="1F497D"/>
                      </a:solidFill>
                      <a:prstDash val="dot"/>
                      <a:round/>
                      <a:headEnd len="sm" w="sm" type="none"/>
                      <a:tailEnd len="sm" w="sm" type="none"/>
                    </a:lnL>
                    <a:lnR cap="flat" cmpd="sng" w="28575">
                      <a:solidFill>
                        <a:srgbClr val="1F497D"/>
                      </a:solidFill>
                      <a:prstDash val="dot"/>
                      <a:round/>
                      <a:headEnd len="sm" w="sm" type="none"/>
                      <a:tailEnd len="sm" w="sm" type="none"/>
                    </a:lnR>
                    <a:lnT cap="flat" cmpd="sng" w="28575">
                      <a:solidFill>
                        <a:srgbClr val="1F497D"/>
                      </a:solidFill>
                      <a:prstDash val="dot"/>
                      <a:round/>
                      <a:headEnd len="sm" w="sm" type="none"/>
                      <a:tailEnd len="sm" w="sm" type="none"/>
                    </a:lnT>
                    <a:lnB cap="flat" cmpd="sng" w="28575">
                      <a:solidFill>
                        <a:srgbClr val="1F497D"/>
                      </a:solidFill>
                      <a:prstDash val="dot"/>
                      <a:round/>
                      <a:headEnd len="sm" w="sm" type="none"/>
                      <a:tailEnd len="sm" w="sm" type="none"/>
                    </a:lnB>
                    <a:solidFill>
                      <a:srgbClr val="C1FEEF"/>
                    </a:solidFill>
                  </a:tcPr>
                </a:tc>
                <a:tc>
                  <a:txBody>
                    <a:bodyPr/>
                    <a:lstStyle/>
                    <a:p>
                      <a:pPr indent="0" lvl="0" marL="0" marR="0" rtl="0" algn="ctr">
                        <a:spcBef>
                          <a:spcPts val="0"/>
                        </a:spcBef>
                        <a:spcAft>
                          <a:spcPts val="0"/>
                        </a:spcAft>
                        <a:buNone/>
                      </a:pPr>
                      <a:r>
                        <a:t/>
                      </a:r>
                      <a:endParaRPr b="1" sz="3300"/>
                    </a:p>
                  </a:txBody>
                  <a:tcPr marT="34300" marB="34300" marR="91450" marL="91450" anchor="ctr">
                    <a:lnL cap="flat" cmpd="sng" w="28575">
                      <a:solidFill>
                        <a:srgbClr val="1F497D"/>
                      </a:solidFill>
                      <a:prstDash val="dot"/>
                      <a:round/>
                      <a:headEnd len="sm" w="sm" type="none"/>
                      <a:tailEnd len="sm" w="sm" type="none"/>
                    </a:lnL>
                    <a:lnR cap="flat" cmpd="sng" w="28575">
                      <a:solidFill>
                        <a:srgbClr val="1F497D"/>
                      </a:solidFill>
                      <a:prstDash val="solid"/>
                      <a:round/>
                      <a:headEnd len="sm" w="sm" type="none"/>
                      <a:tailEnd len="sm" w="sm" type="none"/>
                    </a:lnR>
                    <a:lnT cap="flat" cmpd="sng" w="28575">
                      <a:solidFill>
                        <a:srgbClr val="1F497D"/>
                      </a:solidFill>
                      <a:prstDash val="dot"/>
                      <a:round/>
                      <a:headEnd len="sm" w="sm" type="none"/>
                      <a:tailEnd len="sm" w="sm" type="none"/>
                    </a:lnT>
                    <a:lnB cap="flat" cmpd="sng" w="28575">
                      <a:solidFill>
                        <a:srgbClr val="1F497D"/>
                      </a:solidFill>
                      <a:prstDash val="dot"/>
                      <a:round/>
                      <a:headEnd len="sm" w="sm" type="none"/>
                      <a:tailEnd len="sm" w="sm" type="none"/>
                    </a:lnB>
                    <a:solidFill>
                      <a:srgbClr val="C1FEEF"/>
                    </a:solidFill>
                  </a:tcPr>
                </a:tc>
              </a:tr>
              <a:tr h="664725">
                <a:tc>
                  <a:txBody>
                    <a:bodyPr/>
                    <a:lstStyle/>
                    <a:p>
                      <a:pPr indent="0" lvl="0" marL="0" marR="0" rtl="0" algn="ctr">
                        <a:spcBef>
                          <a:spcPts val="0"/>
                        </a:spcBef>
                        <a:spcAft>
                          <a:spcPts val="0"/>
                        </a:spcAft>
                        <a:buNone/>
                      </a:pPr>
                      <a:r>
                        <a:t/>
                      </a:r>
                      <a:endParaRPr b="1" sz="3300"/>
                    </a:p>
                  </a:txBody>
                  <a:tcPr marT="34300" marB="34300" marR="91450" marL="91450" anchor="ctr">
                    <a:lnL cap="flat" cmpd="sng" w="28575">
                      <a:solidFill>
                        <a:srgbClr val="C0504D"/>
                      </a:solidFill>
                      <a:prstDash val="solid"/>
                      <a:round/>
                      <a:headEnd len="sm" w="sm" type="none"/>
                      <a:tailEnd len="sm" w="sm" type="none"/>
                    </a:lnL>
                    <a:lnR cap="flat" cmpd="sng" w="28575">
                      <a:solidFill>
                        <a:srgbClr val="C0504D"/>
                      </a:solidFill>
                      <a:prstDash val="dot"/>
                      <a:round/>
                      <a:headEnd len="sm" w="sm" type="none"/>
                      <a:tailEnd len="sm" w="sm" type="none"/>
                    </a:lnR>
                    <a:lnT cap="flat" cmpd="sng" w="28575">
                      <a:solidFill>
                        <a:srgbClr val="C0504D"/>
                      </a:solidFill>
                      <a:prstDash val="dot"/>
                      <a:round/>
                      <a:headEnd len="sm" w="sm" type="none"/>
                      <a:tailEnd len="sm" w="sm" type="none"/>
                    </a:lnT>
                    <a:lnB cap="flat" cmpd="sng" w="28575">
                      <a:solidFill>
                        <a:srgbClr val="C0504D"/>
                      </a:solidFill>
                      <a:prstDash val="dot"/>
                      <a:round/>
                      <a:headEnd len="sm" w="sm" type="none"/>
                      <a:tailEnd len="sm" w="sm" type="none"/>
                    </a:lnB>
                    <a:solidFill>
                      <a:srgbClr val="D0D0EF"/>
                    </a:solidFill>
                  </a:tcPr>
                </a:tc>
                <a:tc>
                  <a:txBody>
                    <a:bodyPr/>
                    <a:lstStyle/>
                    <a:p>
                      <a:pPr indent="0" lvl="0" marL="0" marR="0" rtl="0" algn="ctr">
                        <a:spcBef>
                          <a:spcPts val="0"/>
                        </a:spcBef>
                        <a:spcAft>
                          <a:spcPts val="0"/>
                        </a:spcAft>
                        <a:buNone/>
                      </a:pPr>
                      <a:r>
                        <a:t/>
                      </a:r>
                      <a:endParaRPr b="1" sz="3300"/>
                    </a:p>
                  </a:txBody>
                  <a:tcPr marT="34300" marB="34300" marR="91450" marL="91450" anchor="ctr">
                    <a:lnL cap="flat" cmpd="sng" w="28575">
                      <a:solidFill>
                        <a:srgbClr val="C0504D"/>
                      </a:solidFill>
                      <a:prstDash val="dot"/>
                      <a:round/>
                      <a:headEnd len="sm" w="sm" type="none"/>
                      <a:tailEnd len="sm" w="sm" type="none"/>
                    </a:lnL>
                    <a:lnR cap="flat" cmpd="sng" w="28575">
                      <a:solidFill>
                        <a:srgbClr val="C0504D"/>
                      </a:solidFill>
                      <a:prstDash val="solid"/>
                      <a:round/>
                      <a:headEnd len="sm" w="sm" type="none"/>
                      <a:tailEnd len="sm" w="sm" type="none"/>
                    </a:lnR>
                    <a:lnT cap="flat" cmpd="sng" w="28575">
                      <a:solidFill>
                        <a:srgbClr val="C0504D"/>
                      </a:solidFill>
                      <a:prstDash val="dot"/>
                      <a:round/>
                      <a:headEnd len="sm" w="sm" type="none"/>
                      <a:tailEnd len="sm" w="sm" type="none"/>
                    </a:lnT>
                    <a:lnB cap="flat" cmpd="sng" w="28575">
                      <a:solidFill>
                        <a:srgbClr val="C0504D"/>
                      </a:solidFill>
                      <a:prstDash val="dot"/>
                      <a:round/>
                      <a:headEnd len="sm" w="sm" type="none"/>
                      <a:tailEnd len="sm" w="sm" type="none"/>
                    </a:lnB>
                    <a:solidFill>
                      <a:srgbClr val="D0D0EF"/>
                    </a:solidFill>
                  </a:tcPr>
                </a:tc>
                <a:tc>
                  <a:txBody>
                    <a:bodyPr/>
                    <a:lstStyle/>
                    <a:p>
                      <a:pPr indent="0" lvl="0" marL="0" marR="0" rtl="0" algn="ctr">
                        <a:spcBef>
                          <a:spcPts val="0"/>
                        </a:spcBef>
                        <a:spcAft>
                          <a:spcPts val="0"/>
                        </a:spcAft>
                        <a:buNone/>
                      </a:pPr>
                      <a:r>
                        <a:t/>
                      </a:r>
                      <a:endParaRPr b="1" sz="3300"/>
                    </a:p>
                  </a:txBody>
                  <a:tcPr marT="34300" marB="34300" marR="91450" marL="91450" anchor="ctr">
                    <a:lnL cap="flat" cmpd="sng" w="28575">
                      <a:solidFill>
                        <a:srgbClr val="C0504D"/>
                      </a:solidFill>
                      <a:prstDash val="solid"/>
                      <a:round/>
                      <a:headEnd len="sm" w="sm" type="none"/>
                      <a:tailEnd len="sm" w="sm" type="none"/>
                    </a:lnL>
                    <a:lnR cap="flat" cmpd="sng" w="28575">
                      <a:solidFill>
                        <a:srgbClr val="1F497D"/>
                      </a:solidFill>
                      <a:prstDash val="dot"/>
                      <a:round/>
                      <a:headEnd len="sm" w="sm" type="none"/>
                      <a:tailEnd len="sm" w="sm" type="none"/>
                    </a:lnR>
                    <a:lnT cap="flat" cmpd="sng" w="28575">
                      <a:solidFill>
                        <a:srgbClr val="1F497D"/>
                      </a:solidFill>
                      <a:prstDash val="dot"/>
                      <a:round/>
                      <a:headEnd len="sm" w="sm" type="none"/>
                      <a:tailEnd len="sm" w="sm" type="none"/>
                    </a:lnT>
                    <a:lnB cap="flat" cmpd="sng" w="28575">
                      <a:solidFill>
                        <a:srgbClr val="1F497D"/>
                      </a:solidFill>
                      <a:prstDash val="dot"/>
                      <a:round/>
                      <a:headEnd len="sm" w="sm" type="none"/>
                      <a:tailEnd len="sm" w="sm" type="none"/>
                    </a:lnB>
                    <a:solidFill>
                      <a:srgbClr val="C1FEEF"/>
                    </a:solidFill>
                  </a:tcPr>
                </a:tc>
                <a:tc>
                  <a:txBody>
                    <a:bodyPr/>
                    <a:lstStyle/>
                    <a:p>
                      <a:pPr indent="0" lvl="0" marL="0" marR="0" rtl="0" algn="ctr">
                        <a:spcBef>
                          <a:spcPts val="0"/>
                        </a:spcBef>
                        <a:spcAft>
                          <a:spcPts val="0"/>
                        </a:spcAft>
                        <a:buNone/>
                      </a:pPr>
                      <a:r>
                        <a:t/>
                      </a:r>
                      <a:endParaRPr b="1" sz="3300"/>
                    </a:p>
                  </a:txBody>
                  <a:tcPr marT="34300" marB="34300" marR="91450" marL="91450" anchor="ctr">
                    <a:lnL cap="flat" cmpd="sng" w="28575">
                      <a:solidFill>
                        <a:srgbClr val="1F497D"/>
                      </a:solidFill>
                      <a:prstDash val="dot"/>
                      <a:round/>
                      <a:headEnd len="sm" w="sm" type="none"/>
                      <a:tailEnd len="sm" w="sm" type="none"/>
                    </a:lnL>
                    <a:lnR cap="flat" cmpd="sng" w="28575">
                      <a:solidFill>
                        <a:srgbClr val="1F497D"/>
                      </a:solidFill>
                      <a:prstDash val="dot"/>
                      <a:round/>
                      <a:headEnd len="sm" w="sm" type="none"/>
                      <a:tailEnd len="sm" w="sm" type="none"/>
                    </a:lnR>
                    <a:lnT cap="flat" cmpd="sng" w="28575">
                      <a:solidFill>
                        <a:srgbClr val="1F497D"/>
                      </a:solidFill>
                      <a:prstDash val="dot"/>
                      <a:round/>
                      <a:headEnd len="sm" w="sm" type="none"/>
                      <a:tailEnd len="sm" w="sm" type="none"/>
                    </a:lnT>
                    <a:lnB cap="flat" cmpd="sng" w="28575">
                      <a:solidFill>
                        <a:srgbClr val="1F497D"/>
                      </a:solidFill>
                      <a:prstDash val="dot"/>
                      <a:round/>
                      <a:headEnd len="sm" w="sm" type="none"/>
                      <a:tailEnd len="sm" w="sm" type="none"/>
                    </a:lnB>
                    <a:solidFill>
                      <a:srgbClr val="C1FEEF"/>
                    </a:solidFill>
                  </a:tcPr>
                </a:tc>
                <a:tc>
                  <a:txBody>
                    <a:bodyPr/>
                    <a:lstStyle/>
                    <a:p>
                      <a:pPr indent="0" lvl="0" marL="0" marR="0" rtl="0" algn="ctr">
                        <a:spcBef>
                          <a:spcPts val="0"/>
                        </a:spcBef>
                        <a:spcAft>
                          <a:spcPts val="0"/>
                        </a:spcAft>
                        <a:buNone/>
                      </a:pPr>
                      <a:r>
                        <a:t/>
                      </a:r>
                      <a:endParaRPr b="1" sz="3300"/>
                    </a:p>
                  </a:txBody>
                  <a:tcPr marT="34300" marB="34300" marR="91450" marL="91450" anchor="ctr">
                    <a:lnL cap="flat" cmpd="sng" w="28575">
                      <a:solidFill>
                        <a:srgbClr val="1F497D"/>
                      </a:solidFill>
                      <a:prstDash val="dot"/>
                      <a:round/>
                      <a:headEnd len="sm" w="sm" type="none"/>
                      <a:tailEnd len="sm" w="sm" type="none"/>
                    </a:lnL>
                    <a:lnR cap="flat" cmpd="sng" w="28575">
                      <a:solidFill>
                        <a:srgbClr val="1F497D"/>
                      </a:solidFill>
                      <a:prstDash val="solid"/>
                      <a:round/>
                      <a:headEnd len="sm" w="sm" type="none"/>
                      <a:tailEnd len="sm" w="sm" type="none"/>
                    </a:lnR>
                    <a:lnT cap="flat" cmpd="sng" w="28575">
                      <a:solidFill>
                        <a:srgbClr val="1F497D"/>
                      </a:solidFill>
                      <a:prstDash val="dot"/>
                      <a:round/>
                      <a:headEnd len="sm" w="sm" type="none"/>
                      <a:tailEnd len="sm" w="sm" type="none"/>
                    </a:lnT>
                    <a:lnB cap="flat" cmpd="sng" w="28575">
                      <a:solidFill>
                        <a:srgbClr val="1F497D"/>
                      </a:solidFill>
                      <a:prstDash val="dot"/>
                      <a:round/>
                      <a:headEnd len="sm" w="sm" type="none"/>
                      <a:tailEnd len="sm" w="sm" type="none"/>
                    </a:lnB>
                    <a:solidFill>
                      <a:srgbClr val="C1FEEF"/>
                    </a:solidFill>
                  </a:tcPr>
                </a:tc>
              </a:tr>
              <a:tr h="664725">
                <a:tc>
                  <a:txBody>
                    <a:bodyPr/>
                    <a:lstStyle/>
                    <a:p>
                      <a:pPr indent="0" lvl="0" marL="0" marR="0" rtl="0" algn="ctr">
                        <a:spcBef>
                          <a:spcPts val="0"/>
                        </a:spcBef>
                        <a:spcAft>
                          <a:spcPts val="0"/>
                        </a:spcAft>
                        <a:buNone/>
                      </a:pPr>
                      <a:r>
                        <a:t/>
                      </a:r>
                      <a:endParaRPr b="1" sz="3300"/>
                    </a:p>
                  </a:txBody>
                  <a:tcPr marT="34300" marB="34300" marR="91450" marL="91450" anchor="ctr">
                    <a:lnL cap="flat" cmpd="sng" w="28575">
                      <a:solidFill>
                        <a:srgbClr val="C0504D"/>
                      </a:solidFill>
                      <a:prstDash val="solid"/>
                      <a:round/>
                      <a:headEnd len="sm" w="sm" type="none"/>
                      <a:tailEnd len="sm" w="sm" type="none"/>
                    </a:lnL>
                    <a:lnR cap="flat" cmpd="sng" w="28575">
                      <a:solidFill>
                        <a:srgbClr val="C0504D"/>
                      </a:solidFill>
                      <a:prstDash val="dot"/>
                      <a:round/>
                      <a:headEnd len="sm" w="sm" type="none"/>
                      <a:tailEnd len="sm" w="sm" type="none"/>
                    </a:lnR>
                    <a:lnT cap="flat" cmpd="sng" w="28575">
                      <a:solidFill>
                        <a:srgbClr val="C0504D"/>
                      </a:solidFill>
                      <a:prstDash val="dot"/>
                      <a:round/>
                      <a:headEnd len="sm" w="sm" type="none"/>
                      <a:tailEnd len="sm" w="sm" type="none"/>
                    </a:lnT>
                    <a:lnB cap="flat" cmpd="sng" w="28575">
                      <a:solidFill>
                        <a:srgbClr val="C0504D"/>
                      </a:solidFill>
                      <a:prstDash val="solid"/>
                      <a:round/>
                      <a:headEnd len="sm" w="sm" type="none"/>
                      <a:tailEnd len="sm" w="sm" type="none"/>
                    </a:lnB>
                    <a:solidFill>
                      <a:srgbClr val="D0D0EF"/>
                    </a:solidFill>
                  </a:tcPr>
                </a:tc>
                <a:tc>
                  <a:txBody>
                    <a:bodyPr/>
                    <a:lstStyle/>
                    <a:p>
                      <a:pPr indent="0" lvl="0" marL="0" marR="0" rtl="0" algn="ctr">
                        <a:spcBef>
                          <a:spcPts val="0"/>
                        </a:spcBef>
                        <a:spcAft>
                          <a:spcPts val="0"/>
                        </a:spcAft>
                        <a:buNone/>
                      </a:pPr>
                      <a:r>
                        <a:t/>
                      </a:r>
                      <a:endParaRPr b="1" sz="3300"/>
                    </a:p>
                  </a:txBody>
                  <a:tcPr marT="34300" marB="34300" marR="91450" marL="91450" anchor="ctr">
                    <a:lnL cap="flat" cmpd="sng" w="28575">
                      <a:solidFill>
                        <a:srgbClr val="C0504D"/>
                      </a:solidFill>
                      <a:prstDash val="dot"/>
                      <a:round/>
                      <a:headEnd len="sm" w="sm" type="none"/>
                      <a:tailEnd len="sm" w="sm" type="none"/>
                    </a:lnL>
                    <a:lnR cap="flat" cmpd="sng" w="28575">
                      <a:solidFill>
                        <a:srgbClr val="C0504D"/>
                      </a:solidFill>
                      <a:prstDash val="solid"/>
                      <a:round/>
                      <a:headEnd len="sm" w="sm" type="none"/>
                      <a:tailEnd len="sm" w="sm" type="none"/>
                    </a:lnR>
                    <a:lnT cap="flat" cmpd="sng" w="28575">
                      <a:solidFill>
                        <a:srgbClr val="C0504D"/>
                      </a:solidFill>
                      <a:prstDash val="dot"/>
                      <a:round/>
                      <a:headEnd len="sm" w="sm" type="none"/>
                      <a:tailEnd len="sm" w="sm" type="none"/>
                    </a:lnT>
                    <a:lnB cap="flat" cmpd="sng" w="28575">
                      <a:solidFill>
                        <a:srgbClr val="C0504D"/>
                      </a:solidFill>
                      <a:prstDash val="solid"/>
                      <a:round/>
                      <a:headEnd len="sm" w="sm" type="none"/>
                      <a:tailEnd len="sm" w="sm" type="none"/>
                    </a:lnB>
                    <a:solidFill>
                      <a:srgbClr val="D0D0EF"/>
                    </a:solidFill>
                  </a:tcPr>
                </a:tc>
                <a:tc>
                  <a:txBody>
                    <a:bodyPr/>
                    <a:lstStyle/>
                    <a:p>
                      <a:pPr indent="0" lvl="0" marL="0" marR="0" rtl="0" algn="ctr">
                        <a:spcBef>
                          <a:spcPts val="0"/>
                        </a:spcBef>
                        <a:spcAft>
                          <a:spcPts val="0"/>
                        </a:spcAft>
                        <a:buNone/>
                      </a:pPr>
                      <a:r>
                        <a:t/>
                      </a:r>
                      <a:endParaRPr b="1" sz="3300"/>
                    </a:p>
                  </a:txBody>
                  <a:tcPr marT="34300" marB="34300" marR="91450" marL="91450" anchor="ctr">
                    <a:lnL cap="flat" cmpd="sng" w="28575">
                      <a:solidFill>
                        <a:srgbClr val="C0504D"/>
                      </a:solidFill>
                      <a:prstDash val="solid"/>
                      <a:round/>
                      <a:headEnd len="sm" w="sm" type="none"/>
                      <a:tailEnd len="sm" w="sm" type="none"/>
                    </a:lnL>
                    <a:lnR cap="flat" cmpd="sng" w="28575">
                      <a:solidFill>
                        <a:srgbClr val="1F497D"/>
                      </a:solidFill>
                      <a:prstDash val="dot"/>
                      <a:round/>
                      <a:headEnd len="sm" w="sm" type="none"/>
                      <a:tailEnd len="sm" w="sm" type="none"/>
                    </a:lnR>
                    <a:lnT cap="flat" cmpd="sng" w="28575">
                      <a:solidFill>
                        <a:srgbClr val="1F497D"/>
                      </a:solidFill>
                      <a:prstDash val="dot"/>
                      <a:round/>
                      <a:headEnd len="sm" w="sm" type="none"/>
                      <a:tailEnd len="sm" w="sm" type="none"/>
                    </a:lnT>
                    <a:lnB cap="flat" cmpd="sng" w="28575">
                      <a:solidFill>
                        <a:srgbClr val="1F497D"/>
                      </a:solidFill>
                      <a:prstDash val="solid"/>
                      <a:round/>
                      <a:headEnd len="sm" w="sm" type="none"/>
                      <a:tailEnd len="sm" w="sm" type="none"/>
                    </a:lnB>
                    <a:solidFill>
                      <a:srgbClr val="C1FEEF"/>
                    </a:solidFill>
                  </a:tcPr>
                </a:tc>
                <a:tc>
                  <a:txBody>
                    <a:bodyPr/>
                    <a:lstStyle/>
                    <a:p>
                      <a:pPr indent="0" lvl="0" marL="0" marR="0" rtl="0" algn="ctr">
                        <a:spcBef>
                          <a:spcPts val="0"/>
                        </a:spcBef>
                        <a:spcAft>
                          <a:spcPts val="0"/>
                        </a:spcAft>
                        <a:buNone/>
                      </a:pPr>
                      <a:r>
                        <a:t/>
                      </a:r>
                      <a:endParaRPr b="1" sz="3300"/>
                    </a:p>
                  </a:txBody>
                  <a:tcPr marT="34300" marB="34300" marR="91450" marL="91450" anchor="ctr">
                    <a:lnL cap="flat" cmpd="sng" w="28575">
                      <a:solidFill>
                        <a:srgbClr val="1F497D"/>
                      </a:solidFill>
                      <a:prstDash val="dot"/>
                      <a:round/>
                      <a:headEnd len="sm" w="sm" type="none"/>
                      <a:tailEnd len="sm" w="sm" type="none"/>
                    </a:lnL>
                    <a:lnR cap="flat" cmpd="sng" w="28575">
                      <a:solidFill>
                        <a:srgbClr val="1F497D"/>
                      </a:solidFill>
                      <a:prstDash val="dot"/>
                      <a:round/>
                      <a:headEnd len="sm" w="sm" type="none"/>
                      <a:tailEnd len="sm" w="sm" type="none"/>
                    </a:lnR>
                    <a:lnT cap="flat" cmpd="sng" w="28575">
                      <a:solidFill>
                        <a:srgbClr val="1F497D"/>
                      </a:solidFill>
                      <a:prstDash val="dot"/>
                      <a:round/>
                      <a:headEnd len="sm" w="sm" type="none"/>
                      <a:tailEnd len="sm" w="sm" type="none"/>
                    </a:lnT>
                    <a:lnB cap="flat" cmpd="sng" w="28575">
                      <a:solidFill>
                        <a:srgbClr val="1F497D"/>
                      </a:solidFill>
                      <a:prstDash val="solid"/>
                      <a:round/>
                      <a:headEnd len="sm" w="sm" type="none"/>
                      <a:tailEnd len="sm" w="sm" type="none"/>
                    </a:lnB>
                    <a:solidFill>
                      <a:srgbClr val="C1FEEF"/>
                    </a:solidFill>
                  </a:tcPr>
                </a:tc>
                <a:tc>
                  <a:txBody>
                    <a:bodyPr/>
                    <a:lstStyle/>
                    <a:p>
                      <a:pPr indent="0" lvl="0" marL="0" marR="0" rtl="0" algn="ctr">
                        <a:spcBef>
                          <a:spcPts val="0"/>
                        </a:spcBef>
                        <a:spcAft>
                          <a:spcPts val="0"/>
                        </a:spcAft>
                        <a:buNone/>
                      </a:pPr>
                      <a:r>
                        <a:t/>
                      </a:r>
                      <a:endParaRPr b="1" sz="3300"/>
                    </a:p>
                  </a:txBody>
                  <a:tcPr marT="34300" marB="34300" marR="91450" marL="91450" anchor="ctr">
                    <a:lnL cap="flat" cmpd="sng" w="28575">
                      <a:solidFill>
                        <a:srgbClr val="1F497D"/>
                      </a:solidFill>
                      <a:prstDash val="dot"/>
                      <a:round/>
                      <a:headEnd len="sm" w="sm" type="none"/>
                      <a:tailEnd len="sm" w="sm" type="none"/>
                    </a:lnL>
                    <a:lnR cap="flat" cmpd="sng" w="28575">
                      <a:solidFill>
                        <a:srgbClr val="1F497D"/>
                      </a:solidFill>
                      <a:prstDash val="solid"/>
                      <a:round/>
                      <a:headEnd len="sm" w="sm" type="none"/>
                      <a:tailEnd len="sm" w="sm" type="none"/>
                    </a:lnR>
                    <a:lnT cap="flat" cmpd="sng" w="28575">
                      <a:solidFill>
                        <a:srgbClr val="1F497D"/>
                      </a:solidFill>
                      <a:prstDash val="dot"/>
                      <a:round/>
                      <a:headEnd len="sm" w="sm" type="none"/>
                      <a:tailEnd len="sm" w="sm" type="none"/>
                    </a:lnT>
                    <a:lnB cap="flat" cmpd="sng" w="28575">
                      <a:solidFill>
                        <a:srgbClr val="1F497D"/>
                      </a:solidFill>
                      <a:prstDash val="solid"/>
                      <a:round/>
                      <a:headEnd len="sm" w="sm" type="none"/>
                      <a:tailEnd len="sm" w="sm" type="none"/>
                    </a:lnB>
                    <a:solidFill>
                      <a:srgbClr val="C1FEEF"/>
                    </a:solidFill>
                  </a:tcPr>
                </a:tc>
              </a:tr>
            </a:tbl>
          </a:graphicData>
        </a:graphic>
      </p:graphicFrame>
      <p:sp>
        <p:nvSpPr>
          <p:cNvPr id="633" name="Google Shape;633;p83"/>
          <p:cNvSpPr txBox="1"/>
          <p:nvPr/>
        </p:nvSpPr>
        <p:spPr>
          <a:xfrm>
            <a:off x="156565" y="1050391"/>
            <a:ext cx="4302900" cy="623400"/>
          </a:xfrm>
          <a:prstGeom prst="rect">
            <a:avLst/>
          </a:prstGeom>
          <a:noFill/>
          <a:ln>
            <a:noFill/>
          </a:ln>
        </p:spPr>
        <p:txBody>
          <a:bodyPr anchorCtr="0" anchor="t" bIns="41900" lIns="83800" spcFirstLastPara="1" rIns="83800" wrap="square" tIns="41900">
            <a:noAutofit/>
          </a:bodyPr>
          <a:lstStyle/>
          <a:p>
            <a:pPr indent="0" lvl="0" marL="0" marR="0" rtl="0" algn="l">
              <a:spcBef>
                <a:spcPts val="0"/>
              </a:spcBef>
              <a:spcAft>
                <a:spcPts val="0"/>
              </a:spcAft>
              <a:buNone/>
            </a:pPr>
            <a:r>
              <a:rPr lang="en-US" sz="4400">
                <a:solidFill>
                  <a:srgbClr val="000000"/>
                </a:solidFill>
                <a:latin typeface="Times New Roman"/>
                <a:ea typeface="Times New Roman"/>
                <a:cs typeface="Times New Roman"/>
                <a:sym typeface="Times New Roman"/>
              </a:rPr>
              <a:t>P(</a:t>
            </a:r>
            <a:r>
              <a:rPr b="1" lang="en-US" sz="4400">
                <a:solidFill>
                  <a:srgbClr val="000000"/>
                </a:solidFill>
                <a:latin typeface="Times New Roman"/>
                <a:ea typeface="Times New Roman"/>
                <a:cs typeface="Times New Roman"/>
                <a:sym typeface="Times New Roman"/>
              </a:rPr>
              <a:t>Ω</a:t>
            </a:r>
            <a:r>
              <a:rPr lang="en-US" sz="4400">
                <a:solidFill>
                  <a:srgbClr val="000000"/>
                </a:solidFill>
                <a:latin typeface="Times New Roman"/>
                <a:ea typeface="Times New Roman"/>
                <a:cs typeface="Times New Roman"/>
                <a:sym typeface="Times New Roman"/>
              </a:rPr>
              <a:t>)  =           1</a:t>
            </a:r>
            <a:endParaRPr sz="900"/>
          </a:p>
        </p:txBody>
      </p:sp>
      <p:sp>
        <p:nvSpPr>
          <p:cNvPr id="634" name="Google Shape;634;p83"/>
          <p:cNvSpPr txBox="1"/>
          <p:nvPr/>
        </p:nvSpPr>
        <p:spPr>
          <a:xfrm>
            <a:off x="156565" y="1944514"/>
            <a:ext cx="4302900" cy="623400"/>
          </a:xfrm>
          <a:prstGeom prst="rect">
            <a:avLst/>
          </a:prstGeom>
          <a:noFill/>
          <a:ln>
            <a:noFill/>
          </a:ln>
        </p:spPr>
        <p:txBody>
          <a:bodyPr anchorCtr="0" anchor="t" bIns="41900" lIns="83800" spcFirstLastPara="1" rIns="83800" wrap="square" tIns="41900">
            <a:noAutofit/>
          </a:bodyPr>
          <a:lstStyle/>
          <a:p>
            <a:pPr indent="0" lvl="0" marL="0" marR="0" rtl="0" algn="l">
              <a:spcBef>
                <a:spcPts val="0"/>
              </a:spcBef>
              <a:spcAft>
                <a:spcPts val="0"/>
              </a:spcAft>
              <a:buNone/>
            </a:pPr>
            <a:r>
              <a:rPr lang="en-US" sz="4400">
                <a:solidFill>
                  <a:srgbClr val="000000"/>
                </a:solidFill>
                <a:latin typeface="Times New Roman"/>
                <a:ea typeface="Times New Roman"/>
                <a:cs typeface="Times New Roman"/>
                <a:sym typeface="Times New Roman"/>
              </a:rPr>
              <a:t>P(</a:t>
            </a:r>
            <a:r>
              <a:rPr b="1" lang="en-US" sz="4400">
                <a:solidFill>
                  <a:srgbClr val="000000"/>
                </a:solidFill>
                <a:latin typeface="Times New Roman"/>
                <a:ea typeface="Times New Roman"/>
                <a:cs typeface="Times New Roman"/>
                <a:sym typeface="Times New Roman"/>
              </a:rPr>
              <a:t>A</a:t>
            </a:r>
            <a:r>
              <a:rPr lang="en-US" sz="4400">
                <a:solidFill>
                  <a:srgbClr val="000000"/>
                </a:solidFill>
                <a:latin typeface="Times New Roman"/>
                <a:ea typeface="Times New Roman"/>
                <a:cs typeface="Times New Roman"/>
                <a:sym typeface="Times New Roman"/>
              </a:rPr>
              <a:t>)  =           ?</a:t>
            </a:r>
            <a:endParaRPr sz="900"/>
          </a:p>
        </p:txBody>
      </p:sp>
      <p:sp>
        <p:nvSpPr>
          <p:cNvPr id="635" name="Google Shape;635;p83"/>
          <p:cNvSpPr txBox="1"/>
          <p:nvPr>
            <p:ph idx="4294967295" type="sldNum"/>
          </p:nvPr>
        </p:nvSpPr>
        <p:spPr>
          <a:xfrm>
            <a:off x="7010400" y="4868174"/>
            <a:ext cx="2133600" cy="273900"/>
          </a:xfrm>
          <a:prstGeom prst="rect">
            <a:avLst/>
          </a:prstGeom>
          <a:noFill/>
          <a:ln>
            <a:noFill/>
          </a:ln>
        </p:spPr>
        <p:txBody>
          <a:bodyPr anchorCtr="0" anchor="t" bIns="41900" lIns="83800" spcFirstLastPara="1" rIns="83800" wrap="square" tIns="41900">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9" name="Shape 639"/>
        <p:cNvGrpSpPr/>
        <p:nvPr/>
      </p:nvGrpSpPr>
      <p:grpSpPr>
        <a:xfrm>
          <a:off x="0" y="0"/>
          <a:ext cx="0" cy="0"/>
          <a:chOff x="0" y="0"/>
          <a:chExt cx="0" cy="0"/>
        </a:xfrm>
      </p:grpSpPr>
      <p:sp>
        <p:nvSpPr>
          <p:cNvPr id="640" name="Google Shape;640;p84"/>
          <p:cNvSpPr txBox="1"/>
          <p:nvPr/>
        </p:nvSpPr>
        <p:spPr>
          <a:xfrm>
            <a:off x="7883848" y="651511"/>
            <a:ext cx="803100" cy="623400"/>
          </a:xfrm>
          <a:prstGeom prst="rect">
            <a:avLst/>
          </a:prstGeom>
          <a:noFill/>
          <a:ln>
            <a:noFill/>
          </a:ln>
        </p:spPr>
        <p:txBody>
          <a:bodyPr anchorCtr="0" anchor="t" bIns="41900" lIns="83800" spcFirstLastPara="1" rIns="83800" wrap="square" tIns="41900">
            <a:noAutofit/>
          </a:bodyPr>
          <a:lstStyle/>
          <a:p>
            <a:pPr indent="0" lvl="0" marL="0" marR="0" rtl="0" algn="ctr">
              <a:spcBef>
                <a:spcPts val="0"/>
              </a:spcBef>
              <a:spcAft>
                <a:spcPts val="0"/>
              </a:spcAft>
              <a:buNone/>
            </a:pPr>
            <a:r>
              <a:rPr b="1" lang="en-US" sz="4400">
                <a:solidFill>
                  <a:schemeClr val="dk2"/>
                </a:solidFill>
                <a:latin typeface="Times New Roman"/>
                <a:ea typeface="Times New Roman"/>
                <a:cs typeface="Times New Roman"/>
                <a:sym typeface="Times New Roman"/>
              </a:rPr>
              <a:t>Ω</a:t>
            </a:r>
            <a:endParaRPr b="1" sz="4400">
              <a:solidFill>
                <a:schemeClr val="dk2"/>
              </a:solidFill>
              <a:latin typeface="Times New Roman"/>
              <a:ea typeface="Times New Roman"/>
              <a:cs typeface="Times New Roman"/>
              <a:sym typeface="Times New Roman"/>
            </a:endParaRPr>
          </a:p>
        </p:txBody>
      </p:sp>
      <p:sp>
        <p:nvSpPr>
          <p:cNvPr id="641" name="Google Shape;641;p84"/>
          <p:cNvSpPr txBox="1"/>
          <p:nvPr>
            <p:ph type="title"/>
          </p:nvPr>
        </p:nvSpPr>
        <p:spPr>
          <a:xfrm>
            <a:off x="687586" y="0"/>
            <a:ext cx="7768800" cy="971100"/>
          </a:xfrm>
          <a:prstGeom prst="rect">
            <a:avLst/>
          </a:prstGeom>
          <a:noFill/>
          <a:ln>
            <a:noFill/>
          </a:ln>
        </p:spPr>
        <p:txBody>
          <a:bodyPr anchorCtr="0" anchor="ctr" bIns="32750" lIns="32750" spcFirstLastPara="1" rIns="69975" wrap="square" tIns="32750">
            <a:noAutofit/>
          </a:bodyPr>
          <a:lstStyle/>
          <a:p>
            <a:pPr indent="0" lvl="0" marL="0" rtl="0" algn="ctr">
              <a:spcBef>
                <a:spcPts val="0"/>
              </a:spcBef>
              <a:spcAft>
                <a:spcPts val="0"/>
              </a:spcAft>
              <a:buNone/>
            </a:pPr>
            <a:r>
              <a:rPr lang="en-US"/>
              <a:t>Review of Probability</a:t>
            </a:r>
            <a:endParaRPr/>
          </a:p>
        </p:txBody>
      </p:sp>
      <p:sp>
        <p:nvSpPr>
          <p:cNvPr id="642" name="Google Shape;642;p84"/>
          <p:cNvSpPr txBox="1"/>
          <p:nvPr/>
        </p:nvSpPr>
        <p:spPr>
          <a:xfrm>
            <a:off x="156565" y="1050391"/>
            <a:ext cx="4302900" cy="623400"/>
          </a:xfrm>
          <a:prstGeom prst="rect">
            <a:avLst/>
          </a:prstGeom>
          <a:noFill/>
          <a:ln>
            <a:noFill/>
          </a:ln>
        </p:spPr>
        <p:txBody>
          <a:bodyPr anchorCtr="0" anchor="t" bIns="41900" lIns="83800" spcFirstLastPara="1" rIns="83800" wrap="square" tIns="41900">
            <a:noAutofit/>
          </a:bodyPr>
          <a:lstStyle/>
          <a:p>
            <a:pPr indent="0" lvl="0" marL="0" marR="0" rtl="0" algn="l">
              <a:spcBef>
                <a:spcPts val="0"/>
              </a:spcBef>
              <a:spcAft>
                <a:spcPts val="0"/>
              </a:spcAft>
              <a:buNone/>
            </a:pPr>
            <a:r>
              <a:rPr lang="en-US" sz="4400">
                <a:solidFill>
                  <a:srgbClr val="000000"/>
                </a:solidFill>
                <a:latin typeface="Times New Roman"/>
                <a:ea typeface="Times New Roman"/>
                <a:cs typeface="Times New Roman"/>
                <a:sym typeface="Times New Roman"/>
              </a:rPr>
              <a:t>P(</a:t>
            </a:r>
            <a:r>
              <a:rPr b="1" lang="en-US" sz="4400">
                <a:solidFill>
                  <a:srgbClr val="000000"/>
                </a:solidFill>
                <a:latin typeface="Times New Roman"/>
                <a:ea typeface="Times New Roman"/>
                <a:cs typeface="Times New Roman"/>
                <a:sym typeface="Times New Roman"/>
              </a:rPr>
              <a:t>Ω</a:t>
            </a:r>
            <a:r>
              <a:rPr lang="en-US" sz="4400">
                <a:solidFill>
                  <a:srgbClr val="000000"/>
                </a:solidFill>
                <a:latin typeface="Times New Roman"/>
                <a:ea typeface="Times New Roman"/>
                <a:cs typeface="Times New Roman"/>
                <a:sym typeface="Times New Roman"/>
              </a:rPr>
              <a:t>)  =           1</a:t>
            </a:r>
            <a:endParaRPr sz="900"/>
          </a:p>
        </p:txBody>
      </p:sp>
      <p:sp>
        <p:nvSpPr>
          <p:cNvPr id="643" name="Google Shape;643;p84"/>
          <p:cNvSpPr txBox="1"/>
          <p:nvPr/>
        </p:nvSpPr>
        <p:spPr>
          <a:xfrm>
            <a:off x="156565" y="2987602"/>
            <a:ext cx="4302900" cy="623400"/>
          </a:xfrm>
          <a:prstGeom prst="rect">
            <a:avLst/>
          </a:prstGeom>
          <a:noFill/>
          <a:ln>
            <a:noFill/>
          </a:ln>
        </p:spPr>
        <p:txBody>
          <a:bodyPr anchorCtr="0" anchor="t" bIns="41900" lIns="83800" spcFirstLastPara="1" rIns="83800" wrap="square" tIns="41900">
            <a:noAutofit/>
          </a:bodyPr>
          <a:lstStyle/>
          <a:p>
            <a:pPr indent="0" lvl="0" marL="0" marR="0" rtl="0" algn="l">
              <a:spcBef>
                <a:spcPts val="0"/>
              </a:spcBef>
              <a:spcAft>
                <a:spcPts val="0"/>
              </a:spcAft>
              <a:buNone/>
            </a:pPr>
            <a:r>
              <a:rPr lang="en-US" sz="4400">
                <a:solidFill>
                  <a:srgbClr val="000000"/>
                </a:solidFill>
                <a:latin typeface="Times New Roman"/>
                <a:ea typeface="Times New Roman"/>
                <a:cs typeface="Times New Roman"/>
                <a:sym typeface="Times New Roman"/>
              </a:rPr>
              <a:t>P(</a:t>
            </a:r>
            <a:r>
              <a:rPr b="1" lang="en-US" sz="4400">
                <a:solidFill>
                  <a:srgbClr val="000000"/>
                </a:solidFill>
                <a:latin typeface="Times New Roman"/>
                <a:ea typeface="Times New Roman"/>
                <a:cs typeface="Times New Roman"/>
                <a:sym typeface="Times New Roman"/>
              </a:rPr>
              <a:t>B</a:t>
            </a:r>
            <a:r>
              <a:rPr lang="en-US" sz="4400">
                <a:solidFill>
                  <a:srgbClr val="000000"/>
                </a:solidFill>
                <a:latin typeface="Times New Roman"/>
                <a:ea typeface="Times New Roman"/>
                <a:cs typeface="Times New Roman"/>
                <a:sym typeface="Times New Roman"/>
              </a:rPr>
              <a:t>)  =            ?</a:t>
            </a:r>
            <a:endParaRPr sz="900"/>
          </a:p>
        </p:txBody>
      </p:sp>
      <p:grpSp>
        <p:nvGrpSpPr>
          <p:cNvPr id="644" name="Google Shape;644;p84"/>
          <p:cNvGrpSpPr/>
          <p:nvPr/>
        </p:nvGrpSpPr>
        <p:grpSpPr>
          <a:xfrm>
            <a:off x="156565" y="1805432"/>
            <a:ext cx="4302900" cy="943094"/>
            <a:chOff x="78282" y="2963980"/>
            <a:chExt cx="4302900" cy="1257458"/>
          </a:xfrm>
        </p:grpSpPr>
        <p:sp>
          <p:nvSpPr>
            <p:cNvPr id="645" name="Google Shape;645;p84"/>
            <p:cNvSpPr txBox="1"/>
            <p:nvPr/>
          </p:nvSpPr>
          <p:spPr>
            <a:xfrm>
              <a:off x="78282" y="3149420"/>
              <a:ext cx="4302900" cy="831000"/>
            </a:xfrm>
            <a:prstGeom prst="rect">
              <a:avLst/>
            </a:prstGeom>
            <a:noFill/>
            <a:ln>
              <a:noFill/>
            </a:ln>
          </p:spPr>
          <p:txBody>
            <a:bodyPr anchorCtr="0" anchor="t" bIns="29450" lIns="58925" spcFirstLastPara="1" rIns="58925" wrap="square" tIns="29450">
              <a:noAutofit/>
            </a:bodyPr>
            <a:lstStyle/>
            <a:p>
              <a:pPr indent="0" lvl="0" marL="0" marR="0" rtl="0" algn="l">
                <a:spcBef>
                  <a:spcPts val="0"/>
                </a:spcBef>
                <a:spcAft>
                  <a:spcPts val="0"/>
                </a:spcAft>
                <a:buNone/>
              </a:pPr>
              <a:r>
                <a:rPr lang="en-US" sz="4400">
                  <a:solidFill>
                    <a:srgbClr val="000000"/>
                  </a:solidFill>
                  <a:latin typeface="Times New Roman"/>
                  <a:ea typeface="Times New Roman"/>
                  <a:cs typeface="Times New Roman"/>
                  <a:sym typeface="Times New Roman"/>
                </a:rPr>
                <a:t>P(</a:t>
              </a:r>
              <a:r>
                <a:rPr b="1" lang="en-US" sz="4400">
                  <a:solidFill>
                    <a:srgbClr val="000000"/>
                  </a:solidFill>
                  <a:latin typeface="Times New Roman"/>
                  <a:ea typeface="Times New Roman"/>
                  <a:cs typeface="Times New Roman"/>
                  <a:sym typeface="Times New Roman"/>
                </a:rPr>
                <a:t>A</a:t>
              </a:r>
              <a:r>
                <a:rPr lang="en-US" sz="4400">
                  <a:solidFill>
                    <a:srgbClr val="000000"/>
                  </a:solidFill>
                  <a:latin typeface="Times New Roman"/>
                  <a:ea typeface="Times New Roman"/>
                  <a:cs typeface="Times New Roman"/>
                  <a:sym typeface="Times New Roman"/>
                </a:rPr>
                <a:t>)  =</a:t>
              </a:r>
              <a:endParaRPr sz="900"/>
            </a:p>
          </p:txBody>
        </p:sp>
        <p:grpSp>
          <p:nvGrpSpPr>
            <p:cNvPr id="646" name="Google Shape;646;p84"/>
            <p:cNvGrpSpPr/>
            <p:nvPr/>
          </p:nvGrpSpPr>
          <p:grpSpPr>
            <a:xfrm>
              <a:off x="3047369" y="2963980"/>
              <a:ext cx="915000" cy="1257458"/>
              <a:chOff x="2690429" y="4942845"/>
              <a:chExt cx="915000" cy="1257458"/>
            </a:xfrm>
          </p:grpSpPr>
          <p:sp>
            <p:nvSpPr>
              <p:cNvPr id="647" name="Google Shape;647;p84"/>
              <p:cNvSpPr txBox="1"/>
              <p:nvPr/>
            </p:nvSpPr>
            <p:spPr>
              <a:xfrm>
                <a:off x="2690429" y="4942845"/>
                <a:ext cx="915000" cy="708000"/>
              </a:xfrm>
              <a:prstGeom prst="rect">
                <a:avLst/>
              </a:prstGeom>
              <a:noFill/>
              <a:ln>
                <a:noFill/>
              </a:ln>
            </p:spPr>
            <p:txBody>
              <a:bodyPr anchorCtr="0" anchor="t" bIns="29450" lIns="58925" spcFirstLastPara="1" rIns="58925" wrap="square" tIns="29450">
                <a:noAutofit/>
              </a:bodyPr>
              <a:lstStyle/>
              <a:p>
                <a:pPr indent="0" lvl="0" marL="0" marR="0" rtl="0" algn="ctr">
                  <a:spcBef>
                    <a:spcPts val="0"/>
                  </a:spcBef>
                  <a:spcAft>
                    <a:spcPts val="0"/>
                  </a:spcAft>
                  <a:buNone/>
                </a:pPr>
                <a:r>
                  <a:rPr lang="en-US" sz="3700">
                    <a:solidFill>
                      <a:srgbClr val="000000"/>
                    </a:solidFill>
                    <a:latin typeface="Times New Roman"/>
                    <a:ea typeface="Times New Roman"/>
                    <a:cs typeface="Times New Roman"/>
                    <a:sym typeface="Times New Roman"/>
                  </a:rPr>
                  <a:t>8</a:t>
                </a:r>
                <a:endParaRPr sz="900"/>
              </a:p>
            </p:txBody>
          </p:sp>
          <p:sp>
            <p:nvSpPr>
              <p:cNvPr id="648" name="Google Shape;648;p84"/>
              <p:cNvSpPr txBox="1"/>
              <p:nvPr/>
            </p:nvSpPr>
            <p:spPr>
              <a:xfrm>
                <a:off x="2690429" y="5492303"/>
                <a:ext cx="915000" cy="708000"/>
              </a:xfrm>
              <a:prstGeom prst="rect">
                <a:avLst/>
              </a:prstGeom>
              <a:noFill/>
              <a:ln>
                <a:noFill/>
              </a:ln>
            </p:spPr>
            <p:txBody>
              <a:bodyPr anchorCtr="0" anchor="t" bIns="29450" lIns="58925" spcFirstLastPara="1" rIns="58925" wrap="square" tIns="29450">
                <a:noAutofit/>
              </a:bodyPr>
              <a:lstStyle/>
              <a:p>
                <a:pPr indent="0" lvl="0" marL="0" marR="0" rtl="0" algn="ctr">
                  <a:spcBef>
                    <a:spcPts val="0"/>
                  </a:spcBef>
                  <a:spcAft>
                    <a:spcPts val="0"/>
                  </a:spcAft>
                  <a:buNone/>
                </a:pPr>
                <a:r>
                  <a:rPr lang="en-US" sz="3700">
                    <a:solidFill>
                      <a:srgbClr val="000000"/>
                    </a:solidFill>
                    <a:latin typeface="Times New Roman"/>
                    <a:ea typeface="Times New Roman"/>
                    <a:cs typeface="Times New Roman"/>
                    <a:sym typeface="Times New Roman"/>
                  </a:rPr>
                  <a:t>25</a:t>
                </a:r>
                <a:endParaRPr sz="900"/>
              </a:p>
            </p:txBody>
          </p:sp>
          <p:cxnSp>
            <p:nvCxnSpPr>
              <p:cNvPr id="649" name="Google Shape;649;p84"/>
              <p:cNvCxnSpPr/>
              <p:nvPr/>
            </p:nvCxnSpPr>
            <p:spPr>
              <a:xfrm>
                <a:off x="2794375" y="5625559"/>
                <a:ext cx="710400" cy="0"/>
              </a:xfrm>
              <a:prstGeom prst="straightConnector1">
                <a:avLst/>
              </a:prstGeom>
              <a:noFill/>
              <a:ln cap="flat" cmpd="sng" w="38100">
                <a:solidFill>
                  <a:schemeClr val="dk1"/>
                </a:solidFill>
                <a:prstDash val="solid"/>
                <a:round/>
                <a:headEnd len="sm" w="sm" type="none"/>
                <a:tailEnd len="sm" w="sm" type="none"/>
              </a:ln>
            </p:spPr>
          </p:cxnSp>
        </p:grpSp>
      </p:grpSp>
      <p:graphicFrame>
        <p:nvGraphicFramePr>
          <p:cNvPr id="650" name="Google Shape;650;p84"/>
          <p:cNvGraphicFramePr/>
          <p:nvPr/>
        </p:nvGraphicFramePr>
        <p:xfrm>
          <a:off x="4381183" y="1268731"/>
          <a:ext cx="3000000" cy="3000000"/>
        </p:xfrm>
        <a:graphic>
          <a:graphicData uri="http://schemas.openxmlformats.org/drawingml/2006/table">
            <a:tbl>
              <a:tblPr bandRow="1" firstRow="1">
                <a:noFill/>
                <a:tableStyleId>{753DFC70-7BFD-4AEC-B65D-A799BD61F03B}</a:tableStyleId>
              </a:tblPr>
              <a:tblGrid>
                <a:gridCol w="883375"/>
                <a:gridCol w="883375"/>
                <a:gridCol w="883375"/>
                <a:gridCol w="883375"/>
                <a:gridCol w="883375"/>
              </a:tblGrid>
              <a:tr h="664725">
                <a:tc>
                  <a:txBody>
                    <a:bodyPr/>
                    <a:lstStyle/>
                    <a:p>
                      <a:pPr indent="0" lvl="0" marL="0" marR="0" rtl="0" algn="ctr">
                        <a:spcBef>
                          <a:spcPts val="0"/>
                        </a:spcBef>
                        <a:spcAft>
                          <a:spcPts val="0"/>
                        </a:spcAft>
                        <a:buNone/>
                      </a:pPr>
                      <a:r>
                        <a:t/>
                      </a:r>
                      <a:endParaRPr b="1" sz="3300"/>
                    </a:p>
                  </a:txBody>
                  <a:tcPr marT="34300" marB="34300" marR="91450" marL="91450" anchor="ctr">
                    <a:lnL cap="flat" cmpd="sng" w="28575">
                      <a:solidFill>
                        <a:srgbClr val="1F497D"/>
                      </a:solidFill>
                      <a:prstDash val="solid"/>
                      <a:round/>
                      <a:headEnd len="sm" w="sm" type="none"/>
                      <a:tailEnd len="sm" w="sm" type="none"/>
                    </a:lnL>
                    <a:lnR cap="flat" cmpd="sng" w="28575">
                      <a:solidFill>
                        <a:srgbClr val="1F497D"/>
                      </a:solidFill>
                      <a:prstDash val="dot"/>
                      <a:round/>
                      <a:headEnd len="sm" w="sm" type="none"/>
                      <a:tailEnd len="sm" w="sm" type="none"/>
                    </a:lnR>
                    <a:lnT cap="flat" cmpd="sng" w="28575">
                      <a:solidFill>
                        <a:srgbClr val="1F497D"/>
                      </a:solidFill>
                      <a:prstDash val="solid"/>
                      <a:round/>
                      <a:headEnd len="sm" w="sm" type="none"/>
                      <a:tailEnd len="sm" w="sm" type="none"/>
                    </a:lnT>
                    <a:lnB cap="flat" cmpd="sng" w="28575">
                      <a:solidFill>
                        <a:srgbClr val="C0504D"/>
                      </a:solidFill>
                      <a:prstDash val="solid"/>
                      <a:round/>
                      <a:headEnd len="sm" w="sm" type="none"/>
                      <a:tailEnd len="sm" w="sm" type="none"/>
                    </a:lnB>
                    <a:solidFill>
                      <a:srgbClr val="C1FEEF"/>
                    </a:solidFill>
                  </a:tcPr>
                </a:tc>
                <a:tc>
                  <a:txBody>
                    <a:bodyPr/>
                    <a:lstStyle/>
                    <a:p>
                      <a:pPr indent="0" lvl="0" marL="0" marR="0" rtl="0" algn="ctr">
                        <a:spcBef>
                          <a:spcPts val="0"/>
                        </a:spcBef>
                        <a:spcAft>
                          <a:spcPts val="0"/>
                        </a:spcAft>
                        <a:buNone/>
                      </a:pPr>
                      <a:r>
                        <a:t/>
                      </a:r>
                      <a:endParaRPr b="1" sz="3300"/>
                    </a:p>
                  </a:txBody>
                  <a:tcPr marT="34300" marB="34300" marR="91450" marL="91450" anchor="ctr">
                    <a:lnL cap="flat" cmpd="sng" w="28575">
                      <a:solidFill>
                        <a:srgbClr val="1F497D"/>
                      </a:solidFill>
                      <a:prstDash val="dot"/>
                      <a:round/>
                      <a:headEnd len="sm" w="sm" type="none"/>
                      <a:tailEnd len="sm" w="sm" type="none"/>
                    </a:lnL>
                    <a:lnR cap="flat" cmpd="sng" w="28575">
                      <a:solidFill>
                        <a:srgbClr val="1F497D"/>
                      </a:solidFill>
                      <a:prstDash val="dot"/>
                      <a:round/>
                      <a:headEnd len="sm" w="sm" type="none"/>
                      <a:tailEnd len="sm" w="sm" type="none"/>
                    </a:lnR>
                    <a:lnT cap="flat" cmpd="sng" w="28575">
                      <a:solidFill>
                        <a:srgbClr val="1F497D"/>
                      </a:solidFill>
                      <a:prstDash val="solid"/>
                      <a:round/>
                      <a:headEnd len="sm" w="sm" type="none"/>
                      <a:tailEnd len="sm" w="sm" type="none"/>
                    </a:lnT>
                    <a:lnB cap="flat" cmpd="sng" w="28575">
                      <a:solidFill>
                        <a:srgbClr val="C0504D"/>
                      </a:solidFill>
                      <a:prstDash val="solid"/>
                      <a:round/>
                      <a:headEnd len="sm" w="sm" type="none"/>
                      <a:tailEnd len="sm" w="sm" type="none"/>
                    </a:lnB>
                    <a:solidFill>
                      <a:srgbClr val="C1FEEF"/>
                    </a:solidFill>
                  </a:tcPr>
                </a:tc>
                <a:tc>
                  <a:txBody>
                    <a:bodyPr/>
                    <a:lstStyle/>
                    <a:p>
                      <a:pPr indent="0" lvl="0" marL="0" marR="0" rtl="0" algn="ctr">
                        <a:spcBef>
                          <a:spcPts val="0"/>
                        </a:spcBef>
                        <a:spcAft>
                          <a:spcPts val="0"/>
                        </a:spcAft>
                        <a:buNone/>
                      </a:pPr>
                      <a:r>
                        <a:t/>
                      </a:r>
                      <a:endParaRPr b="1" sz="3300"/>
                    </a:p>
                  </a:txBody>
                  <a:tcPr marT="34300" marB="34300" marR="91450" marL="91450" anchor="ctr">
                    <a:lnL cap="flat" cmpd="sng" w="28575">
                      <a:solidFill>
                        <a:srgbClr val="1F497D"/>
                      </a:solidFill>
                      <a:prstDash val="dot"/>
                      <a:round/>
                      <a:headEnd len="sm" w="sm" type="none"/>
                      <a:tailEnd len="sm" w="sm" type="none"/>
                    </a:lnL>
                    <a:lnR cap="flat" cmpd="sng" w="28575">
                      <a:solidFill>
                        <a:srgbClr val="1F497D"/>
                      </a:solidFill>
                      <a:prstDash val="dot"/>
                      <a:round/>
                      <a:headEnd len="sm" w="sm" type="none"/>
                      <a:tailEnd len="sm" w="sm" type="none"/>
                    </a:lnR>
                    <a:lnT cap="flat" cmpd="sng" w="28575">
                      <a:solidFill>
                        <a:srgbClr val="1F497D"/>
                      </a:solidFill>
                      <a:prstDash val="solid"/>
                      <a:round/>
                      <a:headEnd len="sm" w="sm" type="none"/>
                      <a:tailEnd len="sm" w="sm" type="none"/>
                    </a:lnT>
                    <a:lnB cap="flat" cmpd="sng" w="28575">
                      <a:solidFill>
                        <a:srgbClr val="1F497D"/>
                      </a:solidFill>
                      <a:prstDash val="dot"/>
                      <a:round/>
                      <a:headEnd len="sm" w="sm" type="none"/>
                      <a:tailEnd len="sm" w="sm" type="none"/>
                    </a:lnB>
                    <a:solidFill>
                      <a:srgbClr val="C1FEEF"/>
                    </a:solidFill>
                  </a:tcPr>
                </a:tc>
                <a:tc>
                  <a:txBody>
                    <a:bodyPr/>
                    <a:lstStyle/>
                    <a:p>
                      <a:pPr indent="0" lvl="0" marL="0" marR="0" rtl="0" algn="ctr">
                        <a:spcBef>
                          <a:spcPts val="0"/>
                        </a:spcBef>
                        <a:spcAft>
                          <a:spcPts val="0"/>
                        </a:spcAft>
                        <a:buNone/>
                      </a:pPr>
                      <a:r>
                        <a:t/>
                      </a:r>
                      <a:endParaRPr b="1" sz="3300"/>
                    </a:p>
                  </a:txBody>
                  <a:tcPr marT="34300" marB="34300" marR="91450" marL="91450" anchor="ctr">
                    <a:lnL cap="flat" cmpd="sng" w="28575">
                      <a:solidFill>
                        <a:srgbClr val="1F497D"/>
                      </a:solidFill>
                      <a:prstDash val="dot"/>
                      <a:round/>
                      <a:headEnd len="sm" w="sm" type="none"/>
                      <a:tailEnd len="sm" w="sm" type="none"/>
                    </a:lnL>
                    <a:lnR cap="flat" cmpd="sng" w="28575">
                      <a:solidFill>
                        <a:srgbClr val="1F497D"/>
                      </a:solidFill>
                      <a:prstDash val="dot"/>
                      <a:round/>
                      <a:headEnd len="sm" w="sm" type="none"/>
                      <a:tailEnd len="sm" w="sm" type="none"/>
                    </a:lnR>
                    <a:lnT cap="flat" cmpd="sng" w="28575">
                      <a:solidFill>
                        <a:srgbClr val="1F497D"/>
                      </a:solidFill>
                      <a:prstDash val="solid"/>
                      <a:round/>
                      <a:headEnd len="sm" w="sm" type="none"/>
                      <a:tailEnd len="sm" w="sm" type="none"/>
                    </a:lnT>
                    <a:lnB cap="flat" cmpd="sng" w="28575">
                      <a:solidFill>
                        <a:srgbClr val="F79646"/>
                      </a:solidFill>
                      <a:prstDash val="solid"/>
                      <a:round/>
                      <a:headEnd len="sm" w="sm" type="none"/>
                      <a:tailEnd len="sm" w="sm" type="none"/>
                    </a:lnB>
                    <a:solidFill>
                      <a:srgbClr val="C1FEEF"/>
                    </a:solidFill>
                  </a:tcPr>
                </a:tc>
                <a:tc>
                  <a:txBody>
                    <a:bodyPr/>
                    <a:lstStyle/>
                    <a:p>
                      <a:pPr indent="0" lvl="0" marL="0" marR="0" rtl="0" algn="ctr">
                        <a:spcBef>
                          <a:spcPts val="0"/>
                        </a:spcBef>
                        <a:spcAft>
                          <a:spcPts val="0"/>
                        </a:spcAft>
                        <a:buNone/>
                      </a:pPr>
                      <a:r>
                        <a:t/>
                      </a:r>
                      <a:endParaRPr b="1" sz="3300"/>
                    </a:p>
                  </a:txBody>
                  <a:tcPr marT="34300" marB="34300" marR="91450" marL="91450" anchor="ctr">
                    <a:lnL cap="flat" cmpd="sng" w="28575">
                      <a:solidFill>
                        <a:srgbClr val="1F497D"/>
                      </a:solidFill>
                      <a:prstDash val="dot"/>
                      <a:round/>
                      <a:headEnd len="sm" w="sm" type="none"/>
                      <a:tailEnd len="sm" w="sm" type="none"/>
                    </a:lnL>
                    <a:lnR cap="flat" cmpd="sng" w="28575">
                      <a:solidFill>
                        <a:srgbClr val="1F497D"/>
                      </a:solidFill>
                      <a:prstDash val="solid"/>
                      <a:round/>
                      <a:headEnd len="sm" w="sm" type="none"/>
                      <a:tailEnd len="sm" w="sm" type="none"/>
                    </a:lnR>
                    <a:lnT cap="flat" cmpd="sng" w="28575">
                      <a:solidFill>
                        <a:srgbClr val="1F497D"/>
                      </a:solidFill>
                      <a:prstDash val="solid"/>
                      <a:round/>
                      <a:headEnd len="sm" w="sm" type="none"/>
                      <a:tailEnd len="sm" w="sm" type="none"/>
                    </a:lnT>
                    <a:lnB cap="flat" cmpd="sng" w="28575">
                      <a:solidFill>
                        <a:srgbClr val="1F497D"/>
                      </a:solidFill>
                      <a:prstDash val="dot"/>
                      <a:round/>
                      <a:headEnd len="sm" w="sm" type="none"/>
                      <a:tailEnd len="sm" w="sm" type="none"/>
                    </a:lnB>
                    <a:solidFill>
                      <a:srgbClr val="C1FEEF"/>
                    </a:solidFill>
                  </a:tcPr>
                </a:tc>
              </a:tr>
              <a:tr h="664725">
                <a:tc>
                  <a:txBody>
                    <a:bodyPr/>
                    <a:lstStyle/>
                    <a:p>
                      <a:pPr indent="0" lvl="0" marL="0" marR="0" rtl="0" algn="ctr">
                        <a:spcBef>
                          <a:spcPts val="0"/>
                        </a:spcBef>
                        <a:spcAft>
                          <a:spcPts val="0"/>
                        </a:spcAft>
                        <a:buNone/>
                      </a:pPr>
                      <a:r>
                        <a:rPr b="1" lang="en-US" sz="3300"/>
                        <a:t>A</a:t>
                      </a:r>
                      <a:endParaRPr sz="700"/>
                    </a:p>
                  </a:txBody>
                  <a:tcPr marT="34300" marB="34300" marR="91450" marL="91450" anchor="ctr">
                    <a:lnL cap="flat" cmpd="sng" w="28575">
                      <a:solidFill>
                        <a:srgbClr val="C0504D"/>
                      </a:solidFill>
                      <a:prstDash val="solid"/>
                      <a:round/>
                      <a:headEnd len="sm" w="sm" type="none"/>
                      <a:tailEnd len="sm" w="sm" type="none"/>
                    </a:lnL>
                    <a:lnR cap="flat" cmpd="sng" w="28575">
                      <a:solidFill>
                        <a:srgbClr val="C0504D"/>
                      </a:solidFill>
                      <a:prstDash val="dot"/>
                      <a:round/>
                      <a:headEnd len="sm" w="sm" type="none"/>
                      <a:tailEnd len="sm" w="sm" type="none"/>
                    </a:lnR>
                    <a:lnT cap="flat" cmpd="sng" w="28575">
                      <a:solidFill>
                        <a:srgbClr val="C0504D"/>
                      </a:solidFill>
                      <a:prstDash val="solid"/>
                      <a:round/>
                      <a:headEnd len="sm" w="sm" type="none"/>
                      <a:tailEnd len="sm" w="sm" type="none"/>
                    </a:lnT>
                    <a:lnB cap="flat" cmpd="sng" w="28575">
                      <a:solidFill>
                        <a:srgbClr val="C0504D"/>
                      </a:solidFill>
                      <a:prstDash val="dot"/>
                      <a:round/>
                      <a:headEnd len="sm" w="sm" type="none"/>
                      <a:tailEnd len="sm" w="sm" type="none"/>
                    </a:lnB>
                    <a:solidFill>
                      <a:srgbClr val="D0D0EF"/>
                    </a:solidFill>
                  </a:tcPr>
                </a:tc>
                <a:tc>
                  <a:txBody>
                    <a:bodyPr/>
                    <a:lstStyle/>
                    <a:p>
                      <a:pPr indent="0" lvl="0" marL="0" marR="0" rtl="0" algn="ctr">
                        <a:spcBef>
                          <a:spcPts val="0"/>
                        </a:spcBef>
                        <a:spcAft>
                          <a:spcPts val="0"/>
                        </a:spcAft>
                        <a:buNone/>
                      </a:pPr>
                      <a:r>
                        <a:t/>
                      </a:r>
                      <a:endParaRPr b="1" sz="3300"/>
                    </a:p>
                  </a:txBody>
                  <a:tcPr marT="34300" marB="34300" marR="91450" marL="91450" anchor="ctr">
                    <a:lnL cap="flat" cmpd="sng" w="28575">
                      <a:solidFill>
                        <a:srgbClr val="C0504D"/>
                      </a:solidFill>
                      <a:prstDash val="dot"/>
                      <a:round/>
                      <a:headEnd len="sm" w="sm" type="none"/>
                      <a:tailEnd len="sm" w="sm" type="none"/>
                    </a:lnL>
                    <a:lnR cap="flat" cmpd="sng" w="28575">
                      <a:solidFill>
                        <a:srgbClr val="C0504D"/>
                      </a:solidFill>
                      <a:prstDash val="solid"/>
                      <a:round/>
                      <a:headEnd len="sm" w="sm" type="none"/>
                      <a:tailEnd len="sm" w="sm" type="none"/>
                    </a:lnR>
                    <a:lnT cap="flat" cmpd="sng" w="28575">
                      <a:solidFill>
                        <a:srgbClr val="C0504D"/>
                      </a:solidFill>
                      <a:prstDash val="solid"/>
                      <a:round/>
                      <a:headEnd len="sm" w="sm" type="none"/>
                      <a:tailEnd len="sm" w="sm" type="none"/>
                    </a:lnT>
                    <a:lnB cap="flat" cmpd="sng" w="28575">
                      <a:solidFill>
                        <a:srgbClr val="C0504D"/>
                      </a:solidFill>
                      <a:prstDash val="dot"/>
                      <a:round/>
                      <a:headEnd len="sm" w="sm" type="none"/>
                      <a:tailEnd len="sm" w="sm" type="none"/>
                    </a:lnB>
                    <a:solidFill>
                      <a:srgbClr val="D0D0EF"/>
                    </a:solidFill>
                  </a:tcPr>
                </a:tc>
                <a:tc>
                  <a:txBody>
                    <a:bodyPr/>
                    <a:lstStyle/>
                    <a:p>
                      <a:pPr indent="0" lvl="0" marL="0" marR="0" rtl="0" algn="ctr">
                        <a:spcBef>
                          <a:spcPts val="0"/>
                        </a:spcBef>
                        <a:spcAft>
                          <a:spcPts val="0"/>
                        </a:spcAft>
                        <a:buNone/>
                      </a:pPr>
                      <a:r>
                        <a:t/>
                      </a:r>
                      <a:endParaRPr b="1" sz="3300"/>
                    </a:p>
                  </a:txBody>
                  <a:tcPr marT="34300" marB="34300" marR="91450" marL="91450" anchor="ctr">
                    <a:lnL cap="flat" cmpd="sng" w="28575">
                      <a:solidFill>
                        <a:srgbClr val="C0504D"/>
                      </a:solidFill>
                      <a:prstDash val="solid"/>
                      <a:round/>
                      <a:headEnd len="sm" w="sm" type="none"/>
                      <a:tailEnd len="sm" w="sm" type="none"/>
                    </a:lnL>
                    <a:lnR cap="flat" cmpd="sng" w="28575">
                      <a:solidFill>
                        <a:srgbClr val="F79646"/>
                      </a:solidFill>
                      <a:prstDash val="solid"/>
                      <a:round/>
                      <a:headEnd len="sm" w="sm" type="none"/>
                      <a:tailEnd len="sm" w="sm" type="none"/>
                    </a:lnR>
                    <a:lnT cap="flat" cmpd="sng" w="28575">
                      <a:solidFill>
                        <a:srgbClr val="1F497D"/>
                      </a:solidFill>
                      <a:prstDash val="dot"/>
                      <a:round/>
                      <a:headEnd len="sm" w="sm" type="none"/>
                      <a:tailEnd len="sm" w="sm" type="none"/>
                    </a:lnT>
                    <a:lnB cap="flat" cmpd="sng" w="28575">
                      <a:solidFill>
                        <a:srgbClr val="1F497D"/>
                      </a:solidFill>
                      <a:prstDash val="dot"/>
                      <a:round/>
                      <a:headEnd len="sm" w="sm" type="none"/>
                      <a:tailEnd len="sm" w="sm" type="none"/>
                    </a:lnB>
                    <a:solidFill>
                      <a:srgbClr val="C1FEEF"/>
                    </a:solidFill>
                  </a:tcPr>
                </a:tc>
                <a:tc>
                  <a:txBody>
                    <a:bodyPr/>
                    <a:lstStyle/>
                    <a:p>
                      <a:pPr indent="0" lvl="0" marL="0" marR="0" rtl="0" algn="ctr">
                        <a:spcBef>
                          <a:spcPts val="0"/>
                        </a:spcBef>
                        <a:spcAft>
                          <a:spcPts val="0"/>
                        </a:spcAft>
                        <a:buNone/>
                      </a:pPr>
                      <a:r>
                        <a:rPr b="1" lang="en-US" sz="3300"/>
                        <a:t>B</a:t>
                      </a:r>
                      <a:endParaRPr sz="700"/>
                    </a:p>
                  </a:txBody>
                  <a:tcPr marT="34300" marB="34300" marR="91450" marL="91450" anchor="ctr">
                    <a:lnL cap="flat" cmpd="sng" w="28575">
                      <a:solidFill>
                        <a:srgbClr val="F79646"/>
                      </a:solidFill>
                      <a:prstDash val="solid"/>
                      <a:round/>
                      <a:headEnd len="sm" w="sm" type="none"/>
                      <a:tailEnd len="sm" w="sm" type="none"/>
                    </a:lnL>
                    <a:lnR cap="flat" cmpd="sng" w="28575">
                      <a:solidFill>
                        <a:srgbClr val="F79646"/>
                      </a:solidFill>
                      <a:prstDash val="solid"/>
                      <a:round/>
                      <a:headEnd len="sm" w="sm" type="none"/>
                      <a:tailEnd len="sm" w="sm" type="none"/>
                    </a:lnR>
                    <a:lnT cap="flat" cmpd="sng" w="28575">
                      <a:solidFill>
                        <a:srgbClr val="F79646"/>
                      </a:solidFill>
                      <a:prstDash val="solid"/>
                      <a:round/>
                      <a:headEnd len="sm" w="sm" type="none"/>
                      <a:tailEnd len="sm" w="sm" type="none"/>
                    </a:lnT>
                    <a:lnB cap="flat" cmpd="sng" w="28575">
                      <a:solidFill>
                        <a:srgbClr val="F79646"/>
                      </a:solidFill>
                      <a:prstDash val="dot"/>
                      <a:round/>
                      <a:headEnd len="sm" w="sm" type="none"/>
                      <a:tailEnd len="sm" w="sm" type="none"/>
                    </a:lnB>
                    <a:solidFill>
                      <a:srgbClr val="CBCBEF"/>
                    </a:solidFill>
                  </a:tcPr>
                </a:tc>
                <a:tc>
                  <a:txBody>
                    <a:bodyPr/>
                    <a:lstStyle/>
                    <a:p>
                      <a:pPr indent="0" lvl="0" marL="0" marR="0" rtl="0" algn="ctr">
                        <a:spcBef>
                          <a:spcPts val="0"/>
                        </a:spcBef>
                        <a:spcAft>
                          <a:spcPts val="0"/>
                        </a:spcAft>
                        <a:buNone/>
                      </a:pPr>
                      <a:r>
                        <a:t/>
                      </a:r>
                      <a:endParaRPr b="1" sz="3300"/>
                    </a:p>
                  </a:txBody>
                  <a:tcPr marT="34300" marB="34300" marR="91450" marL="91450" anchor="ctr">
                    <a:lnL cap="flat" cmpd="sng" w="28575">
                      <a:solidFill>
                        <a:srgbClr val="F79646"/>
                      </a:solidFill>
                      <a:prstDash val="solid"/>
                      <a:round/>
                      <a:headEnd len="sm" w="sm" type="none"/>
                      <a:tailEnd len="sm" w="sm" type="none"/>
                    </a:lnL>
                    <a:lnR cap="flat" cmpd="sng" w="28575">
                      <a:solidFill>
                        <a:srgbClr val="1F497D"/>
                      </a:solidFill>
                      <a:prstDash val="solid"/>
                      <a:round/>
                      <a:headEnd len="sm" w="sm" type="none"/>
                      <a:tailEnd len="sm" w="sm" type="none"/>
                    </a:lnR>
                    <a:lnT cap="flat" cmpd="sng" w="28575">
                      <a:solidFill>
                        <a:srgbClr val="1F497D"/>
                      </a:solidFill>
                      <a:prstDash val="dot"/>
                      <a:round/>
                      <a:headEnd len="sm" w="sm" type="none"/>
                      <a:tailEnd len="sm" w="sm" type="none"/>
                    </a:lnT>
                    <a:lnB cap="flat" cmpd="sng" w="28575">
                      <a:solidFill>
                        <a:srgbClr val="1F497D"/>
                      </a:solidFill>
                      <a:prstDash val="dot"/>
                      <a:round/>
                      <a:headEnd len="sm" w="sm" type="none"/>
                      <a:tailEnd len="sm" w="sm" type="none"/>
                    </a:lnB>
                    <a:solidFill>
                      <a:srgbClr val="C1FEEF"/>
                    </a:solidFill>
                  </a:tcPr>
                </a:tc>
              </a:tr>
              <a:tr h="664725">
                <a:tc>
                  <a:txBody>
                    <a:bodyPr/>
                    <a:lstStyle/>
                    <a:p>
                      <a:pPr indent="0" lvl="0" marL="0" marR="0" rtl="0" algn="ctr">
                        <a:spcBef>
                          <a:spcPts val="0"/>
                        </a:spcBef>
                        <a:spcAft>
                          <a:spcPts val="0"/>
                        </a:spcAft>
                        <a:buNone/>
                      </a:pPr>
                      <a:r>
                        <a:t/>
                      </a:r>
                      <a:endParaRPr b="1" sz="3300"/>
                    </a:p>
                  </a:txBody>
                  <a:tcPr marT="34300" marB="34300" marR="91450" marL="91450" anchor="ctr">
                    <a:lnL cap="flat" cmpd="sng" w="28575">
                      <a:solidFill>
                        <a:srgbClr val="C0504D"/>
                      </a:solidFill>
                      <a:prstDash val="solid"/>
                      <a:round/>
                      <a:headEnd len="sm" w="sm" type="none"/>
                      <a:tailEnd len="sm" w="sm" type="none"/>
                    </a:lnL>
                    <a:lnR cap="flat" cmpd="sng" w="28575">
                      <a:solidFill>
                        <a:srgbClr val="C0504D"/>
                      </a:solidFill>
                      <a:prstDash val="dot"/>
                      <a:round/>
                      <a:headEnd len="sm" w="sm" type="none"/>
                      <a:tailEnd len="sm" w="sm" type="none"/>
                    </a:lnR>
                    <a:lnT cap="flat" cmpd="sng" w="28575">
                      <a:solidFill>
                        <a:srgbClr val="C0504D"/>
                      </a:solidFill>
                      <a:prstDash val="dot"/>
                      <a:round/>
                      <a:headEnd len="sm" w="sm" type="none"/>
                      <a:tailEnd len="sm" w="sm" type="none"/>
                    </a:lnT>
                    <a:lnB cap="flat" cmpd="sng" w="28575">
                      <a:solidFill>
                        <a:srgbClr val="C0504D"/>
                      </a:solidFill>
                      <a:prstDash val="dot"/>
                      <a:round/>
                      <a:headEnd len="sm" w="sm" type="none"/>
                      <a:tailEnd len="sm" w="sm" type="none"/>
                    </a:lnB>
                    <a:solidFill>
                      <a:srgbClr val="D0D0EF"/>
                    </a:solidFill>
                  </a:tcPr>
                </a:tc>
                <a:tc>
                  <a:txBody>
                    <a:bodyPr/>
                    <a:lstStyle/>
                    <a:p>
                      <a:pPr indent="0" lvl="0" marL="0" marR="0" rtl="0" algn="ctr">
                        <a:spcBef>
                          <a:spcPts val="0"/>
                        </a:spcBef>
                        <a:spcAft>
                          <a:spcPts val="0"/>
                        </a:spcAft>
                        <a:buNone/>
                      </a:pPr>
                      <a:r>
                        <a:t/>
                      </a:r>
                      <a:endParaRPr b="1" sz="3300"/>
                    </a:p>
                  </a:txBody>
                  <a:tcPr marT="34300" marB="34300" marR="91450" marL="91450" anchor="ctr">
                    <a:lnL cap="flat" cmpd="sng" w="28575">
                      <a:solidFill>
                        <a:srgbClr val="C0504D"/>
                      </a:solidFill>
                      <a:prstDash val="dot"/>
                      <a:round/>
                      <a:headEnd len="sm" w="sm" type="none"/>
                      <a:tailEnd len="sm" w="sm" type="none"/>
                    </a:lnL>
                    <a:lnR cap="flat" cmpd="sng" w="28575">
                      <a:solidFill>
                        <a:srgbClr val="C0504D"/>
                      </a:solidFill>
                      <a:prstDash val="solid"/>
                      <a:round/>
                      <a:headEnd len="sm" w="sm" type="none"/>
                      <a:tailEnd len="sm" w="sm" type="none"/>
                    </a:lnR>
                    <a:lnT cap="flat" cmpd="sng" w="28575">
                      <a:solidFill>
                        <a:srgbClr val="C0504D"/>
                      </a:solidFill>
                      <a:prstDash val="dot"/>
                      <a:round/>
                      <a:headEnd len="sm" w="sm" type="none"/>
                      <a:tailEnd len="sm" w="sm" type="none"/>
                    </a:lnT>
                    <a:lnB cap="flat" cmpd="sng" w="28575">
                      <a:solidFill>
                        <a:srgbClr val="C0504D"/>
                      </a:solidFill>
                      <a:prstDash val="dot"/>
                      <a:round/>
                      <a:headEnd len="sm" w="sm" type="none"/>
                      <a:tailEnd len="sm" w="sm" type="none"/>
                    </a:lnB>
                    <a:solidFill>
                      <a:srgbClr val="D0D0EF"/>
                    </a:solidFill>
                  </a:tcPr>
                </a:tc>
                <a:tc>
                  <a:txBody>
                    <a:bodyPr/>
                    <a:lstStyle/>
                    <a:p>
                      <a:pPr indent="0" lvl="0" marL="0" marR="0" rtl="0" algn="ctr">
                        <a:spcBef>
                          <a:spcPts val="0"/>
                        </a:spcBef>
                        <a:spcAft>
                          <a:spcPts val="0"/>
                        </a:spcAft>
                        <a:buNone/>
                      </a:pPr>
                      <a:r>
                        <a:t/>
                      </a:r>
                      <a:endParaRPr b="1" sz="3300"/>
                    </a:p>
                  </a:txBody>
                  <a:tcPr marT="34300" marB="34300" marR="91450" marL="91450" anchor="ctr">
                    <a:lnL cap="flat" cmpd="sng" w="28575">
                      <a:solidFill>
                        <a:srgbClr val="C0504D"/>
                      </a:solidFill>
                      <a:prstDash val="solid"/>
                      <a:round/>
                      <a:headEnd len="sm" w="sm" type="none"/>
                      <a:tailEnd len="sm" w="sm" type="none"/>
                    </a:lnL>
                    <a:lnR cap="flat" cmpd="sng" w="28575">
                      <a:solidFill>
                        <a:srgbClr val="F79646"/>
                      </a:solidFill>
                      <a:prstDash val="solid"/>
                      <a:round/>
                      <a:headEnd len="sm" w="sm" type="none"/>
                      <a:tailEnd len="sm" w="sm" type="none"/>
                    </a:lnR>
                    <a:lnT cap="flat" cmpd="sng" w="28575">
                      <a:solidFill>
                        <a:srgbClr val="1F497D"/>
                      </a:solidFill>
                      <a:prstDash val="dot"/>
                      <a:round/>
                      <a:headEnd len="sm" w="sm" type="none"/>
                      <a:tailEnd len="sm" w="sm" type="none"/>
                    </a:lnT>
                    <a:lnB cap="flat" cmpd="sng" w="28575">
                      <a:solidFill>
                        <a:srgbClr val="1F497D"/>
                      </a:solidFill>
                      <a:prstDash val="dot"/>
                      <a:round/>
                      <a:headEnd len="sm" w="sm" type="none"/>
                      <a:tailEnd len="sm" w="sm" type="none"/>
                    </a:lnB>
                    <a:solidFill>
                      <a:srgbClr val="C1FEEF"/>
                    </a:solidFill>
                  </a:tcPr>
                </a:tc>
                <a:tc>
                  <a:txBody>
                    <a:bodyPr/>
                    <a:lstStyle/>
                    <a:p>
                      <a:pPr indent="0" lvl="0" marL="0" marR="0" rtl="0" algn="ctr">
                        <a:spcBef>
                          <a:spcPts val="0"/>
                        </a:spcBef>
                        <a:spcAft>
                          <a:spcPts val="0"/>
                        </a:spcAft>
                        <a:buNone/>
                      </a:pPr>
                      <a:r>
                        <a:t/>
                      </a:r>
                      <a:endParaRPr b="1" sz="3300"/>
                    </a:p>
                  </a:txBody>
                  <a:tcPr marT="34300" marB="34300" marR="91450" marL="91450" anchor="ctr">
                    <a:lnL cap="flat" cmpd="sng" w="28575">
                      <a:solidFill>
                        <a:srgbClr val="F79646"/>
                      </a:solidFill>
                      <a:prstDash val="solid"/>
                      <a:round/>
                      <a:headEnd len="sm" w="sm" type="none"/>
                      <a:tailEnd len="sm" w="sm" type="none"/>
                    </a:lnL>
                    <a:lnR cap="flat" cmpd="sng" w="28575">
                      <a:solidFill>
                        <a:srgbClr val="F79646"/>
                      </a:solidFill>
                      <a:prstDash val="solid"/>
                      <a:round/>
                      <a:headEnd len="sm" w="sm" type="none"/>
                      <a:tailEnd len="sm" w="sm" type="none"/>
                    </a:lnR>
                    <a:lnT cap="flat" cmpd="sng" w="28575">
                      <a:solidFill>
                        <a:srgbClr val="F79646"/>
                      </a:solidFill>
                      <a:prstDash val="dot"/>
                      <a:round/>
                      <a:headEnd len="sm" w="sm" type="none"/>
                      <a:tailEnd len="sm" w="sm" type="none"/>
                    </a:lnT>
                    <a:lnB cap="flat" cmpd="sng" w="28575">
                      <a:solidFill>
                        <a:srgbClr val="F79646"/>
                      </a:solidFill>
                      <a:prstDash val="dot"/>
                      <a:round/>
                      <a:headEnd len="sm" w="sm" type="none"/>
                      <a:tailEnd len="sm" w="sm" type="none"/>
                    </a:lnB>
                    <a:solidFill>
                      <a:srgbClr val="CBCBEF"/>
                    </a:solidFill>
                  </a:tcPr>
                </a:tc>
                <a:tc>
                  <a:txBody>
                    <a:bodyPr/>
                    <a:lstStyle/>
                    <a:p>
                      <a:pPr indent="0" lvl="0" marL="0" marR="0" rtl="0" algn="ctr">
                        <a:spcBef>
                          <a:spcPts val="0"/>
                        </a:spcBef>
                        <a:spcAft>
                          <a:spcPts val="0"/>
                        </a:spcAft>
                        <a:buNone/>
                      </a:pPr>
                      <a:r>
                        <a:t/>
                      </a:r>
                      <a:endParaRPr b="1" sz="3300"/>
                    </a:p>
                  </a:txBody>
                  <a:tcPr marT="34300" marB="34300" marR="91450" marL="91450" anchor="ctr">
                    <a:lnL cap="flat" cmpd="sng" w="28575">
                      <a:solidFill>
                        <a:srgbClr val="F79646"/>
                      </a:solidFill>
                      <a:prstDash val="solid"/>
                      <a:round/>
                      <a:headEnd len="sm" w="sm" type="none"/>
                      <a:tailEnd len="sm" w="sm" type="none"/>
                    </a:lnL>
                    <a:lnR cap="flat" cmpd="sng" w="28575">
                      <a:solidFill>
                        <a:srgbClr val="1F497D"/>
                      </a:solidFill>
                      <a:prstDash val="solid"/>
                      <a:round/>
                      <a:headEnd len="sm" w="sm" type="none"/>
                      <a:tailEnd len="sm" w="sm" type="none"/>
                    </a:lnR>
                    <a:lnT cap="flat" cmpd="sng" w="28575">
                      <a:solidFill>
                        <a:srgbClr val="1F497D"/>
                      </a:solidFill>
                      <a:prstDash val="dot"/>
                      <a:round/>
                      <a:headEnd len="sm" w="sm" type="none"/>
                      <a:tailEnd len="sm" w="sm" type="none"/>
                    </a:lnT>
                    <a:lnB cap="flat" cmpd="sng" w="28575">
                      <a:solidFill>
                        <a:srgbClr val="F79646"/>
                      </a:solidFill>
                      <a:prstDash val="solid"/>
                      <a:round/>
                      <a:headEnd len="sm" w="sm" type="none"/>
                      <a:tailEnd len="sm" w="sm" type="none"/>
                    </a:lnB>
                    <a:solidFill>
                      <a:srgbClr val="C1FEEF"/>
                    </a:solidFill>
                  </a:tcPr>
                </a:tc>
              </a:tr>
              <a:tr h="664725">
                <a:tc>
                  <a:txBody>
                    <a:bodyPr/>
                    <a:lstStyle/>
                    <a:p>
                      <a:pPr indent="0" lvl="0" marL="0" marR="0" rtl="0" algn="ctr">
                        <a:spcBef>
                          <a:spcPts val="0"/>
                        </a:spcBef>
                        <a:spcAft>
                          <a:spcPts val="0"/>
                        </a:spcAft>
                        <a:buNone/>
                      </a:pPr>
                      <a:r>
                        <a:t/>
                      </a:r>
                      <a:endParaRPr b="1" sz="3300"/>
                    </a:p>
                  </a:txBody>
                  <a:tcPr marT="34300" marB="34300" marR="91450" marL="91450" anchor="ctr">
                    <a:lnL cap="flat" cmpd="sng" w="28575">
                      <a:solidFill>
                        <a:srgbClr val="C0504D"/>
                      </a:solidFill>
                      <a:prstDash val="solid"/>
                      <a:round/>
                      <a:headEnd len="sm" w="sm" type="none"/>
                      <a:tailEnd len="sm" w="sm" type="none"/>
                    </a:lnL>
                    <a:lnR cap="flat" cmpd="sng" w="28575">
                      <a:solidFill>
                        <a:srgbClr val="C0504D"/>
                      </a:solidFill>
                      <a:prstDash val="dot"/>
                      <a:round/>
                      <a:headEnd len="sm" w="sm" type="none"/>
                      <a:tailEnd len="sm" w="sm" type="none"/>
                    </a:lnR>
                    <a:lnT cap="flat" cmpd="sng" w="28575">
                      <a:solidFill>
                        <a:srgbClr val="C0504D"/>
                      </a:solidFill>
                      <a:prstDash val="dot"/>
                      <a:round/>
                      <a:headEnd len="sm" w="sm" type="none"/>
                      <a:tailEnd len="sm" w="sm" type="none"/>
                    </a:lnT>
                    <a:lnB cap="flat" cmpd="sng" w="28575">
                      <a:solidFill>
                        <a:srgbClr val="C0504D"/>
                      </a:solidFill>
                      <a:prstDash val="dot"/>
                      <a:round/>
                      <a:headEnd len="sm" w="sm" type="none"/>
                      <a:tailEnd len="sm" w="sm" type="none"/>
                    </a:lnB>
                    <a:solidFill>
                      <a:srgbClr val="D0D0EF"/>
                    </a:solidFill>
                  </a:tcPr>
                </a:tc>
                <a:tc>
                  <a:txBody>
                    <a:bodyPr/>
                    <a:lstStyle/>
                    <a:p>
                      <a:pPr indent="0" lvl="0" marL="0" marR="0" rtl="0" algn="ctr">
                        <a:spcBef>
                          <a:spcPts val="0"/>
                        </a:spcBef>
                        <a:spcAft>
                          <a:spcPts val="0"/>
                        </a:spcAft>
                        <a:buNone/>
                      </a:pPr>
                      <a:r>
                        <a:t/>
                      </a:r>
                      <a:endParaRPr b="1" sz="3300"/>
                    </a:p>
                  </a:txBody>
                  <a:tcPr marT="34300" marB="34300" marR="91450" marL="91450" anchor="ctr">
                    <a:lnL cap="flat" cmpd="sng" w="28575">
                      <a:solidFill>
                        <a:srgbClr val="C0504D"/>
                      </a:solidFill>
                      <a:prstDash val="dot"/>
                      <a:round/>
                      <a:headEnd len="sm" w="sm" type="none"/>
                      <a:tailEnd len="sm" w="sm" type="none"/>
                    </a:lnL>
                    <a:lnR cap="flat" cmpd="sng" w="28575">
                      <a:solidFill>
                        <a:srgbClr val="C0504D"/>
                      </a:solidFill>
                      <a:prstDash val="solid"/>
                      <a:round/>
                      <a:headEnd len="sm" w="sm" type="none"/>
                      <a:tailEnd len="sm" w="sm" type="none"/>
                    </a:lnR>
                    <a:lnT cap="flat" cmpd="sng" w="28575">
                      <a:solidFill>
                        <a:srgbClr val="C0504D"/>
                      </a:solidFill>
                      <a:prstDash val="dot"/>
                      <a:round/>
                      <a:headEnd len="sm" w="sm" type="none"/>
                      <a:tailEnd len="sm" w="sm" type="none"/>
                    </a:lnT>
                    <a:lnB cap="flat" cmpd="sng" w="28575">
                      <a:solidFill>
                        <a:srgbClr val="C0504D"/>
                      </a:solidFill>
                      <a:prstDash val="dot"/>
                      <a:round/>
                      <a:headEnd len="sm" w="sm" type="none"/>
                      <a:tailEnd len="sm" w="sm" type="none"/>
                    </a:lnB>
                    <a:solidFill>
                      <a:srgbClr val="D0D0EF"/>
                    </a:solidFill>
                  </a:tcPr>
                </a:tc>
                <a:tc>
                  <a:txBody>
                    <a:bodyPr/>
                    <a:lstStyle/>
                    <a:p>
                      <a:pPr indent="0" lvl="0" marL="0" marR="0" rtl="0" algn="ctr">
                        <a:spcBef>
                          <a:spcPts val="0"/>
                        </a:spcBef>
                        <a:spcAft>
                          <a:spcPts val="0"/>
                        </a:spcAft>
                        <a:buNone/>
                      </a:pPr>
                      <a:r>
                        <a:t/>
                      </a:r>
                      <a:endParaRPr b="1" sz="3300"/>
                    </a:p>
                  </a:txBody>
                  <a:tcPr marT="34300" marB="34300" marR="91450" marL="91450" anchor="ctr">
                    <a:lnL cap="flat" cmpd="sng" w="28575">
                      <a:solidFill>
                        <a:srgbClr val="C0504D"/>
                      </a:solidFill>
                      <a:prstDash val="solid"/>
                      <a:round/>
                      <a:headEnd len="sm" w="sm" type="none"/>
                      <a:tailEnd len="sm" w="sm" type="none"/>
                    </a:lnL>
                    <a:lnR cap="flat" cmpd="sng" w="28575">
                      <a:solidFill>
                        <a:srgbClr val="F79646"/>
                      </a:solidFill>
                      <a:prstDash val="solid"/>
                      <a:round/>
                      <a:headEnd len="sm" w="sm" type="none"/>
                      <a:tailEnd len="sm" w="sm" type="none"/>
                    </a:lnR>
                    <a:lnT cap="flat" cmpd="sng" w="28575">
                      <a:solidFill>
                        <a:srgbClr val="1F497D"/>
                      </a:solidFill>
                      <a:prstDash val="dot"/>
                      <a:round/>
                      <a:headEnd len="sm" w="sm" type="none"/>
                      <a:tailEnd len="sm" w="sm" type="none"/>
                    </a:lnT>
                    <a:lnB cap="flat" cmpd="sng" w="28575">
                      <a:solidFill>
                        <a:srgbClr val="1F497D"/>
                      </a:solidFill>
                      <a:prstDash val="dot"/>
                      <a:round/>
                      <a:headEnd len="sm" w="sm" type="none"/>
                      <a:tailEnd len="sm" w="sm" type="none"/>
                    </a:lnB>
                    <a:solidFill>
                      <a:srgbClr val="C1FEEF"/>
                    </a:solidFill>
                  </a:tcPr>
                </a:tc>
                <a:tc>
                  <a:txBody>
                    <a:bodyPr/>
                    <a:lstStyle/>
                    <a:p>
                      <a:pPr indent="0" lvl="0" marL="0" marR="0" rtl="0" algn="ctr">
                        <a:spcBef>
                          <a:spcPts val="0"/>
                        </a:spcBef>
                        <a:spcAft>
                          <a:spcPts val="0"/>
                        </a:spcAft>
                        <a:buNone/>
                      </a:pPr>
                      <a:r>
                        <a:t/>
                      </a:r>
                      <a:endParaRPr b="1" sz="3300"/>
                    </a:p>
                  </a:txBody>
                  <a:tcPr marT="34300" marB="34300" marR="91450" marL="91450" anchor="ctr">
                    <a:lnL cap="flat" cmpd="sng" w="28575">
                      <a:solidFill>
                        <a:srgbClr val="F79646"/>
                      </a:solidFill>
                      <a:prstDash val="solid"/>
                      <a:round/>
                      <a:headEnd len="sm" w="sm" type="none"/>
                      <a:tailEnd len="sm" w="sm" type="none"/>
                    </a:lnL>
                    <a:lnR cap="flat" cmpd="sng" w="28575">
                      <a:solidFill>
                        <a:srgbClr val="F79646"/>
                      </a:solidFill>
                      <a:prstDash val="dot"/>
                      <a:round/>
                      <a:headEnd len="sm" w="sm" type="none"/>
                      <a:tailEnd len="sm" w="sm" type="none"/>
                    </a:lnR>
                    <a:lnT cap="flat" cmpd="sng" w="28575">
                      <a:solidFill>
                        <a:srgbClr val="F79646"/>
                      </a:solidFill>
                      <a:prstDash val="dot"/>
                      <a:round/>
                      <a:headEnd len="sm" w="sm" type="none"/>
                      <a:tailEnd len="sm" w="sm" type="none"/>
                    </a:lnT>
                    <a:lnB cap="flat" cmpd="sng" w="28575">
                      <a:solidFill>
                        <a:srgbClr val="F79646"/>
                      </a:solidFill>
                      <a:prstDash val="dot"/>
                      <a:round/>
                      <a:headEnd len="sm" w="sm" type="none"/>
                      <a:tailEnd len="sm" w="sm" type="none"/>
                    </a:lnB>
                    <a:solidFill>
                      <a:srgbClr val="CBCBEF"/>
                    </a:solidFill>
                  </a:tcPr>
                </a:tc>
                <a:tc>
                  <a:txBody>
                    <a:bodyPr/>
                    <a:lstStyle/>
                    <a:p>
                      <a:pPr indent="0" lvl="0" marL="0" marR="0" rtl="0" algn="ctr">
                        <a:spcBef>
                          <a:spcPts val="0"/>
                        </a:spcBef>
                        <a:spcAft>
                          <a:spcPts val="0"/>
                        </a:spcAft>
                        <a:buNone/>
                      </a:pPr>
                      <a:r>
                        <a:t/>
                      </a:r>
                      <a:endParaRPr b="1" sz="3300"/>
                    </a:p>
                  </a:txBody>
                  <a:tcPr marT="34300" marB="34300" marR="91450" marL="91450" anchor="ctr">
                    <a:lnL cap="flat" cmpd="sng" w="28575">
                      <a:solidFill>
                        <a:srgbClr val="F79646"/>
                      </a:solidFill>
                      <a:prstDash val="dot"/>
                      <a:round/>
                      <a:headEnd len="sm" w="sm" type="none"/>
                      <a:tailEnd len="sm" w="sm" type="none"/>
                    </a:lnL>
                    <a:lnR cap="flat" cmpd="sng" w="28575">
                      <a:solidFill>
                        <a:srgbClr val="F79646"/>
                      </a:solidFill>
                      <a:prstDash val="solid"/>
                      <a:round/>
                      <a:headEnd len="sm" w="sm" type="none"/>
                      <a:tailEnd len="sm" w="sm" type="none"/>
                    </a:lnR>
                    <a:lnT cap="flat" cmpd="sng" w="28575">
                      <a:solidFill>
                        <a:srgbClr val="F79646"/>
                      </a:solidFill>
                      <a:prstDash val="solid"/>
                      <a:round/>
                      <a:headEnd len="sm" w="sm" type="none"/>
                      <a:tailEnd len="sm" w="sm" type="none"/>
                    </a:lnT>
                    <a:lnB cap="flat" cmpd="sng" w="28575">
                      <a:solidFill>
                        <a:srgbClr val="F79646"/>
                      </a:solidFill>
                      <a:prstDash val="dot"/>
                      <a:round/>
                      <a:headEnd len="sm" w="sm" type="none"/>
                      <a:tailEnd len="sm" w="sm" type="none"/>
                    </a:lnB>
                    <a:solidFill>
                      <a:srgbClr val="FDEADA"/>
                    </a:solidFill>
                  </a:tcPr>
                </a:tc>
              </a:tr>
              <a:tr h="664725">
                <a:tc>
                  <a:txBody>
                    <a:bodyPr/>
                    <a:lstStyle/>
                    <a:p>
                      <a:pPr indent="0" lvl="0" marL="0" marR="0" rtl="0" algn="ctr">
                        <a:spcBef>
                          <a:spcPts val="0"/>
                        </a:spcBef>
                        <a:spcAft>
                          <a:spcPts val="0"/>
                        </a:spcAft>
                        <a:buNone/>
                      </a:pPr>
                      <a:r>
                        <a:t/>
                      </a:r>
                      <a:endParaRPr b="1" sz="3300"/>
                    </a:p>
                  </a:txBody>
                  <a:tcPr marT="34300" marB="34300" marR="91450" marL="91450" anchor="ctr">
                    <a:lnL cap="flat" cmpd="sng" w="28575">
                      <a:solidFill>
                        <a:srgbClr val="C0504D"/>
                      </a:solidFill>
                      <a:prstDash val="solid"/>
                      <a:round/>
                      <a:headEnd len="sm" w="sm" type="none"/>
                      <a:tailEnd len="sm" w="sm" type="none"/>
                    </a:lnL>
                    <a:lnR cap="flat" cmpd="sng" w="28575">
                      <a:solidFill>
                        <a:srgbClr val="C0504D"/>
                      </a:solidFill>
                      <a:prstDash val="dot"/>
                      <a:round/>
                      <a:headEnd len="sm" w="sm" type="none"/>
                      <a:tailEnd len="sm" w="sm" type="none"/>
                    </a:lnR>
                    <a:lnT cap="flat" cmpd="sng" w="28575">
                      <a:solidFill>
                        <a:srgbClr val="C0504D"/>
                      </a:solidFill>
                      <a:prstDash val="dot"/>
                      <a:round/>
                      <a:headEnd len="sm" w="sm" type="none"/>
                      <a:tailEnd len="sm" w="sm" type="none"/>
                    </a:lnT>
                    <a:lnB cap="flat" cmpd="sng" w="28575">
                      <a:solidFill>
                        <a:srgbClr val="C0504D"/>
                      </a:solidFill>
                      <a:prstDash val="solid"/>
                      <a:round/>
                      <a:headEnd len="sm" w="sm" type="none"/>
                      <a:tailEnd len="sm" w="sm" type="none"/>
                    </a:lnB>
                    <a:solidFill>
                      <a:srgbClr val="D0D0EF"/>
                    </a:solidFill>
                  </a:tcPr>
                </a:tc>
                <a:tc>
                  <a:txBody>
                    <a:bodyPr/>
                    <a:lstStyle/>
                    <a:p>
                      <a:pPr indent="0" lvl="0" marL="0" marR="0" rtl="0" algn="ctr">
                        <a:spcBef>
                          <a:spcPts val="0"/>
                        </a:spcBef>
                        <a:spcAft>
                          <a:spcPts val="0"/>
                        </a:spcAft>
                        <a:buNone/>
                      </a:pPr>
                      <a:r>
                        <a:t/>
                      </a:r>
                      <a:endParaRPr b="1" sz="3300"/>
                    </a:p>
                  </a:txBody>
                  <a:tcPr marT="34300" marB="34300" marR="91450" marL="91450" anchor="ctr">
                    <a:lnL cap="flat" cmpd="sng" w="28575">
                      <a:solidFill>
                        <a:srgbClr val="C0504D"/>
                      </a:solidFill>
                      <a:prstDash val="dot"/>
                      <a:round/>
                      <a:headEnd len="sm" w="sm" type="none"/>
                      <a:tailEnd len="sm" w="sm" type="none"/>
                    </a:lnL>
                    <a:lnR cap="flat" cmpd="sng" w="28575">
                      <a:solidFill>
                        <a:srgbClr val="C0504D"/>
                      </a:solidFill>
                      <a:prstDash val="solid"/>
                      <a:round/>
                      <a:headEnd len="sm" w="sm" type="none"/>
                      <a:tailEnd len="sm" w="sm" type="none"/>
                    </a:lnR>
                    <a:lnT cap="flat" cmpd="sng" w="28575">
                      <a:solidFill>
                        <a:srgbClr val="C0504D"/>
                      </a:solidFill>
                      <a:prstDash val="dot"/>
                      <a:round/>
                      <a:headEnd len="sm" w="sm" type="none"/>
                      <a:tailEnd len="sm" w="sm" type="none"/>
                    </a:lnT>
                    <a:lnB cap="flat" cmpd="sng" w="28575">
                      <a:solidFill>
                        <a:srgbClr val="C0504D"/>
                      </a:solidFill>
                      <a:prstDash val="solid"/>
                      <a:round/>
                      <a:headEnd len="sm" w="sm" type="none"/>
                      <a:tailEnd len="sm" w="sm" type="none"/>
                    </a:lnB>
                    <a:solidFill>
                      <a:srgbClr val="D0D0EF"/>
                    </a:solidFill>
                  </a:tcPr>
                </a:tc>
                <a:tc>
                  <a:txBody>
                    <a:bodyPr/>
                    <a:lstStyle/>
                    <a:p>
                      <a:pPr indent="0" lvl="0" marL="0" marR="0" rtl="0" algn="ctr">
                        <a:spcBef>
                          <a:spcPts val="0"/>
                        </a:spcBef>
                        <a:spcAft>
                          <a:spcPts val="0"/>
                        </a:spcAft>
                        <a:buNone/>
                      </a:pPr>
                      <a:r>
                        <a:t/>
                      </a:r>
                      <a:endParaRPr b="1" sz="3300"/>
                    </a:p>
                  </a:txBody>
                  <a:tcPr marT="34300" marB="34300" marR="91450" marL="91450" anchor="ctr">
                    <a:lnL cap="flat" cmpd="sng" w="28575">
                      <a:solidFill>
                        <a:srgbClr val="C0504D"/>
                      </a:solidFill>
                      <a:prstDash val="solid"/>
                      <a:round/>
                      <a:headEnd len="sm" w="sm" type="none"/>
                      <a:tailEnd len="sm" w="sm" type="none"/>
                    </a:lnL>
                    <a:lnR cap="flat" cmpd="sng" w="28575">
                      <a:solidFill>
                        <a:srgbClr val="F79646"/>
                      </a:solidFill>
                      <a:prstDash val="solid"/>
                      <a:round/>
                      <a:headEnd len="sm" w="sm" type="none"/>
                      <a:tailEnd len="sm" w="sm" type="none"/>
                    </a:lnR>
                    <a:lnT cap="flat" cmpd="sng" w="28575">
                      <a:solidFill>
                        <a:srgbClr val="1F497D"/>
                      </a:solidFill>
                      <a:prstDash val="dot"/>
                      <a:round/>
                      <a:headEnd len="sm" w="sm" type="none"/>
                      <a:tailEnd len="sm" w="sm" type="none"/>
                    </a:lnT>
                    <a:lnB cap="flat" cmpd="sng" w="28575">
                      <a:solidFill>
                        <a:srgbClr val="1F497D"/>
                      </a:solidFill>
                      <a:prstDash val="solid"/>
                      <a:round/>
                      <a:headEnd len="sm" w="sm" type="none"/>
                      <a:tailEnd len="sm" w="sm" type="none"/>
                    </a:lnB>
                    <a:solidFill>
                      <a:srgbClr val="C1FEEF"/>
                    </a:solidFill>
                  </a:tcPr>
                </a:tc>
                <a:tc>
                  <a:txBody>
                    <a:bodyPr/>
                    <a:lstStyle/>
                    <a:p>
                      <a:pPr indent="0" lvl="0" marL="0" marR="0" rtl="0" algn="ctr">
                        <a:spcBef>
                          <a:spcPts val="0"/>
                        </a:spcBef>
                        <a:spcAft>
                          <a:spcPts val="0"/>
                        </a:spcAft>
                        <a:buNone/>
                      </a:pPr>
                      <a:r>
                        <a:t/>
                      </a:r>
                      <a:endParaRPr b="1" sz="3300"/>
                    </a:p>
                  </a:txBody>
                  <a:tcPr marT="34300" marB="34300" marR="91450" marL="91450" anchor="ctr">
                    <a:lnL cap="flat" cmpd="sng" w="28575">
                      <a:solidFill>
                        <a:srgbClr val="F79646"/>
                      </a:solidFill>
                      <a:prstDash val="solid"/>
                      <a:round/>
                      <a:headEnd len="sm" w="sm" type="none"/>
                      <a:tailEnd len="sm" w="sm" type="none"/>
                    </a:lnL>
                    <a:lnR cap="flat" cmpd="sng" w="28575">
                      <a:solidFill>
                        <a:srgbClr val="F79646"/>
                      </a:solidFill>
                      <a:prstDash val="dot"/>
                      <a:round/>
                      <a:headEnd len="sm" w="sm" type="none"/>
                      <a:tailEnd len="sm" w="sm" type="none"/>
                    </a:lnR>
                    <a:lnT cap="flat" cmpd="sng" w="28575">
                      <a:solidFill>
                        <a:srgbClr val="F79646"/>
                      </a:solidFill>
                      <a:prstDash val="dot"/>
                      <a:round/>
                      <a:headEnd len="sm" w="sm" type="none"/>
                      <a:tailEnd len="sm" w="sm" type="none"/>
                    </a:lnT>
                    <a:lnB cap="flat" cmpd="sng" w="28575">
                      <a:solidFill>
                        <a:srgbClr val="F79646"/>
                      </a:solidFill>
                      <a:prstDash val="solid"/>
                      <a:round/>
                      <a:headEnd len="sm" w="sm" type="none"/>
                      <a:tailEnd len="sm" w="sm" type="none"/>
                    </a:lnB>
                    <a:solidFill>
                      <a:srgbClr val="CBCBEF"/>
                    </a:solidFill>
                  </a:tcPr>
                </a:tc>
                <a:tc>
                  <a:txBody>
                    <a:bodyPr/>
                    <a:lstStyle/>
                    <a:p>
                      <a:pPr indent="0" lvl="0" marL="0" marR="0" rtl="0" algn="ctr">
                        <a:spcBef>
                          <a:spcPts val="0"/>
                        </a:spcBef>
                        <a:spcAft>
                          <a:spcPts val="0"/>
                        </a:spcAft>
                        <a:buNone/>
                      </a:pPr>
                      <a:r>
                        <a:t/>
                      </a:r>
                      <a:endParaRPr b="1" sz="3300"/>
                    </a:p>
                  </a:txBody>
                  <a:tcPr marT="34300" marB="34300" marR="91450" marL="91450" anchor="ctr">
                    <a:lnL cap="flat" cmpd="sng" w="28575">
                      <a:solidFill>
                        <a:srgbClr val="F79646"/>
                      </a:solidFill>
                      <a:prstDash val="dot"/>
                      <a:round/>
                      <a:headEnd len="sm" w="sm" type="none"/>
                      <a:tailEnd len="sm" w="sm" type="none"/>
                    </a:lnL>
                    <a:lnR cap="flat" cmpd="sng" w="28575">
                      <a:solidFill>
                        <a:srgbClr val="F79646"/>
                      </a:solidFill>
                      <a:prstDash val="solid"/>
                      <a:round/>
                      <a:headEnd len="sm" w="sm" type="none"/>
                      <a:tailEnd len="sm" w="sm" type="none"/>
                    </a:lnR>
                    <a:lnT cap="flat" cmpd="sng" w="28575">
                      <a:solidFill>
                        <a:srgbClr val="F79646"/>
                      </a:solidFill>
                      <a:prstDash val="dot"/>
                      <a:round/>
                      <a:headEnd len="sm" w="sm" type="none"/>
                      <a:tailEnd len="sm" w="sm" type="none"/>
                    </a:lnT>
                    <a:lnB cap="flat" cmpd="sng" w="28575">
                      <a:solidFill>
                        <a:srgbClr val="F79646"/>
                      </a:solidFill>
                      <a:prstDash val="solid"/>
                      <a:round/>
                      <a:headEnd len="sm" w="sm" type="none"/>
                      <a:tailEnd len="sm" w="sm" type="none"/>
                    </a:lnB>
                    <a:solidFill>
                      <a:srgbClr val="FDEADA"/>
                    </a:solidFill>
                  </a:tcPr>
                </a:tc>
              </a:tr>
            </a:tbl>
          </a:graphicData>
        </a:graphic>
      </p:graphicFrame>
      <p:sp>
        <p:nvSpPr>
          <p:cNvPr id="651" name="Google Shape;651;p84"/>
          <p:cNvSpPr txBox="1"/>
          <p:nvPr>
            <p:ph idx="4294967295" type="sldNum"/>
          </p:nvPr>
        </p:nvSpPr>
        <p:spPr>
          <a:xfrm>
            <a:off x="7010400" y="4868174"/>
            <a:ext cx="2133600" cy="273900"/>
          </a:xfrm>
          <a:prstGeom prst="rect">
            <a:avLst/>
          </a:prstGeom>
          <a:noFill/>
          <a:ln>
            <a:noFill/>
          </a:ln>
        </p:spPr>
        <p:txBody>
          <a:bodyPr anchorCtr="0" anchor="t" bIns="41900" lIns="83800" spcFirstLastPara="1" rIns="83800" wrap="square" tIns="41900">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5" name="Shape 655"/>
        <p:cNvGrpSpPr/>
        <p:nvPr/>
      </p:nvGrpSpPr>
      <p:grpSpPr>
        <a:xfrm>
          <a:off x="0" y="0"/>
          <a:ext cx="0" cy="0"/>
          <a:chOff x="0" y="0"/>
          <a:chExt cx="0" cy="0"/>
        </a:xfrm>
      </p:grpSpPr>
      <p:sp>
        <p:nvSpPr>
          <p:cNvPr id="656" name="Google Shape;656;p85"/>
          <p:cNvSpPr txBox="1"/>
          <p:nvPr/>
        </p:nvSpPr>
        <p:spPr>
          <a:xfrm>
            <a:off x="7883848" y="651511"/>
            <a:ext cx="803100" cy="623400"/>
          </a:xfrm>
          <a:prstGeom prst="rect">
            <a:avLst/>
          </a:prstGeom>
          <a:noFill/>
          <a:ln>
            <a:noFill/>
          </a:ln>
        </p:spPr>
        <p:txBody>
          <a:bodyPr anchorCtr="0" anchor="t" bIns="41900" lIns="83800" spcFirstLastPara="1" rIns="83800" wrap="square" tIns="41900">
            <a:noAutofit/>
          </a:bodyPr>
          <a:lstStyle/>
          <a:p>
            <a:pPr indent="0" lvl="0" marL="0" marR="0" rtl="0" algn="ctr">
              <a:spcBef>
                <a:spcPts val="0"/>
              </a:spcBef>
              <a:spcAft>
                <a:spcPts val="0"/>
              </a:spcAft>
              <a:buNone/>
            </a:pPr>
            <a:r>
              <a:rPr b="1" lang="en-US" sz="4400">
                <a:solidFill>
                  <a:schemeClr val="dk2"/>
                </a:solidFill>
                <a:latin typeface="Times New Roman"/>
                <a:ea typeface="Times New Roman"/>
                <a:cs typeface="Times New Roman"/>
                <a:sym typeface="Times New Roman"/>
              </a:rPr>
              <a:t>Ω</a:t>
            </a:r>
            <a:endParaRPr b="1" sz="4400">
              <a:solidFill>
                <a:schemeClr val="dk2"/>
              </a:solidFill>
              <a:latin typeface="Times New Roman"/>
              <a:ea typeface="Times New Roman"/>
              <a:cs typeface="Times New Roman"/>
              <a:sym typeface="Times New Roman"/>
            </a:endParaRPr>
          </a:p>
        </p:txBody>
      </p:sp>
      <p:sp>
        <p:nvSpPr>
          <p:cNvPr id="657" name="Google Shape;657;p85"/>
          <p:cNvSpPr txBox="1"/>
          <p:nvPr>
            <p:ph type="title"/>
          </p:nvPr>
        </p:nvSpPr>
        <p:spPr>
          <a:xfrm>
            <a:off x="687586" y="0"/>
            <a:ext cx="7768800" cy="971100"/>
          </a:xfrm>
          <a:prstGeom prst="rect">
            <a:avLst/>
          </a:prstGeom>
          <a:noFill/>
          <a:ln>
            <a:noFill/>
          </a:ln>
        </p:spPr>
        <p:txBody>
          <a:bodyPr anchorCtr="0" anchor="ctr" bIns="32750" lIns="32750" spcFirstLastPara="1" rIns="69975" wrap="square" tIns="32750">
            <a:noAutofit/>
          </a:bodyPr>
          <a:lstStyle/>
          <a:p>
            <a:pPr indent="0" lvl="0" marL="0" rtl="0" algn="ctr">
              <a:spcBef>
                <a:spcPts val="0"/>
              </a:spcBef>
              <a:spcAft>
                <a:spcPts val="0"/>
              </a:spcAft>
              <a:buNone/>
            </a:pPr>
            <a:r>
              <a:rPr lang="en-US"/>
              <a:t>Review of Probability</a:t>
            </a:r>
            <a:endParaRPr/>
          </a:p>
        </p:txBody>
      </p:sp>
      <p:graphicFrame>
        <p:nvGraphicFramePr>
          <p:cNvPr id="658" name="Google Shape;658;p85"/>
          <p:cNvGraphicFramePr/>
          <p:nvPr/>
        </p:nvGraphicFramePr>
        <p:xfrm>
          <a:off x="4381183" y="1268731"/>
          <a:ext cx="3000000" cy="3000000"/>
        </p:xfrm>
        <a:graphic>
          <a:graphicData uri="http://schemas.openxmlformats.org/drawingml/2006/table">
            <a:tbl>
              <a:tblPr bandRow="1" firstRow="1">
                <a:noFill/>
                <a:tableStyleId>{753DFC70-7BFD-4AEC-B65D-A799BD61F03B}</a:tableStyleId>
              </a:tblPr>
              <a:tblGrid>
                <a:gridCol w="883375"/>
                <a:gridCol w="883375"/>
                <a:gridCol w="883375"/>
                <a:gridCol w="883375"/>
                <a:gridCol w="883375"/>
              </a:tblGrid>
              <a:tr h="664725">
                <a:tc>
                  <a:txBody>
                    <a:bodyPr/>
                    <a:lstStyle/>
                    <a:p>
                      <a:pPr indent="0" lvl="0" marL="0" marR="0" rtl="0" algn="ctr">
                        <a:spcBef>
                          <a:spcPts val="0"/>
                        </a:spcBef>
                        <a:spcAft>
                          <a:spcPts val="0"/>
                        </a:spcAft>
                        <a:buNone/>
                      </a:pPr>
                      <a:r>
                        <a:t/>
                      </a:r>
                      <a:endParaRPr b="1" sz="3300"/>
                    </a:p>
                  </a:txBody>
                  <a:tcPr marT="34300" marB="34300" marR="91450" marL="91450" anchor="ctr">
                    <a:lnL cap="flat" cmpd="sng" w="28575">
                      <a:solidFill>
                        <a:srgbClr val="1F497D"/>
                      </a:solidFill>
                      <a:prstDash val="solid"/>
                      <a:round/>
                      <a:headEnd len="sm" w="sm" type="none"/>
                      <a:tailEnd len="sm" w="sm" type="none"/>
                    </a:lnL>
                    <a:lnR cap="flat" cmpd="sng" w="28575">
                      <a:solidFill>
                        <a:srgbClr val="1F497D"/>
                      </a:solidFill>
                      <a:prstDash val="dot"/>
                      <a:round/>
                      <a:headEnd len="sm" w="sm" type="none"/>
                      <a:tailEnd len="sm" w="sm" type="none"/>
                    </a:lnR>
                    <a:lnT cap="flat" cmpd="sng" w="28575">
                      <a:solidFill>
                        <a:srgbClr val="1F497D"/>
                      </a:solidFill>
                      <a:prstDash val="solid"/>
                      <a:round/>
                      <a:headEnd len="sm" w="sm" type="none"/>
                      <a:tailEnd len="sm" w="sm" type="none"/>
                    </a:lnT>
                    <a:lnB cap="flat" cmpd="sng" w="28575">
                      <a:solidFill>
                        <a:srgbClr val="C0504D"/>
                      </a:solidFill>
                      <a:prstDash val="solid"/>
                      <a:round/>
                      <a:headEnd len="sm" w="sm" type="none"/>
                      <a:tailEnd len="sm" w="sm" type="none"/>
                    </a:lnB>
                    <a:solidFill>
                      <a:srgbClr val="C1FEEF"/>
                    </a:solidFill>
                  </a:tcPr>
                </a:tc>
                <a:tc>
                  <a:txBody>
                    <a:bodyPr/>
                    <a:lstStyle/>
                    <a:p>
                      <a:pPr indent="0" lvl="0" marL="0" marR="0" rtl="0" algn="ctr">
                        <a:spcBef>
                          <a:spcPts val="0"/>
                        </a:spcBef>
                        <a:spcAft>
                          <a:spcPts val="0"/>
                        </a:spcAft>
                        <a:buNone/>
                      </a:pPr>
                      <a:r>
                        <a:t/>
                      </a:r>
                      <a:endParaRPr b="1" sz="3300"/>
                    </a:p>
                  </a:txBody>
                  <a:tcPr marT="34300" marB="34300" marR="91450" marL="91450" anchor="ctr">
                    <a:lnL cap="flat" cmpd="sng" w="28575">
                      <a:solidFill>
                        <a:srgbClr val="1F497D"/>
                      </a:solidFill>
                      <a:prstDash val="dot"/>
                      <a:round/>
                      <a:headEnd len="sm" w="sm" type="none"/>
                      <a:tailEnd len="sm" w="sm" type="none"/>
                    </a:lnL>
                    <a:lnR cap="flat" cmpd="sng" w="28575">
                      <a:solidFill>
                        <a:srgbClr val="1F497D"/>
                      </a:solidFill>
                      <a:prstDash val="dot"/>
                      <a:round/>
                      <a:headEnd len="sm" w="sm" type="none"/>
                      <a:tailEnd len="sm" w="sm" type="none"/>
                    </a:lnR>
                    <a:lnT cap="flat" cmpd="sng" w="28575">
                      <a:solidFill>
                        <a:srgbClr val="1F497D"/>
                      </a:solidFill>
                      <a:prstDash val="solid"/>
                      <a:round/>
                      <a:headEnd len="sm" w="sm" type="none"/>
                      <a:tailEnd len="sm" w="sm" type="none"/>
                    </a:lnT>
                    <a:lnB cap="flat" cmpd="sng" w="28575">
                      <a:solidFill>
                        <a:srgbClr val="C0504D"/>
                      </a:solidFill>
                      <a:prstDash val="solid"/>
                      <a:round/>
                      <a:headEnd len="sm" w="sm" type="none"/>
                      <a:tailEnd len="sm" w="sm" type="none"/>
                    </a:lnB>
                    <a:solidFill>
                      <a:srgbClr val="C1FEEF"/>
                    </a:solidFill>
                  </a:tcPr>
                </a:tc>
                <a:tc>
                  <a:txBody>
                    <a:bodyPr/>
                    <a:lstStyle/>
                    <a:p>
                      <a:pPr indent="0" lvl="0" marL="0" marR="0" rtl="0" algn="ctr">
                        <a:spcBef>
                          <a:spcPts val="0"/>
                        </a:spcBef>
                        <a:spcAft>
                          <a:spcPts val="0"/>
                        </a:spcAft>
                        <a:buNone/>
                      </a:pPr>
                      <a:r>
                        <a:t/>
                      </a:r>
                      <a:endParaRPr b="1" sz="3300"/>
                    </a:p>
                  </a:txBody>
                  <a:tcPr marT="34300" marB="34300" marR="91450" marL="91450" anchor="ctr">
                    <a:lnL cap="flat" cmpd="sng" w="28575">
                      <a:solidFill>
                        <a:srgbClr val="1F497D"/>
                      </a:solidFill>
                      <a:prstDash val="dot"/>
                      <a:round/>
                      <a:headEnd len="sm" w="sm" type="none"/>
                      <a:tailEnd len="sm" w="sm" type="none"/>
                    </a:lnL>
                    <a:lnR cap="flat" cmpd="sng" w="28575">
                      <a:solidFill>
                        <a:srgbClr val="1F497D"/>
                      </a:solidFill>
                      <a:prstDash val="dot"/>
                      <a:round/>
                      <a:headEnd len="sm" w="sm" type="none"/>
                      <a:tailEnd len="sm" w="sm" type="none"/>
                    </a:lnR>
                    <a:lnT cap="flat" cmpd="sng" w="28575">
                      <a:solidFill>
                        <a:srgbClr val="1F497D"/>
                      </a:solidFill>
                      <a:prstDash val="solid"/>
                      <a:round/>
                      <a:headEnd len="sm" w="sm" type="none"/>
                      <a:tailEnd len="sm" w="sm" type="none"/>
                    </a:lnT>
                    <a:lnB cap="flat" cmpd="sng" w="28575">
                      <a:solidFill>
                        <a:srgbClr val="1F497D"/>
                      </a:solidFill>
                      <a:prstDash val="dot"/>
                      <a:round/>
                      <a:headEnd len="sm" w="sm" type="none"/>
                      <a:tailEnd len="sm" w="sm" type="none"/>
                    </a:lnB>
                    <a:solidFill>
                      <a:srgbClr val="C1FEEF"/>
                    </a:solidFill>
                  </a:tcPr>
                </a:tc>
                <a:tc>
                  <a:txBody>
                    <a:bodyPr/>
                    <a:lstStyle/>
                    <a:p>
                      <a:pPr indent="0" lvl="0" marL="0" marR="0" rtl="0" algn="ctr">
                        <a:spcBef>
                          <a:spcPts val="0"/>
                        </a:spcBef>
                        <a:spcAft>
                          <a:spcPts val="0"/>
                        </a:spcAft>
                        <a:buNone/>
                      </a:pPr>
                      <a:r>
                        <a:t/>
                      </a:r>
                      <a:endParaRPr b="1" sz="3300"/>
                    </a:p>
                  </a:txBody>
                  <a:tcPr marT="34300" marB="34300" marR="91450" marL="91450" anchor="ctr">
                    <a:lnL cap="flat" cmpd="sng" w="28575">
                      <a:solidFill>
                        <a:srgbClr val="1F497D"/>
                      </a:solidFill>
                      <a:prstDash val="dot"/>
                      <a:round/>
                      <a:headEnd len="sm" w="sm" type="none"/>
                      <a:tailEnd len="sm" w="sm" type="none"/>
                    </a:lnL>
                    <a:lnR cap="flat" cmpd="sng" w="28575">
                      <a:solidFill>
                        <a:srgbClr val="1F497D"/>
                      </a:solidFill>
                      <a:prstDash val="dot"/>
                      <a:round/>
                      <a:headEnd len="sm" w="sm" type="none"/>
                      <a:tailEnd len="sm" w="sm" type="none"/>
                    </a:lnR>
                    <a:lnT cap="flat" cmpd="sng" w="28575">
                      <a:solidFill>
                        <a:srgbClr val="1F497D"/>
                      </a:solidFill>
                      <a:prstDash val="solid"/>
                      <a:round/>
                      <a:headEnd len="sm" w="sm" type="none"/>
                      <a:tailEnd len="sm" w="sm" type="none"/>
                    </a:lnT>
                    <a:lnB cap="flat" cmpd="sng" w="28575">
                      <a:solidFill>
                        <a:srgbClr val="F79646"/>
                      </a:solidFill>
                      <a:prstDash val="solid"/>
                      <a:round/>
                      <a:headEnd len="sm" w="sm" type="none"/>
                      <a:tailEnd len="sm" w="sm" type="none"/>
                    </a:lnB>
                    <a:solidFill>
                      <a:srgbClr val="C1FEEF"/>
                    </a:solidFill>
                  </a:tcPr>
                </a:tc>
                <a:tc>
                  <a:txBody>
                    <a:bodyPr/>
                    <a:lstStyle/>
                    <a:p>
                      <a:pPr indent="0" lvl="0" marL="0" marR="0" rtl="0" algn="ctr">
                        <a:spcBef>
                          <a:spcPts val="0"/>
                        </a:spcBef>
                        <a:spcAft>
                          <a:spcPts val="0"/>
                        </a:spcAft>
                        <a:buNone/>
                      </a:pPr>
                      <a:r>
                        <a:t/>
                      </a:r>
                      <a:endParaRPr b="1" sz="3300"/>
                    </a:p>
                  </a:txBody>
                  <a:tcPr marT="34300" marB="34300" marR="91450" marL="91450" anchor="ctr">
                    <a:lnL cap="flat" cmpd="sng" w="28575">
                      <a:solidFill>
                        <a:srgbClr val="1F497D"/>
                      </a:solidFill>
                      <a:prstDash val="dot"/>
                      <a:round/>
                      <a:headEnd len="sm" w="sm" type="none"/>
                      <a:tailEnd len="sm" w="sm" type="none"/>
                    </a:lnL>
                    <a:lnR cap="flat" cmpd="sng" w="28575">
                      <a:solidFill>
                        <a:srgbClr val="1F497D"/>
                      </a:solidFill>
                      <a:prstDash val="solid"/>
                      <a:round/>
                      <a:headEnd len="sm" w="sm" type="none"/>
                      <a:tailEnd len="sm" w="sm" type="none"/>
                    </a:lnR>
                    <a:lnT cap="flat" cmpd="sng" w="28575">
                      <a:solidFill>
                        <a:srgbClr val="1F497D"/>
                      </a:solidFill>
                      <a:prstDash val="solid"/>
                      <a:round/>
                      <a:headEnd len="sm" w="sm" type="none"/>
                      <a:tailEnd len="sm" w="sm" type="none"/>
                    </a:lnT>
                    <a:lnB cap="flat" cmpd="sng" w="28575">
                      <a:solidFill>
                        <a:srgbClr val="1F497D"/>
                      </a:solidFill>
                      <a:prstDash val="dot"/>
                      <a:round/>
                      <a:headEnd len="sm" w="sm" type="none"/>
                      <a:tailEnd len="sm" w="sm" type="none"/>
                    </a:lnB>
                    <a:solidFill>
                      <a:srgbClr val="C1FEEF"/>
                    </a:solidFill>
                  </a:tcPr>
                </a:tc>
              </a:tr>
              <a:tr h="664725">
                <a:tc>
                  <a:txBody>
                    <a:bodyPr/>
                    <a:lstStyle/>
                    <a:p>
                      <a:pPr indent="0" lvl="0" marL="0" marR="0" rtl="0" algn="ctr">
                        <a:spcBef>
                          <a:spcPts val="0"/>
                        </a:spcBef>
                        <a:spcAft>
                          <a:spcPts val="0"/>
                        </a:spcAft>
                        <a:buNone/>
                      </a:pPr>
                      <a:r>
                        <a:rPr b="1" lang="en-US" sz="3300"/>
                        <a:t>A</a:t>
                      </a:r>
                      <a:endParaRPr sz="700"/>
                    </a:p>
                  </a:txBody>
                  <a:tcPr marT="34300" marB="34300" marR="91450" marL="91450" anchor="ctr">
                    <a:lnL cap="flat" cmpd="sng" w="28575">
                      <a:solidFill>
                        <a:srgbClr val="C0504D"/>
                      </a:solidFill>
                      <a:prstDash val="solid"/>
                      <a:round/>
                      <a:headEnd len="sm" w="sm" type="none"/>
                      <a:tailEnd len="sm" w="sm" type="none"/>
                    </a:lnL>
                    <a:lnR cap="flat" cmpd="sng" w="28575">
                      <a:solidFill>
                        <a:srgbClr val="C0504D"/>
                      </a:solidFill>
                      <a:prstDash val="dot"/>
                      <a:round/>
                      <a:headEnd len="sm" w="sm" type="none"/>
                      <a:tailEnd len="sm" w="sm" type="none"/>
                    </a:lnR>
                    <a:lnT cap="flat" cmpd="sng" w="28575">
                      <a:solidFill>
                        <a:srgbClr val="C0504D"/>
                      </a:solidFill>
                      <a:prstDash val="solid"/>
                      <a:round/>
                      <a:headEnd len="sm" w="sm" type="none"/>
                      <a:tailEnd len="sm" w="sm" type="none"/>
                    </a:lnT>
                    <a:lnB cap="flat" cmpd="sng" w="28575">
                      <a:solidFill>
                        <a:srgbClr val="C0504D"/>
                      </a:solidFill>
                      <a:prstDash val="dot"/>
                      <a:round/>
                      <a:headEnd len="sm" w="sm" type="none"/>
                      <a:tailEnd len="sm" w="sm" type="none"/>
                    </a:lnB>
                    <a:solidFill>
                      <a:srgbClr val="D0D0EF"/>
                    </a:solidFill>
                  </a:tcPr>
                </a:tc>
                <a:tc>
                  <a:txBody>
                    <a:bodyPr/>
                    <a:lstStyle/>
                    <a:p>
                      <a:pPr indent="0" lvl="0" marL="0" marR="0" rtl="0" algn="ctr">
                        <a:spcBef>
                          <a:spcPts val="0"/>
                        </a:spcBef>
                        <a:spcAft>
                          <a:spcPts val="0"/>
                        </a:spcAft>
                        <a:buNone/>
                      </a:pPr>
                      <a:r>
                        <a:t/>
                      </a:r>
                      <a:endParaRPr b="1" sz="3300"/>
                    </a:p>
                  </a:txBody>
                  <a:tcPr marT="34300" marB="34300" marR="91450" marL="91450" anchor="ctr">
                    <a:lnL cap="flat" cmpd="sng" w="28575">
                      <a:solidFill>
                        <a:srgbClr val="C0504D"/>
                      </a:solidFill>
                      <a:prstDash val="dot"/>
                      <a:round/>
                      <a:headEnd len="sm" w="sm" type="none"/>
                      <a:tailEnd len="sm" w="sm" type="none"/>
                    </a:lnL>
                    <a:lnR cap="flat" cmpd="sng" w="28575">
                      <a:solidFill>
                        <a:srgbClr val="C0504D"/>
                      </a:solidFill>
                      <a:prstDash val="solid"/>
                      <a:round/>
                      <a:headEnd len="sm" w="sm" type="none"/>
                      <a:tailEnd len="sm" w="sm" type="none"/>
                    </a:lnR>
                    <a:lnT cap="flat" cmpd="sng" w="28575">
                      <a:solidFill>
                        <a:srgbClr val="C0504D"/>
                      </a:solidFill>
                      <a:prstDash val="solid"/>
                      <a:round/>
                      <a:headEnd len="sm" w="sm" type="none"/>
                      <a:tailEnd len="sm" w="sm" type="none"/>
                    </a:lnT>
                    <a:lnB cap="flat" cmpd="sng" w="28575">
                      <a:solidFill>
                        <a:srgbClr val="C0504D"/>
                      </a:solidFill>
                      <a:prstDash val="dot"/>
                      <a:round/>
                      <a:headEnd len="sm" w="sm" type="none"/>
                      <a:tailEnd len="sm" w="sm" type="none"/>
                    </a:lnB>
                    <a:solidFill>
                      <a:srgbClr val="D0D0EF"/>
                    </a:solidFill>
                  </a:tcPr>
                </a:tc>
                <a:tc>
                  <a:txBody>
                    <a:bodyPr/>
                    <a:lstStyle/>
                    <a:p>
                      <a:pPr indent="0" lvl="0" marL="0" marR="0" rtl="0" algn="ctr">
                        <a:spcBef>
                          <a:spcPts val="0"/>
                        </a:spcBef>
                        <a:spcAft>
                          <a:spcPts val="0"/>
                        </a:spcAft>
                        <a:buNone/>
                      </a:pPr>
                      <a:r>
                        <a:t/>
                      </a:r>
                      <a:endParaRPr b="1" sz="3300"/>
                    </a:p>
                  </a:txBody>
                  <a:tcPr marT="34300" marB="34300" marR="91450" marL="91450" anchor="ctr">
                    <a:lnL cap="flat" cmpd="sng" w="28575">
                      <a:solidFill>
                        <a:srgbClr val="C0504D"/>
                      </a:solidFill>
                      <a:prstDash val="solid"/>
                      <a:round/>
                      <a:headEnd len="sm" w="sm" type="none"/>
                      <a:tailEnd len="sm" w="sm" type="none"/>
                    </a:lnL>
                    <a:lnR cap="flat" cmpd="sng" w="28575">
                      <a:solidFill>
                        <a:srgbClr val="F79646"/>
                      </a:solidFill>
                      <a:prstDash val="solid"/>
                      <a:round/>
                      <a:headEnd len="sm" w="sm" type="none"/>
                      <a:tailEnd len="sm" w="sm" type="none"/>
                    </a:lnR>
                    <a:lnT cap="flat" cmpd="sng" w="28575">
                      <a:solidFill>
                        <a:srgbClr val="1F497D"/>
                      </a:solidFill>
                      <a:prstDash val="dot"/>
                      <a:round/>
                      <a:headEnd len="sm" w="sm" type="none"/>
                      <a:tailEnd len="sm" w="sm" type="none"/>
                    </a:lnT>
                    <a:lnB cap="flat" cmpd="sng" w="28575">
                      <a:solidFill>
                        <a:srgbClr val="1F497D"/>
                      </a:solidFill>
                      <a:prstDash val="dot"/>
                      <a:round/>
                      <a:headEnd len="sm" w="sm" type="none"/>
                      <a:tailEnd len="sm" w="sm" type="none"/>
                    </a:lnB>
                    <a:solidFill>
                      <a:srgbClr val="C1FEEF"/>
                    </a:solidFill>
                  </a:tcPr>
                </a:tc>
                <a:tc>
                  <a:txBody>
                    <a:bodyPr/>
                    <a:lstStyle/>
                    <a:p>
                      <a:pPr indent="0" lvl="0" marL="0" marR="0" rtl="0" algn="ctr">
                        <a:spcBef>
                          <a:spcPts val="0"/>
                        </a:spcBef>
                        <a:spcAft>
                          <a:spcPts val="0"/>
                        </a:spcAft>
                        <a:buNone/>
                      </a:pPr>
                      <a:r>
                        <a:rPr b="1" lang="en-US" sz="3300"/>
                        <a:t>B</a:t>
                      </a:r>
                      <a:endParaRPr sz="700"/>
                    </a:p>
                  </a:txBody>
                  <a:tcPr marT="34300" marB="34300" marR="91450" marL="91450" anchor="ctr">
                    <a:lnL cap="flat" cmpd="sng" w="28575">
                      <a:solidFill>
                        <a:srgbClr val="F79646"/>
                      </a:solidFill>
                      <a:prstDash val="solid"/>
                      <a:round/>
                      <a:headEnd len="sm" w="sm" type="none"/>
                      <a:tailEnd len="sm" w="sm" type="none"/>
                    </a:lnL>
                    <a:lnR cap="flat" cmpd="sng" w="28575">
                      <a:solidFill>
                        <a:srgbClr val="F79646"/>
                      </a:solidFill>
                      <a:prstDash val="solid"/>
                      <a:round/>
                      <a:headEnd len="sm" w="sm" type="none"/>
                      <a:tailEnd len="sm" w="sm" type="none"/>
                    </a:lnR>
                    <a:lnT cap="flat" cmpd="sng" w="28575">
                      <a:solidFill>
                        <a:srgbClr val="F79646"/>
                      </a:solidFill>
                      <a:prstDash val="solid"/>
                      <a:round/>
                      <a:headEnd len="sm" w="sm" type="none"/>
                      <a:tailEnd len="sm" w="sm" type="none"/>
                    </a:lnT>
                    <a:lnB cap="flat" cmpd="sng" w="28575">
                      <a:solidFill>
                        <a:srgbClr val="F79646"/>
                      </a:solidFill>
                      <a:prstDash val="dot"/>
                      <a:round/>
                      <a:headEnd len="sm" w="sm" type="none"/>
                      <a:tailEnd len="sm" w="sm" type="none"/>
                    </a:lnB>
                    <a:solidFill>
                      <a:srgbClr val="CBCBEF"/>
                    </a:solidFill>
                  </a:tcPr>
                </a:tc>
                <a:tc>
                  <a:txBody>
                    <a:bodyPr/>
                    <a:lstStyle/>
                    <a:p>
                      <a:pPr indent="0" lvl="0" marL="0" marR="0" rtl="0" algn="ctr">
                        <a:spcBef>
                          <a:spcPts val="0"/>
                        </a:spcBef>
                        <a:spcAft>
                          <a:spcPts val="0"/>
                        </a:spcAft>
                        <a:buNone/>
                      </a:pPr>
                      <a:r>
                        <a:t/>
                      </a:r>
                      <a:endParaRPr b="1" sz="3300"/>
                    </a:p>
                  </a:txBody>
                  <a:tcPr marT="34300" marB="34300" marR="91450" marL="91450" anchor="ctr">
                    <a:lnL cap="flat" cmpd="sng" w="28575">
                      <a:solidFill>
                        <a:srgbClr val="F79646"/>
                      </a:solidFill>
                      <a:prstDash val="solid"/>
                      <a:round/>
                      <a:headEnd len="sm" w="sm" type="none"/>
                      <a:tailEnd len="sm" w="sm" type="none"/>
                    </a:lnL>
                    <a:lnR cap="flat" cmpd="sng" w="28575">
                      <a:solidFill>
                        <a:srgbClr val="1F497D"/>
                      </a:solidFill>
                      <a:prstDash val="solid"/>
                      <a:round/>
                      <a:headEnd len="sm" w="sm" type="none"/>
                      <a:tailEnd len="sm" w="sm" type="none"/>
                    </a:lnR>
                    <a:lnT cap="flat" cmpd="sng" w="28575">
                      <a:solidFill>
                        <a:srgbClr val="1F497D"/>
                      </a:solidFill>
                      <a:prstDash val="dot"/>
                      <a:round/>
                      <a:headEnd len="sm" w="sm" type="none"/>
                      <a:tailEnd len="sm" w="sm" type="none"/>
                    </a:lnT>
                    <a:lnB cap="flat" cmpd="sng" w="28575">
                      <a:solidFill>
                        <a:srgbClr val="1F497D"/>
                      </a:solidFill>
                      <a:prstDash val="dot"/>
                      <a:round/>
                      <a:headEnd len="sm" w="sm" type="none"/>
                      <a:tailEnd len="sm" w="sm" type="none"/>
                    </a:lnB>
                    <a:solidFill>
                      <a:srgbClr val="C1FEEF"/>
                    </a:solidFill>
                  </a:tcPr>
                </a:tc>
              </a:tr>
              <a:tr h="664725">
                <a:tc>
                  <a:txBody>
                    <a:bodyPr/>
                    <a:lstStyle/>
                    <a:p>
                      <a:pPr indent="0" lvl="0" marL="0" marR="0" rtl="0" algn="ctr">
                        <a:spcBef>
                          <a:spcPts val="0"/>
                        </a:spcBef>
                        <a:spcAft>
                          <a:spcPts val="0"/>
                        </a:spcAft>
                        <a:buNone/>
                      </a:pPr>
                      <a:r>
                        <a:t/>
                      </a:r>
                      <a:endParaRPr b="1" sz="3300"/>
                    </a:p>
                  </a:txBody>
                  <a:tcPr marT="34300" marB="34300" marR="91450" marL="91450" anchor="ctr">
                    <a:lnL cap="flat" cmpd="sng" w="28575">
                      <a:solidFill>
                        <a:srgbClr val="C0504D"/>
                      </a:solidFill>
                      <a:prstDash val="solid"/>
                      <a:round/>
                      <a:headEnd len="sm" w="sm" type="none"/>
                      <a:tailEnd len="sm" w="sm" type="none"/>
                    </a:lnL>
                    <a:lnR cap="flat" cmpd="sng" w="28575">
                      <a:solidFill>
                        <a:srgbClr val="C0504D"/>
                      </a:solidFill>
                      <a:prstDash val="dot"/>
                      <a:round/>
                      <a:headEnd len="sm" w="sm" type="none"/>
                      <a:tailEnd len="sm" w="sm" type="none"/>
                    </a:lnR>
                    <a:lnT cap="flat" cmpd="sng" w="28575">
                      <a:solidFill>
                        <a:srgbClr val="C0504D"/>
                      </a:solidFill>
                      <a:prstDash val="dot"/>
                      <a:round/>
                      <a:headEnd len="sm" w="sm" type="none"/>
                      <a:tailEnd len="sm" w="sm" type="none"/>
                    </a:lnT>
                    <a:lnB cap="flat" cmpd="sng" w="28575">
                      <a:solidFill>
                        <a:srgbClr val="C0504D"/>
                      </a:solidFill>
                      <a:prstDash val="dot"/>
                      <a:round/>
                      <a:headEnd len="sm" w="sm" type="none"/>
                      <a:tailEnd len="sm" w="sm" type="none"/>
                    </a:lnB>
                    <a:solidFill>
                      <a:srgbClr val="D0D0EF"/>
                    </a:solidFill>
                  </a:tcPr>
                </a:tc>
                <a:tc>
                  <a:txBody>
                    <a:bodyPr/>
                    <a:lstStyle/>
                    <a:p>
                      <a:pPr indent="0" lvl="0" marL="0" marR="0" rtl="0" algn="ctr">
                        <a:spcBef>
                          <a:spcPts val="0"/>
                        </a:spcBef>
                        <a:spcAft>
                          <a:spcPts val="0"/>
                        </a:spcAft>
                        <a:buNone/>
                      </a:pPr>
                      <a:r>
                        <a:t/>
                      </a:r>
                      <a:endParaRPr b="1" sz="3300"/>
                    </a:p>
                  </a:txBody>
                  <a:tcPr marT="34300" marB="34300" marR="91450" marL="91450" anchor="ctr">
                    <a:lnL cap="flat" cmpd="sng" w="28575">
                      <a:solidFill>
                        <a:srgbClr val="C0504D"/>
                      </a:solidFill>
                      <a:prstDash val="dot"/>
                      <a:round/>
                      <a:headEnd len="sm" w="sm" type="none"/>
                      <a:tailEnd len="sm" w="sm" type="none"/>
                    </a:lnL>
                    <a:lnR cap="flat" cmpd="sng" w="28575">
                      <a:solidFill>
                        <a:srgbClr val="C0504D"/>
                      </a:solidFill>
                      <a:prstDash val="solid"/>
                      <a:round/>
                      <a:headEnd len="sm" w="sm" type="none"/>
                      <a:tailEnd len="sm" w="sm" type="none"/>
                    </a:lnR>
                    <a:lnT cap="flat" cmpd="sng" w="28575">
                      <a:solidFill>
                        <a:srgbClr val="C0504D"/>
                      </a:solidFill>
                      <a:prstDash val="dot"/>
                      <a:round/>
                      <a:headEnd len="sm" w="sm" type="none"/>
                      <a:tailEnd len="sm" w="sm" type="none"/>
                    </a:lnT>
                    <a:lnB cap="flat" cmpd="sng" w="28575">
                      <a:solidFill>
                        <a:srgbClr val="C0504D"/>
                      </a:solidFill>
                      <a:prstDash val="dot"/>
                      <a:round/>
                      <a:headEnd len="sm" w="sm" type="none"/>
                      <a:tailEnd len="sm" w="sm" type="none"/>
                    </a:lnB>
                    <a:solidFill>
                      <a:srgbClr val="D0D0EF"/>
                    </a:solidFill>
                  </a:tcPr>
                </a:tc>
                <a:tc>
                  <a:txBody>
                    <a:bodyPr/>
                    <a:lstStyle/>
                    <a:p>
                      <a:pPr indent="0" lvl="0" marL="0" marR="0" rtl="0" algn="ctr">
                        <a:spcBef>
                          <a:spcPts val="0"/>
                        </a:spcBef>
                        <a:spcAft>
                          <a:spcPts val="0"/>
                        </a:spcAft>
                        <a:buNone/>
                      </a:pPr>
                      <a:r>
                        <a:t/>
                      </a:r>
                      <a:endParaRPr b="1" sz="3300"/>
                    </a:p>
                  </a:txBody>
                  <a:tcPr marT="34300" marB="34300" marR="91450" marL="91450" anchor="ctr">
                    <a:lnL cap="flat" cmpd="sng" w="28575">
                      <a:solidFill>
                        <a:srgbClr val="C0504D"/>
                      </a:solidFill>
                      <a:prstDash val="solid"/>
                      <a:round/>
                      <a:headEnd len="sm" w="sm" type="none"/>
                      <a:tailEnd len="sm" w="sm" type="none"/>
                    </a:lnL>
                    <a:lnR cap="flat" cmpd="sng" w="28575">
                      <a:solidFill>
                        <a:srgbClr val="F79646"/>
                      </a:solidFill>
                      <a:prstDash val="solid"/>
                      <a:round/>
                      <a:headEnd len="sm" w="sm" type="none"/>
                      <a:tailEnd len="sm" w="sm" type="none"/>
                    </a:lnR>
                    <a:lnT cap="flat" cmpd="sng" w="28575">
                      <a:solidFill>
                        <a:srgbClr val="1F497D"/>
                      </a:solidFill>
                      <a:prstDash val="dot"/>
                      <a:round/>
                      <a:headEnd len="sm" w="sm" type="none"/>
                      <a:tailEnd len="sm" w="sm" type="none"/>
                    </a:lnT>
                    <a:lnB cap="flat" cmpd="sng" w="28575">
                      <a:solidFill>
                        <a:srgbClr val="1F497D"/>
                      </a:solidFill>
                      <a:prstDash val="dot"/>
                      <a:round/>
                      <a:headEnd len="sm" w="sm" type="none"/>
                      <a:tailEnd len="sm" w="sm" type="none"/>
                    </a:lnB>
                    <a:solidFill>
                      <a:srgbClr val="C1FEEF"/>
                    </a:solidFill>
                  </a:tcPr>
                </a:tc>
                <a:tc>
                  <a:txBody>
                    <a:bodyPr/>
                    <a:lstStyle/>
                    <a:p>
                      <a:pPr indent="0" lvl="0" marL="0" marR="0" rtl="0" algn="ctr">
                        <a:spcBef>
                          <a:spcPts val="0"/>
                        </a:spcBef>
                        <a:spcAft>
                          <a:spcPts val="0"/>
                        </a:spcAft>
                        <a:buNone/>
                      </a:pPr>
                      <a:r>
                        <a:t/>
                      </a:r>
                      <a:endParaRPr b="1" sz="3300"/>
                    </a:p>
                  </a:txBody>
                  <a:tcPr marT="34300" marB="34300" marR="91450" marL="91450" anchor="ctr">
                    <a:lnL cap="flat" cmpd="sng" w="28575">
                      <a:solidFill>
                        <a:srgbClr val="F79646"/>
                      </a:solidFill>
                      <a:prstDash val="solid"/>
                      <a:round/>
                      <a:headEnd len="sm" w="sm" type="none"/>
                      <a:tailEnd len="sm" w="sm" type="none"/>
                    </a:lnL>
                    <a:lnR cap="flat" cmpd="sng" w="28575">
                      <a:solidFill>
                        <a:srgbClr val="F79646"/>
                      </a:solidFill>
                      <a:prstDash val="solid"/>
                      <a:round/>
                      <a:headEnd len="sm" w="sm" type="none"/>
                      <a:tailEnd len="sm" w="sm" type="none"/>
                    </a:lnR>
                    <a:lnT cap="flat" cmpd="sng" w="28575">
                      <a:solidFill>
                        <a:srgbClr val="F79646"/>
                      </a:solidFill>
                      <a:prstDash val="dot"/>
                      <a:round/>
                      <a:headEnd len="sm" w="sm" type="none"/>
                      <a:tailEnd len="sm" w="sm" type="none"/>
                    </a:lnT>
                    <a:lnB cap="flat" cmpd="sng" w="28575">
                      <a:solidFill>
                        <a:srgbClr val="F79646"/>
                      </a:solidFill>
                      <a:prstDash val="dot"/>
                      <a:round/>
                      <a:headEnd len="sm" w="sm" type="none"/>
                      <a:tailEnd len="sm" w="sm" type="none"/>
                    </a:lnB>
                    <a:solidFill>
                      <a:srgbClr val="CBCBEF"/>
                    </a:solidFill>
                  </a:tcPr>
                </a:tc>
                <a:tc>
                  <a:txBody>
                    <a:bodyPr/>
                    <a:lstStyle/>
                    <a:p>
                      <a:pPr indent="0" lvl="0" marL="0" marR="0" rtl="0" algn="ctr">
                        <a:spcBef>
                          <a:spcPts val="0"/>
                        </a:spcBef>
                        <a:spcAft>
                          <a:spcPts val="0"/>
                        </a:spcAft>
                        <a:buNone/>
                      </a:pPr>
                      <a:r>
                        <a:t/>
                      </a:r>
                      <a:endParaRPr b="1" sz="3300"/>
                    </a:p>
                  </a:txBody>
                  <a:tcPr marT="34300" marB="34300" marR="91450" marL="91450" anchor="ctr">
                    <a:lnL cap="flat" cmpd="sng" w="28575">
                      <a:solidFill>
                        <a:srgbClr val="F79646"/>
                      </a:solidFill>
                      <a:prstDash val="solid"/>
                      <a:round/>
                      <a:headEnd len="sm" w="sm" type="none"/>
                      <a:tailEnd len="sm" w="sm" type="none"/>
                    </a:lnL>
                    <a:lnR cap="flat" cmpd="sng" w="28575">
                      <a:solidFill>
                        <a:srgbClr val="1F497D"/>
                      </a:solidFill>
                      <a:prstDash val="solid"/>
                      <a:round/>
                      <a:headEnd len="sm" w="sm" type="none"/>
                      <a:tailEnd len="sm" w="sm" type="none"/>
                    </a:lnR>
                    <a:lnT cap="flat" cmpd="sng" w="28575">
                      <a:solidFill>
                        <a:srgbClr val="1F497D"/>
                      </a:solidFill>
                      <a:prstDash val="dot"/>
                      <a:round/>
                      <a:headEnd len="sm" w="sm" type="none"/>
                      <a:tailEnd len="sm" w="sm" type="none"/>
                    </a:lnT>
                    <a:lnB cap="flat" cmpd="sng" w="28575">
                      <a:solidFill>
                        <a:srgbClr val="F79646"/>
                      </a:solidFill>
                      <a:prstDash val="solid"/>
                      <a:round/>
                      <a:headEnd len="sm" w="sm" type="none"/>
                      <a:tailEnd len="sm" w="sm" type="none"/>
                    </a:lnB>
                    <a:solidFill>
                      <a:srgbClr val="C1FEEF"/>
                    </a:solidFill>
                  </a:tcPr>
                </a:tc>
              </a:tr>
              <a:tr h="664725">
                <a:tc>
                  <a:txBody>
                    <a:bodyPr/>
                    <a:lstStyle/>
                    <a:p>
                      <a:pPr indent="0" lvl="0" marL="0" marR="0" rtl="0" algn="ctr">
                        <a:spcBef>
                          <a:spcPts val="0"/>
                        </a:spcBef>
                        <a:spcAft>
                          <a:spcPts val="0"/>
                        </a:spcAft>
                        <a:buNone/>
                      </a:pPr>
                      <a:r>
                        <a:t/>
                      </a:r>
                      <a:endParaRPr b="1" sz="3300"/>
                    </a:p>
                  </a:txBody>
                  <a:tcPr marT="34300" marB="34300" marR="91450" marL="91450" anchor="ctr">
                    <a:lnL cap="flat" cmpd="sng" w="28575">
                      <a:solidFill>
                        <a:srgbClr val="C0504D"/>
                      </a:solidFill>
                      <a:prstDash val="solid"/>
                      <a:round/>
                      <a:headEnd len="sm" w="sm" type="none"/>
                      <a:tailEnd len="sm" w="sm" type="none"/>
                    </a:lnL>
                    <a:lnR cap="flat" cmpd="sng" w="28575">
                      <a:solidFill>
                        <a:srgbClr val="C0504D"/>
                      </a:solidFill>
                      <a:prstDash val="dot"/>
                      <a:round/>
                      <a:headEnd len="sm" w="sm" type="none"/>
                      <a:tailEnd len="sm" w="sm" type="none"/>
                    </a:lnR>
                    <a:lnT cap="flat" cmpd="sng" w="28575">
                      <a:solidFill>
                        <a:srgbClr val="C0504D"/>
                      </a:solidFill>
                      <a:prstDash val="dot"/>
                      <a:round/>
                      <a:headEnd len="sm" w="sm" type="none"/>
                      <a:tailEnd len="sm" w="sm" type="none"/>
                    </a:lnT>
                    <a:lnB cap="flat" cmpd="sng" w="28575">
                      <a:solidFill>
                        <a:srgbClr val="C0504D"/>
                      </a:solidFill>
                      <a:prstDash val="dot"/>
                      <a:round/>
                      <a:headEnd len="sm" w="sm" type="none"/>
                      <a:tailEnd len="sm" w="sm" type="none"/>
                    </a:lnB>
                    <a:solidFill>
                      <a:srgbClr val="D0D0EF"/>
                    </a:solidFill>
                  </a:tcPr>
                </a:tc>
                <a:tc>
                  <a:txBody>
                    <a:bodyPr/>
                    <a:lstStyle/>
                    <a:p>
                      <a:pPr indent="0" lvl="0" marL="0" marR="0" rtl="0" algn="ctr">
                        <a:spcBef>
                          <a:spcPts val="0"/>
                        </a:spcBef>
                        <a:spcAft>
                          <a:spcPts val="0"/>
                        </a:spcAft>
                        <a:buNone/>
                      </a:pPr>
                      <a:r>
                        <a:t/>
                      </a:r>
                      <a:endParaRPr b="1" sz="3300"/>
                    </a:p>
                  </a:txBody>
                  <a:tcPr marT="34300" marB="34300" marR="91450" marL="91450" anchor="ctr">
                    <a:lnL cap="flat" cmpd="sng" w="28575">
                      <a:solidFill>
                        <a:srgbClr val="C0504D"/>
                      </a:solidFill>
                      <a:prstDash val="dot"/>
                      <a:round/>
                      <a:headEnd len="sm" w="sm" type="none"/>
                      <a:tailEnd len="sm" w="sm" type="none"/>
                    </a:lnL>
                    <a:lnR cap="flat" cmpd="sng" w="28575">
                      <a:solidFill>
                        <a:srgbClr val="C0504D"/>
                      </a:solidFill>
                      <a:prstDash val="solid"/>
                      <a:round/>
                      <a:headEnd len="sm" w="sm" type="none"/>
                      <a:tailEnd len="sm" w="sm" type="none"/>
                    </a:lnR>
                    <a:lnT cap="flat" cmpd="sng" w="28575">
                      <a:solidFill>
                        <a:srgbClr val="C0504D"/>
                      </a:solidFill>
                      <a:prstDash val="dot"/>
                      <a:round/>
                      <a:headEnd len="sm" w="sm" type="none"/>
                      <a:tailEnd len="sm" w="sm" type="none"/>
                    </a:lnT>
                    <a:lnB cap="flat" cmpd="sng" w="28575">
                      <a:solidFill>
                        <a:srgbClr val="C0504D"/>
                      </a:solidFill>
                      <a:prstDash val="dot"/>
                      <a:round/>
                      <a:headEnd len="sm" w="sm" type="none"/>
                      <a:tailEnd len="sm" w="sm" type="none"/>
                    </a:lnB>
                    <a:solidFill>
                      <a:srgbClr val="D0D0EF"/>
                    </a:solidFill>
                  </a:tcPr>
                </a:tc>
                <a:tc>
                  <a:txBody>
                    <a:bodyPr/>
                    <a:lstStyle/>
                    <a:p>
                      <a:pPr indent="0" lvl="0" marL="0" marR="0" rtl="0" algn="ctr">
                        <a:spcBef>
                          <a:spcPts val="0"/>
                        </a:spcBef>
                        <a:spcAft>
                          <a:spcPts val="0"/>
                        </a:spcAft>
                        <a:buNone/>
                      </a:pPr>
                      <a:r>
                        <a:t/>
                      </a:r>
                      <a:endParaRPr b="1" sz="3300"/>
                    </a:p>
                  </a:txBody>
                  <a:tcPr marT="34300" marB="34300" marR="91450" marL="91450" anchor="ctr">
                    <a:lnL cap="flat" cmpd="sng" w="28575">
                      <a:solidFill>
                        <a:srgbClr val="C0504D"/>
                      </a:solidFill>
                      <a:prstDash val="solid"/>
                      <a:round/>
                      <a:headEnd len="sm" w="sm" type="none"/>
                      <a:tailEnd len="sm" w="sm" type="none"/>
                    </a:lnL>
                    <a:lnR cap="flat" cmpd="sng" w="28575">
                      <a:solidFill>
                        <a:srgbClr val="F79646"/>
                      </a:solidFill>
                      <a:prstDash val="solid"/>
                      <a:round/>
                      <a:headEnd len="sm" w="sm" type="none"/>
                      <a:tailEnd len="sm" w="sm" type="none"/>
                    </a:lnR>
                    <a:lnT cap="flat" cmpd="sng" w="28575">
                      <a:solidFill>
                        <a:srgbClr val="1F497D"/>
                      </a:solidFill>
                      <a:prstDash val="dot"/>
                      <a:round/>
                      <a:headEnd len="sm" w="sm" type="none"/>
                      <a:tailEnd len="sm" w="sm" type="none"/>
                    </a:lnT>
                    <a:lnB cap="flat" cmpd="sng" w="28575">
                      <a:solidFill>
                        <a:srgbClr val="1F497D"/>
                      </a:solidFill>
                      <a:prstDash val="dot"/>
                      <a:round/>
                      <a:headEnd len="sm" w="sm" type="none"/>
                      <a:tailEnd len="sm" w="sm" type="none"/>
                    </a:lnB>
                    <a:solidFill>
                      <a:srgbClr val="C1FEEF"/>
                    </a:solidFill>
                  </a:tcPr>
                </a:tc>
                <a:tc>
                  <a:txBody>
                    <a:bodyPr/>
                    <a:lstStyle/>
                    <a:p>
                      <a:pPr indent="0" lvl="0" marL="0" marR="0" rtl="0" algn="ctr">
                        <a:spcBef>
                          <a:spcPts val="0"/>
                        </a:spcBef>
                        <a:spcAft>
                          <a:spcPts val="0"/>
                        </a:spcAft>
                        <a:buNone/>
                      </a:pPr>
                      <a:r>
                        <a:t/>
                      </a:r>
                      <a:endParaRPr b="1" sz="3300"/>
                    </a:p>
                  </a:txBody>
                  <a:tcPr marT="34300" marB="34300" marR="91450" marL="91450" anchor="ctr">
                    <a:lnL cap="flat" cmpd="sng" w="28575">
                      <a:solidFill>
                        <a:srgbClr val="F79646"/>
                      </a:solidFill>
                      <a:prstDash val="solid"/>
                      <a:round/>
                      <a:headEnd len="sm" w="sm" type="none"/>
                      <a:tailEnd len="sm" w="sm" type="none"/>
                    </a:lnL>
                    <a:lnR cap="flat" cmpd="sng" w="28575">
                      <a:solidFill>
                        <a:srgbClr val="F79646"/>
                      </a:solidFill>
                      <a:prstDash val="dot"/>
                      <a:round/>
                      <a:headEnd len="sm" w="sm" type="none"/>
                      <a:tailEnd len="sm" w="sm" type="none"/>
                    </a:lnR>
                    <a:lnT cap="flat" cmpd="sng" w="28575">
                      <a:solidFill>
                        <a:srgbClr val="F79646"/>
                      </a:solidFill>
                      <a:prstDash val="dot"/>
                      <a:round/>
                      <a:headEnd len="sm" w="sm" type="none"/>
                      <a:tailEnd len="sm" w="sm" type="none"/>
                    </a:lnT>
                    <a:lnB cap="flat" cmpd="sng" w="28575">
                      <a:solidFill>
                        <a:srgbClr val="F79646"/>
                      </a:solidFill>
                      <a:prstDash val="dot"/>
                      <a:round/>
                      <a:headEnd len="sm" w="sm" type="none"/>
                      <a:tailEnd len="sm" w="sm" type="none"/>
                    </a:lnB>
                    <a:solidFill>
                      <a:srgbClr val="CBCBEF"/>
                    </a:solidFill>
                  </a:tcPr>
                </a:tc>
                <a:tc>
                  <a:txBody>
                    <a:bodyPr/>
                    <a:lstStyle/>
                    <a:p>
                      <a:pPr indent="0" lvl="0" marL="0" marR="0" rtl="0" algn="ctr">
                        <a:spcBef>
                          <a:spcPts val="0"/>
                        </a:spcBef>
                        <a:spcAft>
                          <a:spcPts val="0"/>
                        </a:spcAft>
                        <a:buNone/>
                      </a:pPr>
                      <a:r>
                        <a:t/>
                      </a:r>
                      <a:endParaRPr b="1" sz="3300"/>
                    </a:p>
                  </a:txBody>
                  <a:tcPr marT="34300" marB="34300" marR="91450" marL="91450" anchor="ctr">
                    <a:lnL cap="flat" cmpd="sng" w="28575">
                      <a:solidFill>
                        <a:srgbClr val="F79646"/>
                      </a:solidFill>
                      <a:prstDash val="dot"/>
                      <a:round/>
                      <a:headEnd len="sm" w="sm" type="none"/>
                      <a:tailEnd len="sm" w="sm" type="none"/>
                    </a:lnL>
                    <a:lnR cap="flat" cmpd="sng" w="28575">
                      <a:solidFill>
                        <a:srgbClr val="F79646"/>
                      </a:solidFill>
                      <a:prstDash val="solid"/>
                      <a:round/>
                      <a:headEnd len="sm" w="sm" type="none"/>
                      <a:tailEnd len="sm" w="sm" type="none"/>
                    </a:lnR>
                    <a:lnT cap="flat" cmpd="sng" w="28575">
                      <a:solidFill>
                        <a:srgbClr val="F79646"/>
                      </a:solidFill>
                      <a:prstDash val="solid"/>
                      <a:round/>
                      <a:headEnd len="sm" w="sm" type="none"/>
                      <a:tailEnd len="sm" w="sm" type="none"/>
                    </a:lnT>
                    <a:lnB cap="flat" cmpd="sng" w="28575">
                      <a:solidFill>
                        <a:srgbClr val="F79646"/>
                      </a:solidFill>
                      <a:prstDash val="dot"/>
                      <a:round/>
                      <a:headEnd len="sm" w="sm" type="none"/>
                      <a:tailEnd len="sm" w="sm" type="none"/>
                    </a:lnB>
                    <a:solidFill>
                      <a:srgbClr val="FDEADA"/>
                    </a:solidFill>
                  </a:tcPr>
                </a:tc>
              </a:tr>
              <a:tr h="664725">
                <a:tc>
                  <a:txBody>
                    <a:bodyPr/>
                    <a:lstStyle/>
                    <a:p>
                      <a:pPr indent="0" lvl="0" marL="0" marR="0" rtl="0" algn="ctr">
                        <a:spcBef>
                          <a:spcPts val="0"/>
                        </a:spcBef>
                        <a:spcAft>
                          <a:spcPts val="0"/>
                        </a:spcAft>
                        <a:buNone/>
                      </a:pPr>
                      <a:r>
                        <a:t/>
                      </a:r>
                      <a:endParaRPr b="1" sz="3300"/>
                    </a:p>
                  </a:txBody>
                  <a:tcPr marT="34300" marB="34300" marR="91450" marL="91450" anchor="ctr">
                    <a:lnL cap="flat" cmpd="sng" w="28575">
                      <a:solidFill>
                        <a:srgbClr val="C0504D"/>
                      </a:solidFill>
                      <a:prstDash val="solid"/>
                      <a:round/>
                      <a:headEnd len="sm" w="sm" type="none"/>
                      <a:tailEnd len="sm" w="sm" type="none"/>
                    </a:lnL>
                    <a:lnR cap="flat" cmpd="sng" w="28575">
                      <a:solidFill>
                        <a:srgbClr val="C0504D"/>
                      </a:solidFill>
                      <a:prstDash val="dot"/>
                      <a:round/>
                      <a:headEnd len="sm" w="sm" type="none"/>
                      <a:tailEnd len="sm" w="sm" type="none"/>
                    </a:lnR>
                    <a:lnT cap="flat" cmpd="sng" w="28575">
                      <a:solidFill>
                        <a:srgbClr val="C0504D"/>
                      </a:solidFill>
                      <a:prstDash val="dot"/>
                      <a:round/>
                      <a:headEnd len="sm" w="sm" type="none"/>
                      <a:tailEnd len="sm" w="sm" type="none"/>
                    </a:lnT>
                    <a:lnB cap="flat" cmpd="sng" w="28575">
                      <a:solidFill>
                        <a:srgbClr val="C0504D"/>
                      </a:solidFill>
                      <a:prstDash val="solid"/>
                      <a:round/>
                      <a:headEnd len="sm" w="sm" type="none"/>
                      <a:tailEnd len="sm" w="sm" type="none"/>
                    </a:lnB>
                    <a:solidFill>
                      <a:srgbClr val="D0D0EF"/>
                    </a:solidFill>
                  </a:tcPr>
                </a:tc>
                <a:tc>
                  <a:txBody>
                    <a:bodyPr/>
                    <a:lstStyle/>
                    <a:p>
                      <a:pPr indent="0" lvl="0" marL="0" marR="0" rtl="0" algn="ctr">
                        <a:spcBef>
                          <a:spcPts val="0"/>
                        </a:spcBef>
                        <a:spcAft>
                          <a:spcPts val="0"/>
                        </a:spcAft>
                        <a:buNone/>
                      </a:pPr>
                      <a:r>
                        <a:t/>
                      </a:r>
                      <a:endParaRPr b="1" sz="3300"/>
                    </a:p>
                  </a:txBody>
                  <a:tcPr marT="34300" marB="34300" marR="91450" marL="91450" anchor="ctr">
                    <a:lnL cap="flat" cmpd="sng" w="28575">
                      <a:solidFill>
                        <a:srgbClr val="C0504D"/>
                      </a:solidFill>
                      <a:prstDash val="dot"/>
                      <a:round/>
                      <a:headEnd len="sm" w="sm" type="none"/>
                      <a:tailEnd len="sm" w="sm" type="none"/>
                    </a:lnL>
                    <a:lnR cap="flat" cmpd="sng" w="28575">
                      <a:solidFill>
                        <a:srgbClr val="C0504D"/>
                      </a:solidFill>
                      <a:prstDash val="solid"/>
                      <a:round/>
                      <a:headEnd len="sm" w="sm" type="none"/>
                      <a:tailEnd len="sm" w="sm" type="none"/>
                    </a:lnR>
                    <a:lnT cap="flat" cmpd="sng" w="28575">
                      <a:solidFill>
                        <a:srgbClr val="C0504D"/>
                      </a:solidFill>
                      <a:prstDash val="dot"/>
                      <a:round/>
                      <a:headEnd len="sm" w="sm" type="none"/>
                      <a:tailEnd len="sm" w="sm" type="none"/>
                    </a:lnT>
                    <a:lnB cap="flat" cmpd="sng" w="28575">
                      <a:solidFill>
                        <a:srgbClr val="C0504D"/>
                      </a:solidFill>
                      <a:prstDash val="solid"/>
                      <a:round/>
                      <a:headEnd len="sm" w="sm" type="none"/>
                      <a:tailEnd len="sm" w="sm" type="none"/>
                    </a:lnB>
                    <a:solidFill>
                      <a:srgbClr val="D0D0EF"/>
                    </a:solidFill>
                  </a:tcPr>
                </a:tc>
                <a:tc>
                  <a:txBody>
                    <a:bodyPr/>
                    <a:lstStyle/>
                    <a:p>
                      <a:pPr indent="0" lvl="0" marL="0" marR="0" rtl="0" algn="ctr">
                        <a:spcBef>
                          <a:spcPts val="0"/>
                        </a:spcBef>
                        <a:spcAft>
                          <a:spcPts val="0"/>
                        </a:spcAft>
                        <a:buNone/>
                      </a:pPr>
                      <a:r>
                        <a:t/>
                      </a:r>
                      <a:endParaRPr b="1" sz="3300"/>
                    </a:p>
                  </a:txBody>
                  <a:tcPr marT="34300" marB="34300" marR="91450" marL="91450" anchor="ctr">
                    <a:lnL cap="flat" cmpd="sng" w="28575">
                      <a:solidFill>
                        <a:srgbClr val="C0504D"/>
                      </a:solidFill>
                      <a:prstDash val="solid"/>
                      <a:round/>
                      <a:headEnd len="sm" w="sm" type="none"/>
                      <a:tailEnd len="sm" w="sm" type="none"/>
                    </a:lnL>
                    <a:lnR cap="flat" cmpd="sng" w="28575">
                      <a:solidFill>
                        <a:srgbClr val="F79646"/>
                      </a:solidFill>
                      <a:prstDash val="solid"/>
                      <a:round/>
                      <a:headEnd len="sm" w="sm" type="none"/>
                      <a:tailEnd len="sm" w="sm" type="none"/>
                    </a:lnR>
                    <a:lnT cap="flat" cmpd="sng" w="28575">
                      <a:solidFill>
                        <a:srgbClr val="1F497D"/>
                      </a:solidFill>
                      <a:prstDash val="dot"/>
                      <a:round/>
                      <a:headEnd len="sm" w="sm" type="none"/>
                      <a:tailEnd len="sm" w="sm" type="none"/>
                    </a:lnT>
                    <a:lnB cap="flat" cmpd="sng" w="28575">
                      <a:solidFill>
                        <a:srgbClr val="1F497D"/>
                      </a:solidFill>
                      <a:prstDash val="solid"/>
                      <a:round/>
                      <a:headEnd len="sm" w="sm" type="none"/>
                      <a:tailEnd len="sm" w="sm" type="none"/>
                    </a:lnB>
                    <a:solidFill>
                      <a:srgbClr val="C1FEEF"/>
                    </a:solidFill>
                  </a:tcPr>
                </a:tc>
                <a:tc>
                  <a:txBody>
                    <a:bodyPr/>
                    <a:lstStyle/>
                    <a:p>
                      <a:pPr indent="0" lvl="0" marL="0" marR="0" rtl="0" algn="ctr">
                        <a:spcBef>
                          <a:spcPts val="0"/>
                        </a:spcBef>
                        <a:spcAft>
                          <a:spcPts val="0"/>
                        </a:spcAft>
                        <a:buNone/>
                      </a:pPr>
                      <a:r>
                        <a:t/>
                      </a:r>
                      <a:endParaRPr b="1" sz="3300"/>
                    </a:p>
                  </a:txBody>
                  <a:tcPr marT="34300" marB="34300" marR="91450" marL="91450" anchor="ctr">
                    <a:lnL cap="flat" cmpd="sng" w="28575">
                      <a:solidFill>
                        <a:srgbClr val="F79646"/>
                      </a:solidFill>
                      <a:prstDash val="solid"/>
                      <a:round/>
                      <a:headEnd len="sm" w="sm" type="none"/>
                      <a:tailEnd len="sm" w="sm" type="none"/>
                    </a:lnL>
                    <a:lnR cap="flat" cmpd="sng" w="28575">
                      <a:solidFill>
                        <a:srgbClr val="F79646"/>
                      </a:solidFill>
                      <a:prstDash val="dot"/>
                      <a:round/>
                      <a:headEnd len="sm" w="sm" type="none"/>
                      <a:tailEnd len="sm" w="sm" type="none"/>
                    </a:lnR>
                    <a:lnT cap="flat" cmpd="sng" w="28575">
                      <a:solidFill>
                        <a:srgbClr val="F79646"/>
                      </a:solidFill>
                      <a:prstDash val="dot"/>
                      <a:round/>
                      <a:headEnd len="sm" w="sm" type="none"/>
                      <a:tailEnd len="sm" w="sm" type="none"/>
                    </a:lnT>
                    <a:lnB cap="flat" cmpd="sng" w="28575">
                      <a:solidFill>
                        <a:srgbClr val="F79646"/>
                      </a:solidFill>
                      <a:prstDash val="solid"/>
                      <a:round/>
                      <a:headEnd len="sm" w="sm" type="none"/>
                      <a:tailEnd len="sm" w="sm" type="none"/>
                    </a:lnB>
                    <a:solidFill>
                      <a:srgbClr val="CBCBEF"/>
                    </a:solidFill>
                  </a:tcPr>
                </a:tc>
                <a:tc>
                  <a:txBody>
                    <a:bodyPr/>
                    <a:lstStyle/>
                    <a:p>
                      <a:pPr indent="0" lvl="0" marL="0" marR="0" rtl="0" algn="ctr">
                        <a:spcBef>
                          <a:spcPts val="0"/>
                        </a:spcBef>
                        <a:spcAft>
                          <a:spcPts val="0"/>
                        </a:spcAft>
                        <a:buNone/>
                      </a:pPr>
                      <a:r>
                        <a:t/>
                      </a:r>
                      <a:endParaRPr b="1" sz="3300"/>
                    </a:p>
                  </a:txBody>
                  <a:tcPr marT="34300" marB="34300" marR="91450" marL="91450" anchor="ctr">
                    <a:lnL cap="flat" cmpd="sng" w="28575">
                      <a:solidFill>
                        <a:srgbClr val="F79646"/>
                      </a:solidFill>
                      <a:prstDash val="dot"/>
                      <a:round/>
                      <a:headEnd len="sm" w="sm" type="none"/>
                      <a:tailEnd len="sm" w="sm" type="none"/>
                    </a:lnL>
                    <a:lnR cap="flat" cmpd="sng" w="28575">
                      <a:solidFill>
                        <a:srgbClr val="F79646"/>
                      </a:solidFill>
                      <a:prstDash val="solid"/>
                      <a:round/>
                      <a:headEnd len="sm" w="sm" type="none"/>
                      <a:tailEnd len="sm" w="sm" type="none"/>
                    </a:lnR>
                    <a:lnT cap="flat" cmpd="sng" w="28575">
                      <a:solidFill>
                        <a:srgbClr val="F79646"/>
                      </a:solidFill>
                      <a:prstDash val="dot"/>
                      <a:round/>
                      <a:headEnd len="sm" w="sm" type="none"/>
                      <a:tailEnd len="sm" w="sm" type="none"/>
                    </a:lnT>
                    <a:lnB cap="flat" cmpd="sng" w="28575">
                      <a:solidFill>
                        <a:srgbClr val="F79646"/>
                      </a:solidFill>
                      <a:prstDash val="solid"/>
                      <a:round/>
                      <a:headEnd len="sm" w="sm" type="none"/>
                      <a:tailEnd len="sm" w="sm" type="none"/>
                    </a:lnB>
                    <a:solidFill>
                      <a:srgbClr val="FDEADA"/>
                    </a:solidFill>
                  </a:tcPr>
                </a:tc>
              </a:tr>
            </a:tbl>
          </a:graphicData>
        </a:graphic>
      </p:graphicFrame>
      <p:sp>
        <p:nvSpPr>
          <p:cNvPr id="659" name="Google Shape;659;p85"/>
          <p:cNvSpPr txBox="1"/>
          <p:nvPr/>
        </p:nvSpPr>
        <p:spPr>
          <a:xfrm>
            <a:off x="156565" y="1050391"/>
            <a:ext cx="4302900" cy="623400"/>
          </a:xfrm>
          <a:prstGeom prst="rect">
            <a:avLst/>
          </a:prstGeom>
          <a:noFill/>
          <a:ln>
            <a:noFill/>
          </a:ln>
        </p:spPr>
        <p:txBody>
          <a:bodyPr anchorCtr="0" anchor="t" bIns="41900" lIns="83800" spcFirstLastPara="1" rIns="83800" wrap="square" tIns="41900">
            <a:noAutofit/>
          </a:bodyPr>
          <a:lstStyle/>
          <a:p>
            <a:pPr indent="0" lvl="0" marL="0" marR="0" rtl="0" algn="l">
              <a:spcBef>
                <a:spcPts val="0"/>
              </a:spcBef>
              <a:spcAft>
                <a:spcPts val="0"/>
              </a:spcAft>
              <a:buNone/>
            </a:pPr>
            <a:r>
              <a:rPr lang="en-US" sz="4400">
                <a:solidFill>
                  <a:srgbClr val="000000"/>
                </a:solidFill>
                <a:latin typeface="Times New Roman"/>
                <a:ea typeface="Times New Roman"/>
                <a:cs typeface="Times New Roman"/>
                <a:sym typeface="Times New Roman"/>
              </a:rPr>
              <a:t>P(</a:t>
            </a:r>
            <a:r>
              <a:rPr b="1" lang="en-US" sz="4400">
                <a:solidFill>
                  <a:srgbClr val="000000"/>
                </a:solidFill>
                <a:latin typeface="Times New Roman"/>
                <a:ea typeface="Times New Roman"/>
                <a:cs typeface="Times New Roman"/>
                <a:sym typeface="Times New Roman"/>
              </a:rPr>
              <a:t>Ω</a:t>
            </a:r>
            <a:r>
              <a:rPr lang="en-US" sz="4400">
                <a:solidFill>
                  <a:srgbClr val="000000"/>
                </a:solidFill>
                <a:latin typeface="Times New Roman"/>
                <a:ea typeface="Times New Roman"/>
                <a:cs typeface="Times New Roman"/>
                <a:sym typeface="Times New Roman"/>
              </a:rPr>
              <a:t>)  =           1</a:t>
            </a:r>
            <a:endParaRPr sz="900"/>
          </a:p>
        </p:txBody>
      </p:sp>
      <p:grpSp>
        <p:nvGrpSpPr>
          <p:cNvPr id="660" name="Google Shape;660;p85"/>
          <p:cNvGrpSpPr/>
          <p:nvPr/>
        </p:nvGrpSpPr>
        <p:grpSpPr>
          <a:xfrm>
            <a:off x="156565" y="1805432"/>
            <a:ext cx="4302900" cy="943094"/>
            <a:chOff x="78282" y="2963980"/>
            <a:chExt cx="4302900" cy="1257458"/>
          </a:xfrm>
        </p:grpSpPr>
        <p:sp>
          <p:nvSpPr>
            <p:cNvPr id="661" name="Google Shape;661;p85"/>
            <p:cNvSpPr txBox="1"/>
            <p:nvPr/>
          </p:nvSpPr>
          <p:spPr>
            <a:xfrm>
              <a:off x="78282" y="3149420"/>
              <a:ext cx="4302900" cy="831000"/>
            </a:xfrm>
            <a:prstGeom prst="rect">
              <a:avLst/>
            </a:prstGeom>
            <a:noFill/>
            <a:ln>
              <a:noFill/>
            </a:ln>
          </p:spPr>
          <p:txBody>
            <a:bodyPr anchorCtr="0" anchor="t" bIns="29450" lIns="58925" spcFirstLastPara="1" rIns="58925" wrap="square" tIns="29450">
              <a:noAutofit/>
            </a:bodyPr>
            <a:lstStyle/>
            <a:p>
              <a:pPr indent="0" lvl="0" marL="0" marR="0" rtl="0" algn="l">
                <a:spcBef>
                  <a:spcPts val="0"/>
                </a:spcBef>
                <a:spcAft>
                  <a:spcPts val="0"/>
                </a:spcAft>
                <a:buNone/>
              </a:pPr>
              <a:r>
                <a:rPr lang="en-US" sz="4400">
                  <a:solidFill>
                    <a:srgbClr val="000000"/>
                  </a:solidFill>
                  <a:latin typeface="Times New Roman"/>
                  <a:ea typeface="Times New Roman"/>
                  <a:cs typeface="Times New Roman"/>
                  <a:sym typeface="Times New Roman"/>
                </a:rPr>
                <a:t>P(</a:t>
              </a:r>
              <a:r>
                <a:rPr b="1" lang="en-US" sz="4400">
                  <a:solidFill>
                    <a:srgbClr val="000000"/>
                  </a:solidFill>
                  <a:latin typeface="Times New Roman"/>
                  <a:ea typeface="Times New Roman"/>
                  <a:cs typeface="Times New Roman"/>
                  <a:sym typeface="Times New Roman"/>
                </a:rPr>
                <a:t>A</a:t>
              </a:r>
              <a:r>
                <a:rPr lang="en-US" sz="4400">
                  <a:solidFill>
                    <a:srgbClr val="000000"/>
                  </a:solidFill>
                  <a:latin typeface="Times New Roman"/>
                  <a:ea typeface="Times New Roman"/>
                  <a:cs typeface="Times New Roman"/>
                  <a:sym typeface="Times New Roman"/>
                </a:rPr>
                <a:t>)  =</a:t>
              </a:r>
              <a:endParaRPr sz="900"/>
            </a:p>
          </p:txBody>
        </p:sp>
        <p:grpSp>
          <p:nvGrpSpPr>
            <p:cNvPr id="662" name="Google Shape;662;p85"/>
            <p:cNvGrpSpPr/>
            <p:nvPr/>
          </p:nvGrpSpPr>
          <p:grpSpPr>
            <a:xfrm>
              <a:off x="3047369" y="2963980"/>
              <a:ext cx="915000" cy="1257458"/>
              <a:chOff x="2690429" y="4942845"/>
              <a:chExt cx="915000" cy="1257458"/>
            </a:xfrm>
          </p:grpSpPr>
          <p:sp>
            <p:nvSpPr>
              <p:cNvPr id="663" name="Google Shape;663;p85"/>
              <p:cNvSpPr txBox="1"/>
              <p:nvPr/>
            </p:nvSpPr>
            <p:spPr>
              <a:xfrm>
                <a:off x="2690429" y="4942845"/>
                <a:ext cx="915000" cy="708000"/>
              </a:xfrm>
              <a:prstGeom prst="rect">
                <a:avLst/>
              </a:prstGeom>
              <a:noFill/>
              <a:ln>
                <a:noFill/>
              </a:ln>
            </p:spPr>
            <p:txBody>
              <a:bodyPr anchorCtr="0" anchor="t" bIns="29450" lIns="58925" spcFirstLastPara="1" rIns="58925" wrap="square" tIns="29450">
                <a:noAutofit/>
              </a:bodyPr>
              <a:lstStyle/>
              <a:p>
                <a:pPr indent="0" lvl="0" marL="0" marR="0" rtl="0" algn="ctr">
                  <a:spcBef>
                    <a:spcPts val="0"/>
                  </a:spcBef>
                  <a:spcAft>
                    <a:spcPts val="0"/>
                  </a:spcAft>
                  <a:buNone/>
                </a:pPr>
                <a:r>
                  <a:rPr lang="en-US" sz="3700">
                    <a:solidFill>
                      <a:srgbClr val="000000"/>
                    </a:solidFill>
                    <a:latin typeface="Times New Roman"/>
                    <a:ea typeface="Times New Roman"/>
                    <a:cs typeface="Times New Roman"/>
                    <a:sym typeface="Times New Roman"/>
                  </a:rPr>
                  <a:t>8</a:t>
                </a:r>
                <a:endParaRPr sz="900"/>
              </a:p>
            </p:txBody>
          </p:sp>
          <p:sp>
            <p:nvSpPr>
              <p:cNvPr id="664" name="Google Shape;664;p85"/>
              <p:cNvSpPr txBox="1"/>
              <p:nvPr/>
            </p:nvSpPr>
            <p:spPr>
              <a:xfrm>
                <a:off x="2690429" y="5492303"/>
                <a:ext cx="915000" cy="708000"/>
              </a:xfrm>
              <a:prstGeom prst="rect">
                <a:avLst/>
              </a:prstGeom>
              <a:noFill/>
              <a:ln>
                <a:noFill/>
              </a:ln>
            </p:spPr>
            <p:txBody>
              <a:bodyPr anchorCtr="0" anchor="t" bIns="29450" lIns="58925" spcFirstLastPara="1" rIns="58925" wrap="square" tIns="29450">
                <a:noAutofit/>
              </a:bodyPr>
              <a:lstStyle/>
              <a:p>
                <a:pPr indent="0" lvl="0" marL="0" marR="0" rtl="0" algn="ctr">
                  <a:spcBef>
                    <a:spcPts val="0"/>
                  </a:spcBef>
                  <a:spcAft>
                    <a:spcPts val="0"/>
                  </a:spcAft>
                  <a:buNone/>
                </a:pPr>
                <a:r>
                  <a:rPr lang="en-US" sz="3700">
                    <a:solidFill>
                      <a:srgbClr val="000000"/>
                    </a:solidFill>
                    <a:latin typeface="Times New Roman"/>
                    <a:ea typeface="Times New Roman"/>
                    <a:cs typeface="Times New Roman"/>
                    <a:sym typeface="Times New Roman"/>
                  </a:rPr>
                  <a:t>25</a:t>
                </a:r>
                <a:endParaRPr sz="900"/>
              </a:p>
            </p:txBody>
          </p:sp>
          <p:cxnSp>
            <p:nvCxnSpPr>
              <p:cNvPr id="665" name="Google Shape;665;p85"/>
              <p:cNvCxnSpPr/>
              <p:nvPr/>
            </p:nvCxnSpPr>
            <p:spPr>
              <a:xfrm>
                <a:off x="2794375" y="5625559"/>
                <a:ext cx="710400" cy="0"/>
              </a:xfrm>
              <a:prstGeom prst="straightConnector1">
                <a:avLst/>
              </a:prstGeom>
              <a:noFill/>
              <a:ln cap="flat" cmpd="sng" w="38100">
                <a:solidFill>
                  <a:schemeClr val="dk1"/>
                </a:solidFill>
                <a:prstDash val="solid"/>
                <a:round/>
                <a:headEnd len="sm" w="sm" type="none"/>
                <a:tailEnd len="sm" w="sm" type="none"/>
              </a:ln>
            </p:spPr>
          </p:cxnSp>
        </p:grpSp>
      </p:grpSp>
      <p:grpSp>
        <p:nvGrpSpPr>
          <p:cNvPr id="666" name="Google Shape;666;p85"/>
          <p:cNvGrpSpPr/>
          <p:nvPr/>
        </p:nvGrpSpPr>
        <p:grpSpPr>
          <a:xfrm>
            <a:off x="156565" y="2838235"/>
            <a:ext cx="4302900" cy="953379"/>
            <a:chOff x="78282" y="2950266"/>
            <a:chExt cx="4302900" cy="1271172"/>
          </a:xfrm>
        </p:grpSpPr>
        <p:sp>
          <p:nvSpPr>
            <p:cNvPr id="667" name="Google Shape;667;p85"/>
            <p:cNvSpPr txBox="1"/>
            <p:nvPr/>
          </p:nvSpPr>
          <p:spPr>
            <a:xfrm>
              <a:off x="78282" y="3149420"/>
              <a:ext cx="4302900" cy="831000"/>
            </a:xfrm>
            <a:prstGeom prst="rect">
              <a:avLst/>
            </a:prstGeom>
            <a:noFill/>
            <a:ln>
              <a:noFill/>
            </a:ln>
          </p:spPr>
          <p:txBody>
            <a:bodyPr anchorCtr="0" anchor="t" bIns="29450" lIns="58925" spcFirstLastPara="1" rIns="58925" wrap="square" tIns="29450">
              <a:noAutofit/>
            </a:bodyPr>
            <a:lstStyle/>
            <a:p>
              <a:pPr indent="0" lvl="0" marL="0" marR="0" rtl="0" algn="l">
                <a:spcBef>
                  <a:spcPts val="0"/>
                </a:spcBef>
                <a:spcAft>
                  <a:spcPts val="0"/>
                </a:spcAft>
                <a:buNone/>
              </a:pPr>
              <a:r>
                <a:rPr lang="en-US" sz="4400">
                  <a:solidFill>
                    <a:srgbClr val="000000"/>
                  </a:solidFill>
                  <a:latin typeface="Times New Roman"/>
                  <a:ea typeface="Times New Roman"/>
                  <a:cs typeface="Times New Roman"/>
                  <a:sym typeface="Times New Roman"/>
                </a:rPr>
                <a:t>P(</a:t>
              </a:r>
              <a:r>
                <a:rPr b="1" lang="en-US" sz="4400">
                  <a:solidFill>
                    <a:srgbClr val="000000"/>
                  </a:solidFill>
                  <a:latin typeface="Times New Roman"/>
                  <a:ea typeface="Times New Roman"/>
                  <a:cs typeface="Times New Roman"/>
                  <a:sym typeface="Times New Roman"/>
                </a:rPr>
                <a:t>B</a:t>
              </a:r>
              <a:r>
                <a:rPr lang="en-US" sz="4400">
                  <a:solidFill>
                    <a:srgbClr val="000000"/>
                  </a:solidFill>
                  <a:latin typeface="Times New Roman"/>
                  <a:ea typeface="Times New Roman"/>
                  <a:cs typeface="Times New Roman"/>
                  <a:sym typeface="Times New Roman"/>
                </a:rPr>
                <a:t>)  =</a:t>
              </a:r>
              <a:endParaRPr sz="900"/>
            </a:p>
          </p:txBody>
        </p:sp>
        <p:grpSp>
          <p:nvGrpSpPr>
            <p:cNvPr id="668" name="Google Shape;668;p85"/>
            <p:cNvGrpSpPr/>
            <p:nvPr/>
          </p:nvGrpSpPr>
          <p:grpSpPr>
            <a:xfrm>
              <a:off x="3064765" y="2950266"/>
              <a:ext cx="915000" cy="1271172"/>
              <a:chOff x="2707825" y="4929131"/>
              <a:chExt cx="915000" cy="1271172"/>
            </a:xfrm>
          </p:grpSpPr>
          <p:sp>
            <p:nvSpPr>
              <p:cNvPr id="669" name="Google Shape;669;p85"/>
              <p:cNvSpPr txBox="1"/>
              <p:nvPr/>
            </p:nvSpPr>
            <p:spPr>
              <a:xfrm>
                <a:off x="2707825" y="4929131"/>
                <a:ext cx="915000" cy="708000"/>
              </a:xfrm>
              <a:prstGeom prst="rect">
                <a:avLst/>
              </a:prstGeom>
              <a:noFill/>
              <a:ln>
                <a:noFill/>
              </a:ln>
            </p:spPr>
            <p:txBody>
              <a:bodyPr anchorCtr="0" anchor="t" bIns="29450" lIns="58925" spcFirstLastPara="1" rIns="58925" wrap="square" tIns="29450">
                <a:noAutofit/>
              </a:bodyPr>
              <a:lstStyle/>
              <a:p>
                <a:pPr indent="0" lvl="0" marL="0" marR="0" rtl="0" algn="ctr">
                  <a:spcBef>
                    <a:spcPts val="0"/>
                  </a:spcBef>
                  <a:spcAft>
                    <a:spcPts val="0"/>
                  </a:spcAft>
                  <a:buNone/>
                </a:pPr>
                <a:r>
                  <a:rPr lang="en-US" sz="3700">
                    <a:solidFill>
                      <a:srgbClr val="000000"/>
                    </a:solidFill>
                    <a:latin typeface="Times New Roman"/>
                    <a:ea typeface="Times New Roman"/>
                    <a:cs typeface="Times New Roman"/>
                    <a:sym typeface="Times New Roman"/>
                  </a:rPr>
                  <a:t>6</a:t>
                </a:r>
                <a:endParaRPr sz="900"/>
              </a:p>
            </p:txBody>
          </p:sp>
          <p:sp>
            <p:nvSpPr>
              <p:cNvPr id="670" name="Google Shape;670;p85"/>
              <p:cNvSpPr txBox="1"/>
              <p:nvPr/>
            </p:nvSpPr>
            <p:spPr>
              <a:xfrm>
                <a:off x="2707825" y="5492303"/>
                <a:ext cx="915000" cy="708000"/>
              </a:xfrm>
              <a:prstGeom prst="rect">
                <a:avLst/>
              </a:prstGeom>
              <a:noFill/>
              <a:ln>
                <a:noFill/>
              </a:ln>
            </p:spPr>
            <p:txBody>
              <a:bodyPr anchorCtr="0" anchor="t" bIns="29450" lIns="58925" spcFirstLastPara="1" rIns="58925" wrap="square" tIns="29450">
                <a:noAutofit/>
              </a:bodyPr>
              <a:lstStyle/>
              <a:p>
                <a:pPr indent="0" lvl="0" marL="0" marR="0" rtl="0" algn="ctr">
                  <a:spcBef>
                    <a:spcPts val="0"/>
                  </a:spcBef>
                  <a:spcAft>
                    <a:spcPts val="0"/>
                  </a:spcAft>
                  <a:buNone/>
                </a:pPr>
                <a:r>
                  <a:rPr lang="en-US" sz="3700">
                    <a:solidFill>
                      <a:srgbClr val="000000"/>
                    </a:solidFill>
                    <a:latin typeface="Times New Roman"/>
                    <a:ea typeface="Times New Roman"/>
                    <a:cs typeface="Times New Roman"/>
                    <a:sym typeface="Times New Roman"/>
                  </a:rPr>
                  <a:t>25</a:t>
                </a:r>
                <a:endParaRPr sz="900"/>
              </a:p>
            </p:txBody>
          </p:sp>
          <p:cxnSp>
            <p:nvCxnSpPr>
              <p:cNvPr id="671" name="Google Shape;671;p85"/>
              <p:cNvCxnSpPr/>
              <p:nvPr/>
            </p:nvCxnSpPr>
            <p:spPr>
              <a:xfrm>
                <a:off x="2811771" y="5599462"/>
                <a:ext cx="710400" cy="0"/>
              </a:xfrm>
              <a:prstGeom prst="straightConnector1">
                <a:avLst/>
              </a:prstGeom>
              <a:noFill/>
              <a:ln cap="flat" cmpd="sng" w="38100">
                <a:solidFill>
                  <a:schemeClr val="dk1"/>
                </a:solidFill>
                <a:prstDash val="solid"/>
                <a:round/>
                <a:headEnd len="sm" w="sm" type="none"/>
                <a:tailEnd len="sm" w="sm" type="none"/>
              </a:ln>
            </p:spPr>
          </p:cxnSp>
        </p:grpSp>
      </p:grpSp>
      <p:sp>
        <p:nvSpPr>
          <p:cNvPr id="672" name="Google Shape;672;p85"/>
          <p:cNvSpPr txBox="1"/>
          <p:nvPr/>
        </p:nvSpPr>
        <p:spPr>
          <a:xfrm>
            <a:off x="156565" y="4030690"/>
            <a:ext cx="4302900" cy="623400"/>
          </a:xfrm>
          <a:prstGeom prst="rect">
            <a:avLst/>
          </a:prstGeom>
          <a:noFill/>
          <a:ln>
            <a:noFill/>
          </a:ln>
        </p:spPr>
        <p:txBody>
          <a:bodyPr anchorCtr="0" anchor="t" bIns="41900" lIns="83800" spcFirstLastPara="1" rIns="83800" wrap="square" tIns="41900">
            <a:noAutofit/>
          </a:bodyPr>
          <a:lstStyle/>
          <a:p>
            <a:pPr indent="0" lvl="0" marL="0" marR="0" rtl="0" algn="l">
              <a:spcBef>
                <a:spcPts val="0"/>
              </a:spcBef>
              <a:spcAft>
                <a:spcPts val="0"/>
              </a:spcAft>
              <a:buNone/>
            </a:pPr>
            <a:r>
              <a:rPr lang="en-US" sz="4400">
                <a:solidFill>
                  <a:srgbClr val="000000"/>
                </a:solidFill>
                <a:latin typeface="Times New Roman"/>
                <a:ea typeface="Times New Roman"/>
                <a:cs typeface="Times New Roman"/>
                <a:sym typeface="Times New Roman"/>
              </a:rPr>
              <a:t>P(</a:t>
            </a:r>
            <a:r>
              <a:rPr b="1" lang="en-US" sz="4400">
                <a:solidFill>
                  <a:srgbClr val="000000"/>
                </a:solidFill>
                <a:latin typeface="Times New Roman"/>
                <a:ea typeface="Times New Roman"/>
                <a:cs typeface="Times New Roman"/>
                <a:sym typeface="Times New Roman"/>
              </a:rPr>
              <a:t>A</a:t>
            </a:r>
            <a:r>
              <a:rPr lang="en-US" sz="4400">
                <a:solidFill>
                  <a:srgbClr val="000000"/>
                </a:solidFill>
                <a:latin typeface="Times New Roman"/>
                <a:ea typeface="Times New Roman"/>
                <a:cs typeface="Times New Roman"/>
                <a:sym typeface="Times New Roman"/>
              </a:rPr>
              <a:t> or </a:t>
            </a:r>
            <a:r>
              <a:rPr b="1" lang="en-US" sz="4400">
                <a:solidFill>
                  <a:srgbClr val="000000"/>
                </a:solidFill>
                <a:latin typeface="Times New Roman"/>
                <a:ea typeface="Times New Roman"/>
                <a:cs typeface="Times New Roman"/>
                <a:sym typeface="Times New Roman"/>
              </a:rPr>
              <a:t>B</a:t>
            </a:r>
            <a:r>
              <a:rPr lang="en-US" sz="4400">
                <a:solidFill>
                  <a:srgbClr val="000000"/>
                </a:solidFill>
                <a:latin typeface="Times New Roman"/>
                <a:ea typeface="Times New Roman"/>
                <a:cs typeface="Times New Roman"/>
                <a:sym typeface="Times New Roman"/>
              </a:rPr>
              <a:t>)  =   ?</a:t>
            </a:r>
            <a:endParaRPr sz="900"/>
          </a:p>
        </p:txBody>
      </p:sp>
      <p:sp>
        <p:nvSpPr>
          <p:cNvPr id="673" name="Google Shape;673;p85"/>
          <p:cNvSpPr txBox="1"/>
          <p:nvPr>
            <p:ph idx="4294967295" type="sldNum"/>
          </p:nvPr>
        </p:nvSpPr>
        <p:spPr>
          <a:xfrm>
            <a:off x="7010400" y="4868174"/>
            <a:ext cx="2133600" cy="273900"/>
          </a:xfrm>
          <a:prstGeom prst="rect">
            <a:avLst/>
          </a:prstGeom>
          <a:noFill/>
          <a:ln>
            <a:noFill/>
          </a:ln>
        </p:spPr>
        <p:txBody>
          <a:bodyPr anchorCtr="0" anchor="t" bIns="41900" lIns="83800" spcFirstLastPara="1" rIns="83800" wrap="square" tIns="41900">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7" name="Shape 677"/>
        <p:cNvGrpSpPr/>
        <p:nvPr/>
      </p:nvGrpSpPr>
      <p:grpSpPr>
        <a:xfrm>
          <a:off x="0" y="0"/>
          <a:ext cx="0" cy="0"/>
          <a:chOff x="0" y="0"/>
          <a:chExt cx="0" cy="0"/>
        </a:xfrm>
      </p:grpSpPr>
      <p:sp>
        <p:nvSpPr>
          <p:cNvPr id="678" name="Google Shape;678;p86"/>
          <p:cNvSpPr txBox="1"/>
          <p:nvPr/>
        </p:nvSpPr>
        <p:spPr>
          <a:xfrm>
            <a:off x="7883848" y="651511"/>
            <a:ext cx="803100" cy="623400"/>
          </a:xfrm>
          <a:prstGeom prst="rect">
            <a:avLst/>
          </a:prstGeom>
          <a:noFill/>
          <a:ln>
            <a:noFill/>
          </a:ln>
        </p:spPr>
        <p:txBody>
          <a:bodyPr anchorCtr="0" anchor="t" bIns="41900" lIns="83800" spcFirstLastPara="1" rIns="83800" wrap="square" tIns="41900">
            <a:noAutofit/>
          </a:bodyPr>
          <a:lstStyle/>
          <a:p>
            <a:pPr indent="0" lvl="0" marL="0" marR="0" rtl="0" algn="ctr">
              <a:spcBef>
                <a:spcPts val="0"/>
              </a:spcBef>
              <a:spcAft>
                <a:spcPts val="0"/>
              </a:spcAft>
              <a:buNone/>
            </a:pPr>
            <a:r>
              <a:rPr b="1" lang="en-US" sz="4400">
                <a:solidFill>
                  <a:schemeClr val="dk2"/>
                </a:solidFill>
                <a:latin typeface="Times New Roman"/>
                <a:ea typeface="Times New Roman"/>
                <a:cs typeface="Times New Roman"/>
                <a:sym typeface="Times New Roman"/>
              </a:rPr>
              <a:t>Ω</a:t>
            </a:r>
            <a:endParaRPr b="1" sz="4400">
              <a:solidFill>
                <a:schemeClr val="dk2"/>
              </a:solidFill>
              <a:latin typeface="Times New Roman"/>
              <a:ea typeface="Times New Roman"/>
              <a:cs typeface="Times New Roman"/>
              <a:sym typeface="Times New Roman"/>
            </a:endParaRPr>
          </a:p>
        </p:txBody>
      </p:sp>
      <p:sp>
        <p:nvSpPr>
          <p:cNvPr id="679" name="Google Shape;679;p86"/>
          <p:cNvSpPr txBox="1"/>
          <p:nvPr>
            <p:ph type="title"/>
          </p:nvPr>
        </p:nvSpPr>
        <p:spPr>
          <a:xfrm>
            <a:off x="687586" y="0"/>
            <a:ext cx="7768800" cy="971100"/>
          </a:xfrm>
          <a:prstGeom prst="rect">
            <a:avLst/>
          </a:prstGeom>
          <a:noFill/>
          <a:ln>
            <a:noFill/>
          </a:ln>
        </p:spPr>
        <p:txBody>
          <a:bodyPr anchorCtr="0" anchor="ctr" bIns="32750" lIns="32750" spcFirstLastPara="1" rIns="69975" wrap="square" tIns="32750">
            <a:noAutofit/>
          </a:bodyPr>
          <a:lstStyle/>
          <a:p>
            <a:pPr indent="0" lvl="0" marL="0" rtl="0" algn="ctr">
              <a:spcBef>
                <a:spcPts val="0"/>
              </a:spcBef>
              <a:spcAft>
                <a:spcPts val="0"/>
              </a:spcAft>
              <a:buNone/>
            </a:pPr>
            <a:r>
              <a:rPr lang="en-US"/>
              <a:t>Review of Probability</a:t>
            </a:r>
            <a:endParaRPr/>
          </a:p>
        </p:txBody>
      </p:sp>
      <p:graphicFrame>
        <p:nvGraphicFramePr>
          <p:cNvPr id="680" name="Google Shape;680;p86"/>
          <p:cNvGraphicFramePr/>
          <p:nvPr/>
        </p:nvGraphicFramePr>
        <p:xfrm>
          <a:off x="4381183" y="1268731"/>
          <a:ext cx="3000000" cy="3000000"/>
        </p:xfrm>
        <a:graphic>
          <a:graphicData uri="http://schemas.openxmlformats.org/drawingml/2006/table">
            <a:tbl>
              <a:tblPr bandRow="1" firstRow="1">
                <a:noFill/>
                <a:tableStyleId>{753DFC70-7BFD-4AEC-B65D-A799BD61F03B}</a:tableStyleId>
              </a:tblPr>
              <a:tblGrid>
                <a:gridCol w="883375"/>
                <a:gridCol w="883375"/>
                <a:gridCol w="883375"/>
                <a:gridCol w="883375"/>
                <a:gridCol w="883375"/>
              </a:tblGrid>
              <a:tr h="664725">
                <a:tc>
                  <a:txBody>
                    <a:bodyPr/>
                    <a:lstStyle/>
                    <a:p>
                      <a:pPr indent="0" lvl="0" marL="0" marR="0" rtl="0" algn="ctr">
                        <a:spcBef>
                          <a:spcPts val="0"/>
                        </a:spcBef>
                        <a:spcAft>
                          <a:spcPts val="0"/>
                        </a:spcAft>
                        <a:buNone/>
                      </a:pPr>
                      <a:r>
                        <a:t/>
                      </a:r>
                      <a:endParaRPr b="1" sz="3300"/>
                    </a:p>
                  </a:txBody>
                  <a:tcPr marT="34300" marB="34300" marR="91450" marL="91450" anchor="ctr">
                    <a:lnL cap="flat" cmpd="sng" w="28575">
                      <a:solidFill>
                        <a:srgbClr val="1F497D"/>
                      </a:solidFill>
                      <a:prstDash val="solid"/>
                      <a:round/>
                      <a:headEnd len="sm" w="sm" type="none"/>
                      <a:tailEnd len="sm" w="sm" type="none"/>
                    </a:lnL>
                    <a:lnR cap="flat" cmpd="sng" w="28575">
                      <a:solidFill>
                        <a:srgbClr val="1F497D"/>
                      </a:solidFill>
                      <a:prstDash val="dot"/>
                      <a:round/>
                      <a:headEnd len="sm" w="sm" type="none"/>
                      <a:tailEnd len="sm" w="sm" type="none"/>
                    </a:lnR>
                    <a:lnT cap="flat" cmpd="sng" w="28575">
                      <a:solidFill>
                        <a:srgbClr val="1F497D"/>
                      </a:solidFill>
                      <a:prstDash val="solid"/>
                      <a:round/>
                      <a:headEnd len="sm" w="sm" type="none"/>
                      <a:tailEnd len="sm" w="sm" type="none"/>
                    </a:lnT>
                    <a:lnB cap="flat" cmpd="sng" w="28575">
                      <a:solidFill>
                        <a:srgbClr val="C0504D"/>
                      </a:solidFill>
                      <a:prstDash val="solid"/>
                      <a:round/>
                      <a:headEnd len="sm" w="sm" type="none"/>
                      <a:tailEnd len="sm" w="sm" type="none"/>
                    </a:lnB>
                    <a:solidFill>
                      <a:srgbClr val="C1FEEF"/>
                    </a:solidFill>
                  </a:tcPr>
                </a:tc>
                <a:tc>
                  <a:txBody>
                    <a:bodyPr/>
                    <a:lstStyle/>
                    <a:p>
                      <a:pPr indent="0" lvl="0" marL="0" marR="0" rtl="0" algn="ctr">
                        <a:spcBef>
                          <a:spcPts val="0"/>
                        </a:spcBef>
                        <a:spcAft>
                          <a:spcPts val="0"/>
                        </a:spcAft>
                        <a:buNone/>
                      </a:pPr>
                      <a:r>
                        <a:t/>
                      </a:r>
                      <a:endParaRPr b="1" sz="3300"/>
                    </a:p>
                  </a:txBody>
                  <a:tcPr marT="34300" marB="34300" marR="91450" marL="91450" anchor="ctr">
                    <a:lnL cap="flat" cmpd="sng" w="28575">
                      <a:solidFill>
                        <a:srgbClr val="1F497D"/>
                      </a:solidFill>
                      <a:prstDash val="dot"/>
                      <a:round/>
                      <a:headEnd len="sm" w="sm" type="none"/>
                      <a:tailEnd len="sm" w="sm" type="none"/>
                    </a:lnL>
                    <a:lnR cap="flat" cmpd="sng" w="28575">
                      <a:solidFill>
                        <a:srgbClr val="1F497D"/>
                      </a:solidFill>
                      <a:prstDash val="dot"/>
                      <a:round/>
                      <a:headEnd len="sm" w="sm" type="none"/>
                      <a:tailEnd len="sm" w="sm" type="none"/>
                    </a:lnR>
                    <a:lnT cap="flat" cmpd="sng" w="28575">
                      <a:solidFill>
                        <a:srgbClr val="1F497D"/>
                      </a:solidFill>
                      <a:prstDash val="solid"/>
                      <a:round/>
                      <a:headEnd len="sm" w="sm" type="none"/>
                      <a:tailEnd len="sm" w="sm" type="none"/>
                    </a:lnT>
                    <a:lnB cap="flat" cmpd="sng" w="28575">
                      <a:solidFill>
                        <a:srgbClr val="C0504D"/>
                      </a:solidFill>
                      <a:prstDash val="solid"/>
                      <a:round/>
                      <a:headEnd len="sm" w="sm" type="none"/>
                      <a:tailEnd len="sm" w="sm" type="none"/>
                    </a:lnB>
                    <a:solidFill>
                      <a:srgbClr val="C1FEEF"/>
                    </a:solidFill>
                  </a:tcPr>
                </a:tc>
                <a:tc>
                  <a:txBody>
                    <a:bodyPr/>
                    <a:lstStyle/>
                    <a:p>
                      <a:pPr indent="0" lvl="0" marL="0" marR="0" rtl="0" algn="ctr">
                        <a:spcBef>
                          <a:spcPts val="0"/>
                        </a:spcBef>
                        <a:spcAft>
                          <a:spcPts val="0"/>
                        </a:spcAft>
                        <a:buNone/>
                      </a:pPr>
                      <a:r>
                        <a:t/>
                      </a:r>
                      <a:endParaRPr b="1" sz="3300"/>
                    </a:p>
                  </a:txBody>
                  <a:tcPr marT="34300" marB="34300" marR="91450" marL="91450" anchor="ctr">
                    <a:lnL cap="flat" cmpd="sng" w="28575">
                      <a:solidFill>
                        <a:srgbClr val="1F497D"/>
                      </a:solidFill>
                      <a:prstDash val="dot"/>
                      <a:round/>
                      <a:headEnd len="sm" w="sm" type="none"/>
                      <a:tailEnd len="sm" w="sm" type="none"/>
                    </a:lnL>
                    <a:lnR cap="flat" cmpd="sng" w="28575">
                      <a:solidFill>
                        <a:srgbClr val="1F497D"/>
                      </a:solidFill>
                      <a:prstDash val="dot"/>
                      <a:round/>
                      <a:headEnd len="sm" w="sm" type="none"/>
                      <a:tailEnd len="sm" w="sm" type="none"/>
                    </a:lnR>
                    <a:lnT cap="flat" cmpd="sng" w="28575">
                      <a:solidFill>
                        <a:srgbClr val="1F497D"/>
                      </a:solidFill>
                      <a:prstDash val="solid"/>
                      <a:round/>
                      <a:headEnd len="sm" w="sm" type="none"/>
                      <a:tailEnd len="sm" w="sm" type="none"/>
                    </a:lnT>
                    <a:lnB cap="flat" cmpd="sng" w="28575">
                      <a:solidFill>
                        <a:srgbClr val="1F497D"/>
                      </a:solidFill>
                      <a:prstDash val="dot"/>
                      <a:round/>
                      <a:headEnd len="sm" w="sm" type="none"/>
                      <a:tailEnd len="sm" w="sm" type="none"/>
                    </a:lnB>
                    <a:solidFill>
                      <a:srgbClr val="C1FEEF"/>
                    </a:solidFill>
                  </a:tcPr>
                </a:tc>
                <a:tc>
                  <a:txBody>
                    <a:bodyPr/>
                    <a:lstStyle/>
                    <a:p>
                      <a:pPr indent="0" lvl="0" marL="0" marR="0" rtl="0" algn="ctr">
                        <a:spcBef>
                          <a:spcPts val="0"/>
                        </a:spcBef>
                        <a:spcAft>
                          <a:spcPts val="0"/>
                        </a:spcAft>
                        <a:buNone/>
                      </a:pPr>
                      <a:r>
                        <a:t/>
                      </a:r>
                      <a:endParaRPr b="1" sz="3300"/>
                    </a:p>
                  </a:txBody>
                  <a:tcPr marT="34300" marB="34300" marR="91450" marL="91450" anchor="ctr">
                    <a:lnL cap="flat" cmpd="sng" w="28575">
                      <a:solidFill>
                        <a:srgbClr val="1F497D"/>
                      </a:solidFill>
                      <a:prstDash val="dot"/>
                      <a:round/>
                      <a:headEnd len="sm" w="sm" type="none"/>
                      <a:tailEnd len="sm" w="sm" type="none"/>
                    </a:lnL>
                    <a:lnR cap="flat" cmpd="sng" w="28575">
                      <a:solidFill>
                        <a:srgbClr val="1F497D"/>
                      </a:solidFill>
                      <a:prstDash val="dot"/>
                      <a:round/>
                      <a:headEnd len="sm" w="sm" type="none"/>
                      <a:tailEnd len="sm" w="sm" type="none"/>
                    </a:lnR>
                    <a:lnT cap="flat" cmpd="sng" w="28575">
                      <a:solidFill>
                        <a:srgbClr val="1F497D"/>
                      </a:solidFill>
                      <a:prstDash val="solid"/>
                      <a:round/>
                      <a:headEnd len="sm" w="sm" type="none"/>
                      <a:tailEnd len="sm" w="sm" type="none"/>
                    </a:lnT>
                    <a:lnB cap="flat" cmpd="sng" w="28575">
                      <a:solidFill>
                        <a:srgbClr val="F79646"/>
                      </a:solidFill>
                      <a:prstDash val="solid"/>
                      <a:round/>
                      <a:headEnd len="sm" w="sm" type="none"/>
                      <a:tailEnd len="sm" w="sm" type="none"/>
                    </a:lnB>
                    <a:solidFill>
                      <a:srgbClr val="C1FEEF"/>
                    </a:solidFill>
                  </a:tcPr>
                </a:tc>
                <a:tc>
                  <a:txBody>
                    <a:bodyPr/>
                    <a:lstStyle/>
                    <a:p>
                      <a:pPr indent="0" lvl="0" marL="0" marR="0" rtl="0" algn="ctr">
                        <a:spcBef>
                          <a:spcPts val="0"/>
                        </a:spcBef>
                        <a:spcAft>
                          <a:spcPts val="0"/>
                        </a:spcAft>
                        <a:buNone/>
                      </a:pPr>
                      <a:r>
                        <a:t/>
                      </a:r>
                      <a:endParaRPr b="1" sz="3300"/>
                    </a:p>
                  </a:txBody>
                  <a:tcPr marT="34300" marB="34300" marR="91450" marL="91450" anchor="ctr">
                    <a:lnL cap="flat" cmpd="sng" w="28575">
                      <a:solidFill>
                        <a:srgbClr val="1F497D"/>
                      </a:solidFill>
                      <a:prstDash val="dot"/>
                      <a:round/>
                      <a:headEnd len="sm" w="sm" type="none"/>
                      <a:tailEnd len="sm" w="sm" type="none"/>
                    </a:lnL>
                    <a:lnR cap="flat" cmpd="sng" w="28575">
                      <a:solidFill>
                        <a:srgbClr val="1F497D"/>
                      </a:solidFill>
                      <a:prstDash val="solid"/>
                      <a:round/>
                      <a:headEnd len="sm" w="sm" type="none"/>
                      <a:tailEnd len="sm" w="sm" type="none"/>
                    </a:lnR>
                    <a:lnT cap="flat" cmpd="sng" w="28575">
                      <a:solidFill>
                        <a:srgbClr val="1F497D"/>
                      </a:solidFill>
                      <a:prstDash val="solid"/>
                      <a:round/>
                      <a:headEnd len="sm" w="sm" type="none"/>
                      <a:tailEnd len="sm" w="sm" type="none"/>
                    </a:lnT>
                    <a:lnB cap="flat" cmpd="sng" w="28575">
                      <a:solidFill>
                        <a:srgbClr val="1F497D"/>
                      </a:solidFill>
                      <a:prstDash val="dot"/>
                      <a:round/>
                      <a:headEnd len="sm" w="sm" type="none"/>
                      <a:tailEnd len="sm" w="sm" type="none"/>
                    </a:lnB>
                    <a:solidFill>
                      <a:srgbClr val="C1FEEF"/>
                    </a:solidFill>
                  </a:tcPr>
                </a:tc>
              </a:tr>
              <a:tr h="664725">
                <a:tc>
                  <a:txBody>
                    <a:bodyPr/>
                    <a:lstStyle/>
                    <a:p>
                      <a:pPr indent="0" lvl="0" marL="0" marR="0" rtl="0" algn="ctr">
                        <a:spcBef>
                          <a:spcPts val="0"/>
                        </a:spcBef>
                        <a:spcAft>
                          <a:spcPts val="0"/>
                        </a:spcAft>
                        <a:buNone/>
                      </a:pPr>
                      <a:r>
                        <a:rPr b="1" lang="en-US" sz="3300"/>
                        <a:t>A</a:t>
                      </a:r>
                      <a:endParaRPr sz="700"/>
                    </a:p>
                  </a:txBody>
                  <a:tcPr marT="34300" marB="34300" marR="91450" marL="91450" anchor="ctr">
                    <a:lnL cap="flat" cmpd="sng" w="28575">
                      <a:solidFill>
                        <a:srgbClr val="C0504D"/>
                      </a:solidFill>
                      <a:prstDash val="solid"/>
                      <a:round/>
                      <a:headEnd len="sm" w="sm" type="none"/>
                      <a:tailEnd len="sm" w="sm" type="none"/>
                    </a:lnL>
                    <a:lnR cap="flat" cmpd="sng" w="28575">
                      <a:solidFill>
                        <a:srgbClr val="C0504D"/>
                      </a:solidFill>
                      <a:prstDash val="dot"/>
                      <a:round/>
                      <a:headEnd len="sm" w="sm" type="none"/>
                      <a:tailEnd len="sm" w="sm" type="none"/>
                    </a:lnR>
                    <a:lnT cap="flat" cmpd="sng" w="28575">
                      <a:solidFill>
                        <a:srgbClr val="C0504D"/>
                      </a:solidFill>
                      <a:prstDash val="solid"/>
                      <a:round/>
                      <a:headEnd len="sm" w="sm" type="none"/>
                      <a:tailEnd len="sm" w="sm" type="none"/>
                    </a:lnT>
                    <a:lnB cap="flat" cmpd="sng" w="28575">
                      <a:solidFill>
                        <a:srgbClr val="C0504D"/>
                      </a:solidFill>
                      <a:prstDash val="dot"/>
                      <a:round/>
                      <a:headEnd len="sm" w="sm" type="none"/>
                      <a:tailEnd len="sm" w="sm" type="none"/>
                    </a:lnB>
                    <a:solidFill>
                      <a:srgbClr val="D0D0EF"/>
                    </a:solidFill>
                  </a:tcPr>
                </a:tc>
                <a:tc>
                  <a:txBody>
                    <a:bodyPr/>
                    <a:lstStyle/>
                    <a:p>
                      <a:pPr indent="0" lvl="0" marL="0" marR="0" rtl="0" algn="ctr">
                        <a:spcBef>
                          <a:spcPts val="0"/>
                        </a:spcBef>
                        <a:spcAft>
                          <a:spcPts val="0"/>
                        </a:spcAft>
                        <a:buNone/>
                      </a:pPr>
                      <a:r>
                        <a:t/>
                      </a:r>
                      <a:endParaRPr b="1" sz="3300"/>
                    </a:p>
                  </a:txBody>
                  <a:tcPr marT="34300" marB="34300" marR="91450" marL="91450" anchor="ctr">
                    <a:lnL cap="flat" cmpd="sng" w="28575">
                      <a:solidFill>
                        <a:srgbClr val="C0504D"/>
                      </a:solidFill>
                      <a:prstDash val="dot"/>
                      <a:round/>
                      <a:headEnd len="sm" w="sm" type="none"/>
                      <a:tailEnd len="sm" w="sm" type="none"/>
                    </a:lnL>
                    <a:lnR cap="flat" cmpd="sng" w="28575">
                      <a:solidFill>
                        <a:srgbClr val="C0504D"/>
                      </a:solidFill>
                      <a:prstDash val="solid"/>
                      <a:round/>
                      <a:headEnd len="sm" w="sm" type="none"/>
                      <a:tailEnd len="sm" w="sm" type="none"/>
                    </a:lnR>
                    <a:lnT cap="flat" cmpd="sng" w="28575">
                      <a:solidFill>
                        <a:srgbClr val="C0504D"/>
                      </a:solidFill>
                      <a:prstDash val="solid"/>
                      <a:round/>
                      <a:headEnd len="sm" w="sm" type="none"/>
                      <a:tailEnd len="sm" w="sm" type="none"/>
                    </a:lnT>
                    <a:lnB cap="flat" cmpd="sng" w="28575">
                      <a:solidFill>
                        <a:srgbClr val="C0504D"/>
                      </a:solidFill>
                      <a:prstDash val="dot"/>
                      <a:round/>
                      <a:headEnd len="sm" w="sm" type="none"/>
                      <a:tailEnd len="sm" w="sm" type="none"/>
                    </a:lnB>
                    <a:solidFill>
                      <a:srgbClr val="D0D0EF"/>
                    </a:solidFill>
                  </a:tcPr>
                </a:tc>
                <a:tc>
                  <a:txBody>
                    <a:bodyPr/>
                    <a:lstStyle/>
                    <a:p>
                      <a:pPr indent="0" lvl="0" marL="0" marR="0" rtl="0" algn="ctr">
                        <a:spcBef>
                          <a:spcPts val="0"/>
                        </a:spcBef>
                        <a:spcAft>
                          <a:spcPts val="0"/>
                        </a:spcAft>
                        <a:buNone/>
                      </a:pPr>
                      <a:r>
                        <a:t/>
                      </a:r>
                      <a:endParaRPr b="1" sz="3300"/>
                    </a:p>
                  </a:txBody>
                  <a:tcPr marT="34300" marB="34300" marR="91450" marL="91450" anchor="ctr">
                    <a:lnL cap="flat" cmpd="sng" w="28575">
                      <a:solidFill>
                        <a:srgbClr val="C0504D"/>
                      </a:solidFill>
                      <a:prstDash val="solid"/>
                      <a:round/>
                      <a:headEnd len="sm" w="sm" type="none"/>
                      <a:tailEnd len="sm" w="sm" type="none"/>
                    </a:lnL>
                    <a:lnR cap="flat" cmpd="sng" w="28575">
                      <a:solidFill>
                        <a:srgbClr val="F79646"/>
                      </a:solidFill>
                      <a:prstDash val="solid"/>
                      <a:round/>
                      <a:headEnd len="sm" w="sm" type="none"/>
                      <a:tailEnd len="sm" w="sm" type="none"/>
                    </a:lnR>
                    <a:lnT cap="flat" cmpd="sng" w="28575">
                      <a:solidFill>
                        <a:srgbClr val="1F497D"/>
                      </a:solidFill>
                      <a:prstDash val="dot"/>
                      <a:round/>
                      <a:headEnd len="sm" w="sm" type="none"/>
                      <a:tailEnd len="sm" w="sm" type="none"/>
                    </a:lnT>
                    <a:lnB cap="flat" cmpd="sng" w="28575">
                      <a:solidFill>
                        <a:srgbClr val="1F497D"/>
                      </a:solidFill>
                      <a:prstDash val="dot"/>
                      <a:round/>
                      <a:headEnd len="sm" w="sm" type="none"/>
                      <a:tailEnd len="sm" w="sm" type="none"/>
                    </a:lnB>
                    <a:solidFill>
                      <a:srgbClr val="C1FEEF"/>
                    </a:solidFill>
                  </a:tcPr>
                </a:tc>
                <a:tc>
                  <a:txBody>
                    <a:bodyPr/>
                    <a:lstStyle/>
                    <a:p>
                      <a:pPr indent="0" lvl="0" marL="0" marR="0" rtl="0" algn="ctr">
                        <a:spcBef>
                          <a:spcPts val="0"/>
                        </a:spcBef>
                        <a:spcAft>
                          <a:spcPts val="0"/>
                        </a:spcAft>
                        <a:buNone/>
                      </a:pPr>
                      <a:r>
                        <a:rPr b="1" lang="en-US" sz="3300"/>
                        <a:t>B</a:t>
                      </a:r>
                      <a:endParaRPr sz="700"/>
                    </a:p>
                  </a:txBody>
                  <a:tcPr marT="34300" marB="34300" marR="91450" marL="91450" anchor="ctr">
                    <a:lnL cap="flat" cmpd="sng" w="28575">
                      <a:solidFill>
                        <a:srgbClr val="F79646"/>
                      </a:solidFill>
                      <a:prstDash val="solid"/>
                      <a:round/>
                      <a:headEnd len="sm" w="sm" type="none"/>
                      <a:tailEnd len="sm" w="sm" type="none"/>
                    </a:lnL>
                    <a:lnR cap="flat" cmpd="sng" w="28575">
                      <a:solidFill>
                        <a:srgbClr val="F79646"/>
                      </a:solidFill>
                      <a:prstDash val="solid"/>
                      <a:round/>
                      <a:headEnd len="sm" w="sm" type="none"/>
                      <a:tailEnd len="sm" w="sm" type="none"/>
                    </a:lnR>
                    <a:lnT cap="flat" cmpd="sng" w="28575">
                      <a:solidFill>
                        <a:srgbClr val="F79646"/>
                      </a:solidFill>
                      <a:prstDash val="solid"/>
                      <a:round/>
                      <a:headEnd len="sm" w="sm" type="none"/>
                      <a:tailEnd len="sm" w="sm" type="none"/>
                    </a:lnT>
                    <a:lnB cap="flat" cmpd="sng" w="28575">
                      <a:solidFill>
                        <a:srgbClr val="F79646"/>
                      </a:solidFill>
                      <a:prstDash val="dot"/>
                      <a:round/>
                      <a:headEnd len="sm" w="sm" type="none"/>
                      <a:tailEnd len="sm" w="sm" type="none"/>
                    </a:lnB>
                    <a:solidFill>
                      <a:srgbClr val="CBCBEF"/>
                    </a:solidFill>
                  </a:tcPr>
                </a:tc>
                <a:tc>
                  <a:txBody>
                    <a:bodyPr/>
                    <a:lstStyle/>
                    <a:p>
                      <a:pPr indent="0" lvl="0" marL="0" marR="0" rtl="0" algn="ctr">
                        <a:spcBef>
                          <a:spcPts val="0"/>
                        </a:spcBef>
                        <a:spcAft>
                          <a:spcPts val="0"/>
                        </a:spcAft>
                        <a:buNone/>
                      </a:pPr>
                      <a:r>
                        <a:t/>
                      </a:r>
                      <a:endParaRPr b="1" sz="3300"/>
                    </a:p>
                  </a:txBody>
                  <a:tcPr marT="34300" marB="34300" marR="91450" marL="91450" anchor="ctr">
                    <a:lnL cap="flat" cmpd="sng" w="28575">
                      <a:solidFill>
                        <a:srgbClr val="F79646"/>
                      </a:solidFill>
                      <a:prstDash val="solid"/>
                      <a:round/>
                      <a:headEnd len="sm" w="sm" type="none"/>
                      <a:tailEnd len="sm" w="sm" type="none"/>
                    </a:lnL>
                    <a:lnR cap="flat" cmpd="sng" w="28575">
                      <a:solidFill>
                        <a:srgbClr val="1F497D"/>
                      </a:solidFill>
                      <a:prstDash val="solid"/>
                      <a:round/>
                      <a:headEnd len="sm" w="sm" type="none"/>
                      <a:tailEnd len="sm" w="sm" type="none"/>
                    </a:lnR>
                    <a:lnT cap="flat" cmpd="sng" w="28575">
                      <a:solidFill>
                        <a:srgbClr val="1F497D"/>
                      </a:solidFill>
                      <a:prstDash val="dot"/>
                      <a:round/>
                      <a:headEnd len="sm" w="sm" type="none"/>
                      <a:tailEnd len="sm" w="sm" type="none"/>
                    </a:lnT>
                    <a:lnB cap="flat" cmpd="sng" w="28575">
                      <a:solidFill>
                        <a:srgbClr val="1F497D"/>
                      </a:solidFill>
                      <a:prstDash val="dot"/>
                      <a:round/>
                      <a:headEnd len="sm" w="sm" type="none"/>
                      <a:tailEnd len="sm" w="sm" type="none"/>
                    </a:lnB>
                    <a:solidFill>
                      <a:srgbClr val="C1FEEF"/>
                    </a:solidFill>
                  </a:tcPr>
                </a:tc>
              </a:tr>
              <a:tr h="664725">
                <a:tc>
                  <a:txBody>
                    <a:bodyPr/>
                    <a:lstStyle/>
                    <a:p>
                      <a:pPr indent="0" lvl="0" marL="0" marR="0" rtl="0" algn="ctr">
                        <a:spcBef>
                          <a:spcPts val="0"/>
                        </a:spcBef>
                        <a:spcAft>
                          <a:spcPts val="0"/>
                        </a:spcAft>
                        <a:buNone/>
                      </a:pPr>
                      <a:r>
                        <a:t/>
                      </a:r>
                      <a:endParaRPr b="1" sz="3300"/>
                    </a:p>
                  </a:txBody>
                  <a:tcPr marT="34300" marB="34300" marR="91450" marL="91450" anchor="ctr">
                    <a:lnL cap="flat" cmpd="sng" w="28575">
                      <a:solidFill>
                        <a:srgbClr val="C0504D"/>
                      </a:solidFill>
                      <a:prstDash val="solid"/>
                      <a:round/>
                      <a:headEnd len="sm" w="sm" type="none"/>
                      <a:tailEnd len="sm" w="sm" type="none"/>
                    </a:lnL>
                    <a:lnR cap="flat" cmpd="sng" w="28575">
                      <a:solidFill>
                        <a:srgbClr val="C0504D"/>
                      </a:solidFill>
                      <a:prstDash val="dot"/>
                      <a:round/>
                      <a:headEnd len="sm" w="sm" type="none"/>
                      <a:tailEnd len="sm" w="sm" type="none"/>
                    </a:lnR>
                    <a:lnT cap="flat" cmpd="sng" w="28575">
                      <a:solidFill>
                        <a:srgbClr val="C0504D"/>
                      </a:solidFill>
                      <a:prstDash val="dot"/>
                      <a:round/>
                      <a:headEnd len="sm" w="sm" type="none"/>
                      <a:tailEnd len="sm" w="sm" type="none"/>
                    </a:lnT>
                    <a:lnB cap="flat" cmpd="sng" w="28575">
                      <a:solidFill>
                        <a:srgbClr val="C0504D"/>
                      </a:solidFill>
                      <a:prstDash val="dot"/>
                      <a:round/>
                      <a:headEnd len="sm" w="sm" type="none"/>
                      <a:tailEnd len="sm" w="sm" type="none"/>
                    </a:lnB>
                    <a:solidFill>
                      <a:srgbClr val="D0D0EF"/>
                    </a:solidFill>
                  </a:tcPr>
                </a:tc>
                <a:tc>
                  <a:txBody>
                    <a:bodyPr/>
                    <a:lstStyle/>
                    <a:p>
                      <a:pPr indent="0" lvl="0" marL="0" marR="0" rtl="0" algn="ctr">
                        <a:spcBef>
                          <a:spcPts val="0"/>
                        </a:spcBef>
                        <a:spcAft>
                          <a:spcPts val="0"/>
                        </a:spcAft>
                        <a:buNone/>
                      </a:pPr>
                      <a:r>
                        <a:t/>
                      </a:r>
                      <a:endParaRPr b="1" sz="3300"/>
                    </a:p>
                  </a:txBody>
                  <a:tcPr marT="34300" marB="34300" marR="91450" marL="91450" anchor="ctr">
                    <a:lnL cap="flat" cmpd="sng" w="28575">
                      <a:solidFill>
                        <a:srgbClr val="C0504D"/>
                      </a:solidFill>
                      <a:prstDash val="dot"/>
                      <a:round/>
                      <a:headEnd len="sm" w="sm" type="none"/>
                      <a:tailEnd len="sm" w="sm" type="none"/>
                    </a:lnL>
                    <a:lnR cap="flat" cmpd="sng" w="28575">
                      <a:solidFill>
                        <a:srgbClr val="C0504D"/>
                      </a:solidFill>
                      <a:prstDash val="solid"/>
                      <a:round/>
                      <a:headEnd len="sm" w="sm" type="none"/>
                      <a:tailEnd len="sm" w="sm" type="none"/>
                    </a:lnR>
                    <a:lnT cap="flat" cmpd="sng" w="28575">
                      <a:solidFill>
                        <a:srgbClr val="C0504D"/>
                      </a:solidFill>
                      <a:prstDash val="dot"/>
                      <a:round/>
                      <a:headEnd len="sm" w="sm" type="none"/>
                      <a:tailEnd len="sm" w="sm" type="none"/>
                    </a:lnT>
                    <a:lnB cap="flat" cmpd="sng" w="28575">
                      <a:solidFill>
                        <a:srgbClr val="C0504D"/>
                      </a:solidFill>
                      <a:prstDash val="dot"/>
                      <a:round/>
                      <a:headEnd len="sm" w="sm" type="none"/>
                      <a:tailEnd len="sm" w="sm" type="none"/>
                    </a:lnB>
                    <a:solidFill>
                      <a:srgbClr val="D0D0EF"/>
                    </a:solidFill>
                  </a:tcPr>
                </a:tc>
                <a:tc>
                  <a:txBody>
                    <a:bodyPr/>
                    <a:lstStyle/>
                    <a:p>
                      <a:pPr indent="0" lvl="0" marL="0" marR="0" rtl="0" algn="ctr">
                        <a:spcBef>
                          <a:spcPts val="0"/>
                        </a:spcBef>
                        <a:spcAft>
                          <a:spcPts val="0"/>
                        </a:spcAft>
                        <a:buNone/>
                      </a:pPr>
                      <a:r>
                        <a:t/>
                      </a:r>
                      <a:endParaRPr b="1" sz="3300"/>
                    </a:p>
                  </a:txBody>
                  <a:tcPr marT="34300" marB="34300" marR="91450" marL="91450" anchor="ctr">
                    <a:lnL cap="flat" cmpd="sng" w="28575">
                      <a:solidFill>
                        <a:srgbClr val="C0504D"/>
                      </a:solidFill>
                      <a:prstDash val="solid"/>
                      <a:round/>
                      <a:headEnd len="sm" w="sm" type="none"/>
                      <a:tailEnd len="sm" w="sm" type="none"/>
                    </a:lnL>
                    <a:lnR cap="flat" cmpd="sng" w="28575">
                      <a:solidFill>
                        <a:srgbClr val="F79646"/>
                      </a:solidFill>
                      <a:prstDash val="solid"/>
                      <a:round/>
                      <a:headEnd len="sm" w="sm" type="none"/>
                      <a:tailEnd len="sm" w="sm" type="none"/>
                    </a:lnR>
                    <a:lnT cap="flat" cmpd="sng" w="28575">
                      <a:solidFill>
                        <a:srgbClr val="1F497D"/>
                      </a:solidFill>
                      <a:prstDash val="dot"/>
                      <a:round/>
                      <a:headEnd len="sm" w="sm" type="none"/>
                      <a:tailEnd len="sm" w="sm" type="none"/>
                    </a:lnT>
                    <a:lnB cap="flat" cmpd="sng" w="28575">
                      <a:solidFill>
                        <a:srgbClr val="1F497D"/>
                      </a:solidFill>
                      <a:prstDash val="dot"/>
                      <a:round/>
                      <a:headEnd len="sm" w="sm" type="none"/>
                      <a:tailEnd len="sm" w="sm" type="none"/>
                    </a:lnB>
                    <a:solidFill>
                      <a:srgbClr val="C1FEEF"/>
                    </a:solidFill>
                  </a:tcPr>
                </a:tc>
                <a:tc>
                  <a:txBody>
                    <a:bodyPr/>
                    <a:lstStyle/>
                    <a:p>
                      <a:pPr indent="0" lvl="0" marL="0" marR="0" rtl="0" algn="ctr">
                        <a:spcBef>
                          <a:spcPts val="0"/>
                        </a:spcBef>
                        <a:spcAft>
                          <a:spcPts val="0"/>
                        </a:spcAft>
                        <a:buNone/>
                      </a:pPr>
                      <a:r>
                        <a:t/>
                      </a:r>
                      <a:endParaRPr b="1" sz="3300"/>
                    </a:p>
                  </a:txBody>
                  <a:tcPr marT="34300" marB="34300" marR="91450" marL="91450" anchor="ctr">
                    <a:lnL cap="flat" cmpd="sng" w="28575">
                      <a:solidFill>
                        <a:srgbClr val="F79646"/>
                      </a:solidFill>
                      <a:prstDash val="solid"/>
                      <a:round/>
                      <a:headEnd len="sm" w="sm" type="none"/>
                      <a:tailEnd len="sm" w="sm" type="none"/>
                    </a:lnL>
                    <a:lnR cap="flat" cmpd="sng" w="28575">
                      <a:solidFill>
                        <a:srgbClr val="F79646"/>
                      </a:solidFill>
                      <a:prstDash val="solid"/>
                      <a:round/>
                      <a:headEnd len="sm" w="sm" type="none"/>
                      <a:tailEnd len="sm" w="sm" type="none"/>
                    </a:lnR>
                    <a:lnT cap="flat" cmpd="sng" w="28575">
                      <a:solidFill>
                        <a:srgbClr val="F79646"/>
                      </a:solidFill>
                      <a:prstDash val="dot"/>
                      <a:round/>
                      <a:headEnd len="sm" w="sm" type="none"/>
                      <a:tailEnd len="sm" w="sm" type="none"/>
                    </a:lnT>
                    <a:lnB cap="flat" cmpd="sng" w="28575">
                      <a:solidFill>
                        <a:srgbClr val="F79646"/>
                      </a:solidFill>
                      <a:prstDash val="dot"/>
                      <a:round/>
                      <a:headEnd len="sm" w="sm" type="none"/>
                      <a:tailEnd len="sm" w="sm" type="none"/>
                    </a:lnB>
                    <a:solidFill>
                      <a:srgbClr val="CBCBEF"/>
                    </a:solidFill>
                  </a:tcPr>
                </a:tc>
                <a:tc>
                  <a:txBody>
                    <a:bodyPr/>
                    <a:lstStyle/>
                    <a:p>
                      <a:pPr indent="0" lvl="0" marL="0" marR="0" rtl="0" algn="ctr">
                        <a:spcBef>
                          <a:spcPts val="0"/>
                        </a:spcBef>
                        <a:spcAft>
                          <a:spcPts val="0"/>
                        </a:spcAft>
                        <a:buNone/>
                      </a:pPr>
                      <a:r>
                        <a:t/>
                      </a:r>
                      <a:endParaRPr b="1" sz="3300"/>
                    </a:p>
                  </a:txBody>
                  <a:tcPr marT="34300" marB="34300" marR="91450" marL="91450" anchor="ctr">
                    <a:lnL cap="flat" cmpd="sng" w="28575">
                      <a:solidFill>
                        <a:srgbClr val="F79646"/>
                      </a:solidFill>
                      <a:prstDash val="solid"/>
                      <a:round/>
                      <a:headEnd len="sm" w="sm" type="none"/>
                      <a:tailEnd len="sm" w="sm" type="none"/>
                    </a:lnL>
                    <a:lnR cap="flat" cmpd="sng" w="28575">
                      <a:solidFill>
                        <a:srgbClr val="1F497D"/>
                      </a:solidFill>
                      <a:prstDash val="solid"/>
                      <a:round/>
                      <a:headEnd len="sm" w="sm" type="none"/>
                      <a:tailEnd len="sm" w="sm" type="none"/>
                    </a:lnR>
                    <a:lnT cap="flat" cmpd="sng" w="28575">
                      <a:solidFill>
                        <a:srgbClr val="1F497D"/>
                      </a:solidFill>
                      <a:prstDash val="dot"/>
                      <a:round/>
                      <a:headEnd len="sm" w="sm" type="none"/>
                      <a:tailEnd len="sm" w="sm" type="none"/>
                    </a:lnT>
                    <a:lnB cap="flat" cmpd="sng" w="28575">
                      <a:solidFill>
                        <a:srgbClr val="F79646"/>
                      </a:solidFill>
                      <a:prstDash val="solid"/>
                      <a:round/>
                      <a:headEnd len="sm" w="sm" type="none"/>
                      <a:tailEnd len="sm" w="sm" type="none"/>
                    </a:lnB>
                    <a:solidFill>
                      <a:srgbClr val="C1FEEF"/>
                    </a:solidFill>
                  </a:tcPr>
                </a:tc>
              </a:tr>
              <a:tr h="664725">
                <a:tc>
                  <a:txBody>
                    <a:bodyPr/>
                    <a:lstStyle/>
                    <a:p>
                      <a:pPr indent="0" lvl="0" marL="0" marR="0" rtl="0" algn="ctr">
                        <a:spcBef>
                          <a:spcPts val="0"/>
                        </a:spcBef>
                        <a:spcAft>
                          <a:spcPts val="0"/>
                        </a:spcAft>
                        <a:buNone/>
                      </a:pPr>
                      <a:r>
                        <a:t/>
                      </a:r>
                      <a:endParaRPr b="1" sz="3300"/>
                    </a:p>
                  </a:txBody>
                  <a:tcPr marT="34300" marB="34300" marR="91450" marL="91450" anchor="ctr">
                    <a:lnL cap="flat" cmpd="sng" w="28575">
                      <a:solidFill>
                        <a:srgbClr val="C0504D"/>
                      </a:solidFill>
                      <a:prstDash val="solid"/>
                      <a:round/>
                      <a:headEnd len="sm" w="sm" type="none"/>
                      <a:tailEnd len="sm" w="sm" type="none"/>
                    </a:lnL>
                    <a:lnR cap="flat" cmpd="sng" w="28575">
                      <a:solidFill>
                        <a:srgbClr val="C0504D"/>
                      </a:solidFill>
                      <a:prstDash val="dot"/>
                      <a:round/>
                      <a:headEnd len="sm" w="sm" type="none"/>
                      <a:tailEnd len="sm" w="sm" type="none"/>
                    </a:lnR>
                    <a:lnT cap="flat" cmpd="sng" w="28575">
                      <a:solidFill>
                        <a:srgbClr val="C0504D"/>
                      </a:solidFill>
                      <a:prstDash val="dot"/>
                      <a:round/>
                      <a:headEnd len="sm" w="sm" type="none"/>
                      <a:tailEnd len="sm" w="sm" type="none"/>
                    </a:lnT>
                    <a:lnB cap="flat" cmpd="sng" w="28575">
                      <a:solidFill>
                        <a:srgbClr val="C0504D"/>
                      </a:solidFill>
                      <a:prstDash val="dot"/>
                      <a:round/>
                      <a:headEnd len="sm" w="sm" type="none"/>
                      <a:tailEnd len="sm" w="sm" type="none"/>
                    </a:lnB>
                    <a:solidFill>
                      <a:srgbClr val="D0D0EF"/>
                    </a:solidFill>
                  </a:tcPr>
                </a:tc>
                <a:tc>
                  <a:txBody>
                    <a:bodyPr/>
                    <a:lstStyle/>
                    <a:p>
                      <a:pPr indent="0" lvl="0" marL="0" marR="0" rtl="0" algn="ctr">
                        <a:spcBef>
                          <a:spcPts val="0"/>
                        </a:spcBef>
                        <a:spcAft>
                          <a:spcPts val="0"/>
                        </a:spcAft>
                        <a:buNone/>
                      </a:pPr>
                      <a:r>
                        <a:t/>
                      </a:r>
                      <a:endParaRPr b="1" sz="3300"/>
                    </a:p>
                  </a:txBody>
                  <a:tcPr marT="34300" marB="34300" marR="91450" marL="91450" anchor="ctr">
                    <a:lnL cap="flat" cmpd="sng" w="28575">
                      <a:solidFill>
                        <a:srgbClr val="C0504D"/>
                      </a:solidFill>
                      <a:prstDash val="dot"/>
                      <a:round/>
                      <a:headEnd len="sm" w="sm" type="none"/>
                      <a:tailEnd len="sm" w="sm" type="none"/>
                    </a:lnL>
                    <a:lnR cap="flat" cmpd="sng" w="28575">
                      <a:solidFill>
                        <a:srgbClr val="C0504D"/>
                      </a:solidFill>
                      <a:prstDash val="solid"/>
                      <a:round/>
                      <a:headEnd len="sm" w="sm" type="none"/>
                      <a:tailEnd len="sm" w="sm" type="none"/>
                    </a:lnR>
                    <a:lnT cap="flat" cmpd="sng" w="28575">
                      <a:solidFill>
                        <a:srgbClr val="C0504D"/>
                      </a:solidFill>
                      <a:prstDash val="dot"/>
                      <a:round/>
                      <a:headEnd len="sm" w="sm" type="none"/>
                      <a:tailEnd len="sm" w="sm" type="none"/>
                    </a:lnT>
                    <a:lnB cap="flat" cmpd="sng" w="28575">
                      <a:solidFill>
                        <a:srgbClr val="C0504D"/>
                      </a:solidFill>
                      <a:prstDash val="dot"/>
                      <a:round/>
                      <a:headEnd len="sm" w="sm" type="none"/>
                      <a:tailEnd len="sm" w="sm" type="none"/>
                    </a:lnB>
                    <a:solidFill>
                      <a:srgbClr val="D0D0EF"/>
                    </a:solidFill>
                  </a:tcPr>
                </a:tc>
                <a:tc>
                  <a:txBody>
                    <a:bodyPr/>
                    <a:lstStyle/>
                    <a:p>
                      <a:pPr indent="0" lvl="0" marL="0" marR="0" rtl="0" algn="ctr">
                        <a:spcBef>
                          <a:spcPts val="0"/>
                        </a:spcBef>
                        <a:spcAft>
                          <a:spcPts val="0"/>
                        </a:spcAft>
                        <a:buNone/>
                      </a:pPr>
                      <a:r>
                        <a:t/>
                      </a:r>
                      <a:endParaRPr b="1" sz="3300"/>
                    </a:p>
                  </a:txBody>
                  <a:tcPr marT="34300" marB="34300" marR="91450" marL="91450" anchor="ctr">
                    <a:lnL cap="flat" cmpd="sng" w="28575">
                      <a:solidFill>
                        <a:srgbClr val="C0504D"/>
                      </a:solidFill>
                      <a:prstDash val="solid"/>
                      <a:round/>
                      <a:headEnd len="sm" w="sm" type="none"/>
                      <a:tailEnd len="sm" w="sm" type="none"/>
                    </a:lnL>
                    <a:lnR cap="flat" cmpd="sng" w="28575">
                      <a:solidFill>
                        <a:srgbClr val="F79646"/>
                      </a:solidFill>
                      <a:prstDash val="solid"/>
                      <a:round/>
                      <a:headEnd len="sm" w="sm" type="none"/>
                      <a:tailEnd len="sm" w="sm" type="none"/>
                    </a:lnR>
                    <a:lnT cap="flat" cmpd="sng" w="28575">
                      <a:solidFill>
                        <a:srgbClr val="1F497D"/>
                      </a:solidFill>
                      <a:prstDash val="dot"/>
                      <a:round/>
                      <a:headEnd len="sm" w="sm" type="none"/>
                      <a:tailEnd len="sm" w="sm" type="none"/>
                    </a:lnT>
                    <a:lnB cap="flat" cmpd="sng" w="28575">
                      <a:solidFill>
                        <a:srgbClr val="1F497D"/>
                      </a:solidFill>
                      <a:prstDash val="dot"/>
                      <a:round/>
                      <a:headEnd len="sm" w="sm" type="none"/>
                      <a:tailEnd len="sm" w="sm" type="none"/>
                    </a:lnB>
                    <a:solidFill>
                      <a:srgbClr val="C1FEEF"/>
                    </a:solidFill>
                  </a:tcPr>
                </a:tc>
                <a:tc>
                  <a:txBody>
                    <a:bodyPr/>
                    <a:lstStyle/>
                    <a:p>
                      <a:pPr indent="0" lvl="0" marL="0" marR="0" rtl="0" algn="ctr">
                        <a:spcBef>
                          <a:spcPts val="0"/>
                        </a:spcBef>
                        <a:spcAft>
                          <a:spcPts val="0"/>
                        </a:spcAft>
                        <a:buNone/>
                      </a:pPr>
                      <a:r>
                        <a:t/>
                      </a:r>
                      <a:endParaRPr b="1" sz="3300"/>
                    </a:p>
                  </a:txBody>
                  <a:tcPr marT="34300" marB="34300" marR="91450" marL="91450" anchor="ctr">
                    <a:lnL cap="flat" cmpd="sng" w="28575">
                      <a:solidFill>
                        <a:srgbClr val="F79646"/>
                      </a:solidFill>
                      <a:prstDash val="solid"/>
                      <a:round/>
                      <a:headEnd len="sm" w="sm" type="none"/>
                      <a:tailEnd len="sm" w="sm" type="none"/>
                    </a:lnL>
                    <a:lnR cap="flat" cmpd="sng" w="28575">
                      <a:solidFill>
                        <a:srgbClr val="F79646"/>
                      </a:solidFill>
                      <a:prstDash val="dot"/>
                      <a:round/>
                      <a:headEnd len="sm" w="sm" type="none"/>
                      <a:tailEnd len="sm" w="sm" type="none"/>
                    </a:lnR>
                    <a:lnT cap="flat" cmpd="sng" w="28575">
                      <a:solidFill>
                        <a:srgbClr val="F79646"/>
                      </a:solidFill>
                      <a:prstDash val="dot"/>
                      <a:round/>
                      <a:headEnd len="sm" w="sm" type="none"/>
                      <a:tailEnd len="sm" w="sm" type="none"/>
                    </a:lnT>
                    <a:lnB cap="flat" cmpd="sng" w="28575">
                      <a:solidFill>
                        <a:srgbClr val="F79646"/>
                      </a:solidFill>
                      <a:prstDash val="dot"/>
                      <a:round/>
                      <a:headEnd len="sm" w="sm" type="none"/>
                      <a:tailEnd len="sm" w="sm" type="none"/>
                    </a:lnB>
                    <a:solidFill>
                      <a:srgbClr val="CBCBEF"/>
                    </a:solidFill>
                  </a:tcPr>
                </a:tc>
                <a:tc>
                  <a:txBody>
                    <a:bodyPr/>
                    <a:lstStyle/>
                    <a:p>
                      <a:pPr indent="0" lvl="0" marL="0" marR="0" rtl="0" algn="ctr">
                        <a:spcBef>
                          <a:spcPts val="0"/>
                        </a:spcBef>
                        <a:spcAft>
                          <a:spcPts val="0"/>
                        </a:spcAft>
                        <a:buNone/>
                      </a:pPr>
                      <a:r>
                        <a:t/>
                      </a:r>
                      <a:endParaRPr b="1" sz="3300"/>
                    </a:p>
                  </a:txBody>
                  <a:tcPr marT="34300" marB="34300" marR="91450" marL="91450" anchor="ctr">
                    <a:lnL cap="flat" cmpd="sng" w="28575">
                      <a:solidFill>
                        <a:srgbClr val="F79646"/>
                      </a:solidFill>
                      <a:prstDash val="dot"/>
                      <a:round/>
                      <a:headEnd len="sm" w="sm" type="none"/>
                      <a:tailEnd len="sm" w="sm" type="none"/>
                    </a:lnL>
                    <a:lnR cap="flat" cmpd="sng" w="28575">
                      <a:solidFill>
                        <a:srgbClr val="F79646"/>
                      </a:solidFill>
                      <a:prstDash val="solid"/>
                      <a:round/>
                      <a:headEnd len="sm" w="sm" type="none"/>
                      <a:tailEnd len="sm" w="sm" type="none"/>
                    </a:lnR>
                    <a:lnT cap="flat" cmpd="sng" w="28575">
                      <a:solidFill>
                        <a:srgbClr val="F79646"/>
                      </a:solidFill>
                      <a:prstDash val="solid"/>
                      <a:round/>
                      <a:headEnd len="sm" w="sm" type="none"/>
                      <a:tailEnd len="sm" w="sm" type="none"/>
                    </a:lnT>
                    <a:lnB cap="flat" cmpd="sng" w="28575">
                      <a:solidFill>
                        <a:srgbClr val="F79646"/>
                      </a:solidFill>
                      <a:prstDash val="dot"/>
                      <a:round/>
                      <a:headEnd len="sm" w="sm" type="none"/>
                      <a:tailEnd len="sm" w="sm" type="none"/>
                    </a:lnB>
                    <a:solidFill>
                      <a:srgbClr val="FDEADA"/>
                    </a:solidFill>
                  </a:tcPr>
                </a:tc>
              </a:tr>
              <a:tr h="664725">
                <a:tc>
                  <a:txBody>
                    <a:bodyPr/>
                    <a:lstStyle/>
                    <a:p>
                      <a:pPr indent="0" lvl="0" marL="0" marR="0" rtl="0" algn="ctr">
                        <a:spcBef>
                          <a:spcPts val="0"/>
                        </a:spcBef>
                        <a:spcAft>
                          <a:spcPts val="0"/>
                        </a:spcAft>
                        <a:buNone/>
                      </a:pPr>
                      <a:r>
                        <a:t/>
                      </a:r>
                      <a:endParaRPr b="1" sz="3300"/>
                    </a:p>
                  </a:txBody>
                  <a:tcPr marT="34300" marB="34300" marR="91450" marL="91450" anchor="ctr">
                    <a:lnL cap="flat" cmpd="sng" w="28575">
                      <a:solidFill>
                        <a:srgbClr val="C0504D"/>
                      </a:solidFill>
                      <a:prstDash val="solid"/>
                      <a:round/>
                      <a:headEnd len="sm" w="sm" type="none"/>
                      <a:tailEnd len="sm" w="sm" type="none"/>
                    </a:lnL>
                    <a:lnR cap="flat" cmpd="sng" w="28575">
                      <a:solidFill>
                        <a:srgbClr val="C0504D"/>
                      </a:solidFill>
                      <a:prstDash val="dot"/>
                      <a:round/>
                      <a:headEnd len="sm" w="sm" type="none"/>
                      <a:tailEnd len="sm" w="sm" type="none"/>
                    </a:lnR>
                    <a:lnT cap="flat" cmpd="sng" w="28575">
                      <a:solidFill>
                        <a:srgbClr val="C0504D"/>
                      </a:solidFill>
                      <a:prstDash val="dot"/>
                      <a:round/>
                      <a:headEnd len="sm" w="sm" type="none"/>
                      <a:tailEnd len="sm" w="sm" type="none"/>
                    </a:lnT>
                    <a:lnB cap="flat" cmpd="sng" w="28575">
                      <a:solidFill>
                        <a:srgbClr val="C0504D"/>
                      </a:solidFill>
                      <a:prstDash val="solid"/>
                      <a:round/>
                      <a:headEnd len="sm" w="sm" type="none"/>
                      <a:tailEnd len="sm" w="sm" type="none"/>
                    </a:lnB>
                    <a:solidFill>
                      <a:srgbClr val="D0D0EF"/>
                    </a:solidFill>
                  </a:tcPr>
                </a:tc>
                <a:tc>
                  <a:txBody>
                    <a:bodyPr/>
                    <a:lstStyle/>
                    <a:p>
                      <a:pPr indent="0" lvl="0" marL="0" marR="0" rtl="0" algn="ctr">
                        <a:spcBef>
                          <a:spcPts val="0"/>
                        </a:spcBef>
                        <a:spcAft>
                          <a:spcPts val="0"/>
                        </a:spcAft>
                        <a:buNone/>
                      </a:pPr>
                      <a:r>
                        <a:t/>
                      </a:r>
                      <a:endParaRPr b="1" sz="3300"/>
                    </a:p>
                  </a:txBody>
                  <a:tcPr marT="34300" marB="34300" marR="91450" marL="91450" anchor="ctr">
                    <a:lnL cap="flat" cmpd="sng" w="28575">
                      <a:solidFill>
                        <a:srgbClr val="C0504D"/>
                      </a:solidFill>
                      <a:prstDash val="dot"/>
                      <a:round/>
                      <a:headEnd len="sm" w="sm" type="none"/>
                      <a:tailEnd len="sm" w="sm" type="none"/>
                    </a:lnL>
                    <a:lnR cap="flat" cmpd="sng" w="28575">
                      <a:solidFill>
                        <a:srgbClr val="C0504D"/>
                      </a:solidFill>
                      <a:prstDash val="solid"/>
                      <a:round/>
                      <a:headEnd len="sm" w="sm" type="none"/>
                      <a:tailEnd len="sm" w="sm" type="none"/>
                    </a:lnR>
                    <a:lnT cap="flat" cmpd="sng" w="28575">
                      <a:solidFill>
                        <a:srgbClr val="C0504D"/>
                      </a:solidFill>
                      <a:prstDash val="dot"/>
                      <a:round/>
                      <a:headEnd len="sm" w="sm" type="none"/>
                      <a:tailEnd len="sm" w="sm" type="none"/>
                    </a:lnT>
                    <a:lnB cap="flat" cmpd="sng" w="28575">
                      <a:solidFill>
                        <a:srgbClr val="C0504D"/>
                      </a:solidFill>
                      <a:prstDash val="solid"/>
                      <a:round/>
                      <a:headEnd len="sm" w="sm" type="none"/>
                      <a:tailEnd len="sm" w="sm" type="none"/>
                    </a:lnB>
                    <a:solidFill>
                      <a:srgbClr val="D0D0EF"/>
                    </a:solidFill>
                  </a:tcPr>
                </a:tc>
                <a:tc>
                  <a:txBody>
                    <a:bodyPr/>
                    <a:lstStyle/>
                    <a:p>
                      <a:pPr indent="0" lvl="0" marL="0" marR="0" rtl="0" algn="ctr">
                        <a:spcBef>
                          <a:spcPts val="0"/>
                        </a:spcBef>
                        <a:spcAft>
                          <a:spcPts val="0"/>
                        </a:spcAft>
                        <a:buNone/>
                      </a:pPr>
                      <a:r>
                        <a:t/>
                      </a:r>
                      <a:endParaRPr b="1" sz="3300"/>
                    </a:p>
                  </a:txBody>
                  <a:tcPr marT="34300" marB="34300" marR="91450" marL="91450" anchor="ctr">
                    <a:lnL cap="flat" cmpd="sng" w="28575">
                      <a:solidFill>
                        <a:srgbClr val="C0504D"/>
                      </a:solidFill>
                      <a:prstDash val="solid"/>
                      <a:round/>
                      <a:headEnd len="sm" w="sm" type="none"/>
                      <a:tailEnd len="sm" w="sm" type="none"/>
                    </a:lnL>
                    <a:lnR cap="flat" cmpd="sng" w="28575">
                      <a:solidFill>
                        <a:srgbClr val="F79646"/>
                      </a:solidFill>
                      <a:prstDash val="solid"/>
                      <a:round/>
                      <a:headEnd len="sm" w="sm" type="none"/>
                      <a:tailEnd len="sm" w="sm" type="none"/>
                    </a:lnR>
                    <a:lnT cap="flat" cmpd="sng" w="28575">
                      <a:solidFill>
                        <a:srgbClr val="1F497D"/>
                      </a:solidFill>
                      <a:prstDash val="dot"/>
                      <a:round/>
                      <a:headEnd len="sm" w="sm" type="none"/>
                      <a:tailEnd len="sm" w="sm" type="none"/>
                    </a:lnT>
                    <a:lnB cap="flat" cmpd="sng" w="28575">
                      <a:solidFill>
                        <a:srgbClr val="1F497D"/>
                      </a:solidFill>
                      <a:prstDash val="solid"/>
                      <a:round/>
                      <a:headEnd len="sm" w="sm" type="none"/>
                      <a:tailEnd len="sm" w="sm" type="none"/>
                    </a:lnB>
                    <a:solidFill>
                      <a:srgbClr val="C1FEEF"/>
                    </a:solidFill>
                  </a:tcPr>
                </a:tc>
                <a:tc>
                  <a:txBody>
                    <a:bodyPr/>
                    <a:lstStyle/>
                    <a:p>
                      <a:pPr indent="0" lvl="0" marL="0" marR="0" rtl="0" algn="ctr">
                        <a:spcBef>
                          <a:spcPts val="0"/>
                        </a:spcBef>
                        <a:spcAft>
                          <a:spcPts val="0"/>
                        </a:spcAft>
                        <a:buNone/>
                      </a:pPr>
                      <a:r>
                        <a:t/>
                      </a:r>
                      <a:endParaRPr b="1" sz="3300"/>
                    </a:p>
                  </a:txBody>
                  <a:tcPr marT="34300" marB="34300" marR="91450" marL="91450" anchor="ctr">
                    <a:lnL cap="flat" cmpd="sng" w="28575">
                      <a:solidFill>
                        <a:srgbClr val="F79646"/>
                      </a:solidFill>
                      <a:prstDash val="solid"/>
                      <a:round/>
                      <a:headEnd len="sm" w="sm" type="none"/>
                      <a:tailEnd len="sm" w="sm" type="none"/>
                    </a:lnL>
                    <a:lnR cap="flat" cmpd="sng" w="28575">
                      <a:solidFill>
                        <a:srgbClr val="F79646"/>
                      </a:solidFill>
                      <a:prstDash val="dot"/>
                      <a:round/>
                      <a:headEnd len="sm" w="sm" type="none"/>
                      <a:tailEnd len="sm" w="sm" type="none"/>
                    </a:lnR>
                    <a:lnT cap="flat" cmpd="sng" w="28575">
                      <a:solidFill>
                        <a:srgbClr val="F79646"/>
                      </a:solidFill>
                      <a:prstDash val="dot"/>
                      <a:round/>
                      <a:headEnd len="sm" w="sm" type="none"/>
                      <a:tailEnd len="sm" w="sm" type="none"/>
                    </a:lnT>
                    <a:lnB cap="flat" cmpd="sng" w="28575">
                      <a:solidFill>
                        <a:srgbClr val="F79646"/>
                      </a:solidFill>
                      <a:prstDash val="solid"/>
                      <a:round/>
                      <a:headEnd len="sm" w="sm" type="none"/>
                      <a:tailEnd len="sm" w="sm" type="none"/>
                    </a:lnB>
                    <a:solidFill>
                      <a:srgbClr val="CBCBEF"/>
                    </a:solidFill>
                  </a:tcPr>
                </a:tc>
                <a:tc>
                  <a:txBody>
                    <a:bodyPr/>
                    <a:lstStyle/>
                    <a:p>
                      <a:pPr indent="0" lvl="0" marL="0" marR="0" rtl="0" algn="ctr">
                        <a:spcBef>
                          <a:spcPts val="0"/>
                        </a:spcBef>
                        <a:spcAft>
                          <a:spcPts val="0"/>
                        </a:spcAft>
                        <a:buNone/>
                      </a:pPr>
                      <a:r>
                        <a:t/>
                      </a:r>
                      <a:endParaRPr b="1" sz="3300"/>
                    </a:p>
                  </a:txBody>
                  <a:tcPr marT="34300" marB="34300" marR="91450" marL="91450" anchor="ctr">
                    <a:lnL cap="flat" cmpd="sng" w="28575">
                      <a:solidFill>
                        <a:srgbClr val="F79646"/>
                      </a:solidFill>
                      <a:prstDash val="dot"/>
                      <a:round/>
                      <a:headEnd len="sm" w="sm" type="none"/>
                      <a:tailEnd len="sm" w="sm" type="none"/>
                    </a:lnL>
                    <a:lnR cap="flat" cmpd="sng" w="28575">
                      <a:solidFill>
                        <a:srgbClr val="F79646"/>
                      </a:solidFill>
                      <a:prstDash val="solid"/>
                      <a:round/>
                      <a:headEnd len="sm" w="sm" type="none"/>
                      <a:tailEnd len="sm" w="sm" type="none"/>
                    </a:lnR>
                    <a:lnT cap="flat" cmpd="sng" w="28575">
                      <a:solidFill>
                        <a:srgbClr val="F79646"/>
                      </a:solidFill>
                      <a:prstDash val="dot"/>
                      <a:round/>
                      <a:headEnd len="sm" w="sm" type="none"/>
                      <a:tailEnd len="sm" w="sm" type="none"/>
                    </a:lnT>
                    <a:lnB cap="flat" cmpd="sng" w="28575">
                      <a:solidFill>
                        <a:srgbClr val="F79646"/>
                      </a:solidFill>
                      <a:prstDash val="solid"/>
                      <a:round/>
                      <a:headEnd len="sm" w="sm" type="none"/>
                      <a:tailEnd len="sm" w="sm" type="none"/>
                    </a:lnB>
                    <a:solidFill>
                      <a:srgbClr val="FDEADA"/>
                    </a:solidFill>
                  </a:tcPr>
                </a:tc>
              </a:tr>
            </a:tbl>
          </a:graphicData>
        </a:graphic>
      </p:graphicFrame>
      <p:sp>
        <p:nvSpPr>
          <p:cNvPr id="681" name="Google Shape;681;p86"/>
          <p:cNvSpPr txBox="1"/>
          <p:nvPr/>
        </p:nvSpPr>
        <p:spPr>
          <a:xfrm>
            <a:off x="156565" y="1050391"/>
            <a:ext cx="4302900" cy="623400"/>
          </a:xfrm>
          <a:prstGeom prst="rect">
            <a:avLst/>
          </a:prstGeom>
          <a:noFill/>
          <a:ln>
            <a:noFill/>
          </a:ln>
        </p:spPr>
        <p:txBody>
          <a:bodyPr anchorCtr="0" anchor="t" bIns="41900" lIns="83800" spcFirstLastPara="1" rIns="83800" wrap="square" tIns="41900">
            <a:noAutofit/>
          </a:bodyPr>
          <a:lstStyle/>
          <a:p>
            <a:pPr indent="0" lvl="0" marL="0" marR="0" rtl="0" algn="l">
              <a:spcBef>
                <a:spcPts val="0"/>
              </a:spcBef>
              <a:spcAft>
                <a:spcPts val="0"/>
              </a:spcAft>
              <a:buNone/>
            </a:pPr>
            <a:r>
              <a:rPr lang="en-US" sz="4400">
                <a:solidFill>
                  <a:srgbClr val="000000"/>
                </a:solidFill>
                <a:latin typeface="Times New Roman"/>
                <a:ea typeface="Times New Roman"/>
                <a:cs typeface="Times New Roman"/>
                <a:sym typeface="Times New Roman"/>
              </a:rPr>
              <a:t>P(</a:t>
            </a:r>
            <a:r>
              <a:rPr b="1" lang="en-US" sz="4400">
                <a:solidFill>
                  <a:srgbClr val="000000"/>
                </a:solidFill>
                <a:latin typeface="Times New Roman"/>
                <a:ea typeface="Times New Roman"/>
                <a:cs typeface="Times New Roman"/>
                <a:sym typeface="Times New Roman"/>
              </a:rPr>
              <a:t>Ω</a:t>
            </a:r>
            <a:r>
              <a:rPr lang="en-US" sz="4400">
                <a:solidFill>
                  <a:srgbClr val="000000"/>
                </a:solidFill>
                <a:latin typeface="Times New Roman"/>
                <a:ea typeface="Times New Roman"/>
                <a:cs typeface="Times New Roman"/>
                <a:sym typeface="Times New Roman"/>
              </a:rPr>
              <a:t>)  =           1</a:t>
            </a:r>
            <a:endParaRPr sz="900"/>
          </a:p>
        </p:txBody>
      </p:sp>
      <p:grpSp>
        <p:nvGrpSpPr>
          <p:cNvPr id="682" name="Google Shape;682;p86"/>
          <p:cNvGrpSpPr/>
          <p:nvPr/>
        </p:nvGrpSpPr>
        <p:grpSpPr>
          <a:xfrm>
            <a:off x="156565" y="1805432"/>
            <a:ext cx="4302900" cy="943094"/>
            <a:chOff x="78282" y="2963980"/>
            <a:chExt cx="4302900" cy="1257458"/>
          </a:xfrm>
        </p:grpSpPr>
        <p:sp>
          <p:nvSpPr>
            <p:cNvPr id="683" name="Google Shape;683;p86"/>
            <p:cNvSpPr txBox="1"/>
            <p:nvPr/>
          </p:nvSpPr>
          <p:spPr>
            <a:xfrm>
              <a:off x="78282" y="3149420"/>
              <a:ext cx="4302900" cy="831000"/>
            </a:xfrm>
            <a:prstGeom prst="rect">
              <a:avLst/>
            </a:prstGeom>
            <a:noFill/>
            <a:ln>
              <a:noFill/>
            </a:ln>
          </p:spPr>
          <p:txBody>
            <a:bodyPr anchorCtr="0" anchor="t" bIns="29450" lIns="58925" spcFirstLastPara="1" rIns="58925" wrap="square" tIns="29450">
              <a:noAutofit/>
            </a:bodyPr>
            <a:lstStyle/>
            <a:p>
              <a:pPr indent="0" lvl="0" marL="0" marR="0" rtl="0" algn="l">
                <a:spcBef>
                  <a:spcPts val="0"/>
                </a:spcBef>
                <a:spcAft>
                  <a:spcPts val="0"/>
                </a:spcAft>
                <a:buNone/>
              </a:pPr>
              <a:r>
                <a:rPr lang="en-US" sz="4400">
                  <a:solidFill>
                    <a:srgbClr val="000000"/>
                  </a:solidFill>
                  <a:latin typeface="Times New Roman"/>
                  <a:ea typeface="Times New Roman"/>
                  <a:cs typeface="Times New Roman"/>
                  <a:sym typeface="Times New Roman"/>
                </a:rPr>
                <a:t>P(</a:t>
              </a:r>
              <a:r>
                <a:rPr b="1" lang="en-US" sz="4400">
                  <a:solidFill>
                    <a:srgbClr val="000000"/>
                  </a:solidFill>
                  <a:latin typeface="Times New Roman"/>
                  <a:ea typeface="Times New Roman"/>
                  <a:cs typeface="Times New Roman"/>
                  <a:sym typeface="Times New Roman"/>
                </a:rPr>
                <a:t>A</a:t>
              </a:r>
              <a:r>
                <a:rPr lang="en-US" sz="4400">
                  <a:solidFill>
                    <a:srgbClr val="000000"/>
                  </a:solidFill>
                  <a:latin typeface="Times New Roman"/>
                  <a:ea typeface="Times New Roman"/>
                  <a:cs typeface="Times New Roman"/>
                  <a:sym typeface="Times New Roman"/>
                </a:rPr>
                <a:t>)  =</a:t>
              </a:r>
              <a:endParaRPr sz="900"/>
            </a:p>
          </p:txBody>
        </p:sp>
        <p:grpSp>
          <p:nvGrpSpPr>
            <p:cNvPr id="684" name="Google Shape;684;p86"/>
            <p:cNvGrpSpPr/>
            <p:nvPr/>
          </p:nvGrpSpPr>
          <p:grpSpPr>
            <a:xfrm>
              <a:off x="3047369" y="2963980"/>
              <a:ext cx="915000" cy="1257458"/>
              <a:chOff x="2690429" y="4942845"/>
              <a:chExt cx="915000" cy="1257458"/>
            </a:xfrm>
          </p:grpSpPr>
          <p:sp>
            <p:nvSpPr>
              <p:cNvPr id="685" name="Google Shape;685;p86"/>
              <p:cNvSpPr txBox="1"/>
              <p:nvPr/>
            </p:nvSpPr>
            <p:spPr>
              <a:xfrm>
                <a:off x="2690429" y="4942845"/>
                <a:ext cx="915000" cy="708000"/>
              </a:xfrm>
              <a:prstGeom prst="rect">
                <a:avLst/>
              </a:prstGeom>
              <a:noFill/>
              <a:ln>
                <a:noFill/>
              </a:ln>
            </p:spPr>
            <p:txBody>
              <a:bodyPr anchorCtr="0" anchor="t" bIns="29450" lIns="58925" spcFirstLastPara="1" rIns="58925" wrap="square" tIns="29450">
                <a:noAutofit/>
              </a:bodyPr>
              <a:lstStyle/>
              <a:p>
                <a:pPr indent="0" lvl="0" marL="0" marR="0" rtl="0" algn="ctr">
                  <a:spcBef>
                    <a:spcPts val="0"/>
                  </a:spcBef>
                  <a:spcAft>
                    <a:spcPts val="0"/>
                  </a:spcAft>
                  <a:buNone/>
                </a:pPr>
                <a:r>
                  <a:rPr lang="en-US" sz="3700">
                    <a:solidFill>
                      <a:srgbClr val="000000"/>
                    </a:solidFill>
                    <a:latin typeface="Times New Roman"/>
                    <a:ea typeface="Times New Roman"/>
                    <a:cs typeface="Times New Roman"/>
                    <a:sym typeface="Times New Roman"/>
                  </a:rPr>
                  <a:t>8</a:t>
                </a:r>
                <a:endParaRPr sz="900"/>
              </a:p>
            </p:txBody>
          </p:sp>
          <p:sp>
            <p:nvSpPr>
              <p:cNvPr id="686" name="Google Shape;686;p86"/>
              <p:cNvSpPr txBox="1"/>
              <p:nvPr/>
            </p:nvSpPr>
            <p:spPr>
              <a:xfrm>
                <a:off x="2690429" y="5492303"/>
                <a:ext cx="915000" cy="708000"/>
              </a:xfrm>
              <a:prstGeom prst="rect">
                <a:avLst/>
              </a:prstGeom>
              <a:noFill/>
              <a:ln>
                <a:noFill/>
              </a:ln>
            </p:spPr>
            <p:txBody>
              <a:bodyPr anchorCtr="0" anchor="t" bIns="29450" lIns="58925" spcFirstLastPara="1" rIns="58925" wrap="square" tIns="29450">
                <a:noAutofit/>
              </a:bodyPr>
              <a:lstStyle/>
              <a:p>
                <a:pPr indent="0" lvl="0" marL="0" marR="0" rtl="0" algn="ctr">
                  <a:spcBef>
                    <a:spcPts val="0"/>
                  </a:spcBef>
                  <a:spcAft>
                    <a:spcPts val="0"/>
                  </a:spcAft>
                  <a:buNone/>
                </a:pPr>
                <a:r>
                  <a:rPr lang="en-US" sz="3700">
                    <a:solidFill>
                      <a:srgbClr val="000000"/>
                    </a:solidFill>
                    <a:latin typeface="Times New Roman"/>
                    <a:ea typeface="Times New Roman"/>
                    <a:cs typeface="Times New Roman"/>
                    <a:sym typeface="Times New Roman"/>
                  </a:rPr>
                  <a:t>25</a:t>
                </a:r>
                <a:endParaRPr sz="900"/>
              </a:p>
            </p:txBody>
          </p:sp>
          <p:cxnSp>
            <p:nvCxnSpPr>
              <p:cNvPr id="687" name="Google Shape;687;p86"/>
              <p:cNvCxnSpPr/>
              <p:nvPr/>
            </p:nvCxnSpPr>
            <p:spPr>
              <a:xfrm>
                <a:off x="2794375" y="5625559"/>
                <a:ext cx="710400" cy="0"/>
              </a:xfrm>
              <a:prstGeom prst="straightConnector1">
                <a:avLst/>
              </a:prstGeom>
              <a:noFill/>
              <a:ln cap="flat" cmpd="sng" w="38100">
                <a:solidFill>
                  <a:schemeClr val="dk1"/>
                </a:solidFill>
                <a:prstDash val="solid"/>
                <a:round/>
                <a:headEnd len="sm" w="sm" type="none"/>
                <a:tailEnd len="sm" w="sm" type="none"/>
              </a:ln>
            </p:spPr>
          </p:cxnSp>
        </p:grpSp>
      </p:grpSp>
      <p:grpSp>
        <p:nvGrpSpPr>
          <p:cNvPr id="688" name="Google Shape;688;p86"/>
          <p:cNvGrpSpPr/>
          <p:nvPr/>
        </p:nvGrpSpPr>
        <p:grpSpPr>
          <a:xfrm>
            <a:off x="156565" y="2838235"/>
            <a:ext cx="4302900" cy="953379"/>
            <a:chOff x="78282" y="2950266"/>
            <a:chExt cx="4302900" cy="1271172"/>
          </a:xfrm>
        </p:grpSpPr>
        <p:sp>
          <p:nvSpPr>
            <p:cNvPr id="689" name="Google Shape;689;p86"/>
            <p:cNvSpPr txBox="1"/>
            <p:nvPr/>
          </p:nvSpPr>
          <p:spPr>
            <a:xfrm>
              <a:off x="78282" y="3149420"/>
              <a:ext cx="4302900" cy="831000"/>
            </a:xfrm>
            <a:prstGeom prst="rect">
              <a:avLst/>
            </a:prstGeom>
            <a:noFill/>
            <a:ln>
              <a:noFill/>
            </a:ln>
          </p:spPr>
          <p:txBody>
            <a:bodyPr anchorCtr="0" anchor="t" bIns="29450" lIns="58925" spcFirstLastPara="1" rIns="58925" wrap="square" tIns="29450">
              <a:noAutofit/>
            </a:bodyPr>
            <a:lstStyle/>
            <a:p>
              <a:pPr indent="0" lvl="0" marL="0" marR="0" rtl="0" algn="l">
                <a:spcBef>
                  <a:spcPts val="0"/>
                </a:spcBef>
                <a:spcAft>
                  <a:spcPts val="0"/>
                </a:spcAft>
                <a:buNone/>
              </a:pPr>
              <a:r>
                <a:rPr lang="en-US" sz="4400">
                  <a:solidFill>
                    <a:srgbClr val="000000"/>
                  </a:solidFill>
                  <a:latin typeface="Times New Roman"/>
                  <a:ea typeface="Times New Roman"/>
                  <a:cs typeface="Times New Roman"/>
                  <a:sym typeface="Times New Roman"/>
                </a:rPr>
                <a:t>P(</a:t>
              </a:r>
              <a:r>
                <a:rPr b="1" lang="en-US" sz="4400">
                  <a:solidFill>
                    <a:srgbClr val="000000"/>
                  </a:solidFill>
                  <a:latin typeface="Times New Roman"/>
                  <a:ea typeface="Times New Roman"/>
                  <a:cs typeface="Times New Roman"/>
                  <a:sym typeface="Times New Roman"/>
                </a:rPr>
                <a:t>B</a:t>
              </a:r>
              <a:r>
                <a:rPr lang="en-US" sz="4400">
                  <a:solidFill>
                    <a:srgbClr val="000000"/>
                  </a:solidFill>
                  <a:latin typeface="Times New Roman"/>
                  <a:ea typeface="Times New Roman"/>
                  <a:cs typeface="Times New Roman"/>
                  <a:sym typeface="Times New Roman"/>
                </a:rPr>
                <a:t>)  =</a:t>
              </a:r>
              <a:endParaRPr sz="900"/>
            </a:p>
          </p:txBody>
        </p:sp>
        <p:grpSp>
          <p:nvGrpSpPr>
            <p:cNvPr id="690" name="Google Shape;690;p86"/>
            <p:cNvGrpSpPr/>
            <p:nvPr/>
          </p:nvGrpSpPr>
          <p:grpSpPr>
            <a:xfrm>
              <a:off x="3064765" y="2950266"/>
              <a:ext cx="915000" cy="1271172"/>
              <a:chOff x="2707825" y="4929131"/>
              <a:chExt cx="915000" cy="1271172"/>
            </a:xfrm>
          </p:grpSpPr>
          <p:sp>
            <p:nvSpPr>
              <p:cNvPr id="691" name="Google Shape;691;p86"/>
              <p:cNvSpPr txBox="1"/>
              <p:nvPr/>
            </p:nvSpPr>
            <p:spPr>
              <a:xfrm>
                <a:off x="2707825" y="4929131"/>
                <a:ext cx="915000" cy="708000"/>
              </a:xfrm>
              <a:prstGeom prst="rect">
                <a:avLst/>
              </a:prstGeom>
              <a:noFill/>
              <a:ln>
                <a:noFill/>
              </a:ln>
            </p:spPr>
            <p:txBody>
              <a:bodyPr anchorCtr="0" anchor="t" bIns="29450" lIns="58925" spcFirstLastPara="1" rIns="58925" wrap="square" tIns="29450">
                <a:noAutofit/>
              </a:bodyPr>
              <a:lstStyle/>
              <a:p>
                <a:pPr indent="0" lvl="0" marL="0" marR="0" rtl="0" algn="ctr">
                  <a:spcBef>
                    <a:spcPts val="0"/>
                  </a:spcBef>
                  <a:spcAft>
                    <a:spcPts val="0"/>
                  </a:spcAft>
                  <a:buNone/>
                </a:pPr>
                <a:r>
                  <a:rPr lang="en-US" sz="3700">
                    <a:solidFill>
                      <a:srgbClr val="000000"/>
                    </a:solidFill>
                    <a:latin typeface="Times New Roman"/>
                    <a:ea typeface="Times New Roman"/>
                    <a:cs typeface="Times New Roman"/>
                    <a:sym typeface="Times New Roman"/>
                  </a:rPr>
                  <a:t>6</a:t>
                </a:r>
                <a:endParaRPr sz="900"/>
              </a:p>
            </p:txBody>
          </p:sp>
          <p:sp>
            <p:nvSpPr>
              <p:cNvPr id="692" name="Google Shape;692;p86"/>
              <p:cNvSpPr txBox="1"/>
              <p:nvPr/>
            </p:nvSpPr>
            <p:spPr>
              <a:xfrm>
                <a:off x="2707825" y="5492303"/>
                <a:ext cx="915000" cy="708000"/>
              </a:xfrm>
              <a:prstGeom prst="rect">
                <a:avLst/>
              </a:prstGeom>
              <a:noFill/>
              <a:ln>
                <a:noFill/>
              </a:ln>
            </p:spPr>
            <p:txBody>
              <a:bodyPr anchorCtr="0" anchor="t" bIns="29450" lIns="58925" spcFirstLastPara="1" rIns="58925" wrap="square" tIns="29450">
                <a:noAutofit/>
              </a:bodyPr>
              <a:lstStyle/>
              <a:p>
                <a:pPr indent="0" lvl="0" marL="0" marR="0" rtl="0" algn="ctr">
                  <a:spcBef>
                    <a:spcPts val="0"/>
                  </a:spcBef>
                  <a:spcAft>
                    <a:spcPts val="0"/>
                  </a:spcAft>
                  <a:buNone/>
                </a:pPr>
                <a:r>
                  <a:rPr lang="en-US" sz="3700">
                    <a:solidFill>
                      <a:srgbClr val="000000"/>
                    </a:solidFill>
                    <a:latin typeface="Times New Roman"/>
                    <a:ea typeface="Times New Roman"/>
                    <a:cs typeface="Times New Roman"/>
                    <a:sym typeface="Times New Roman"/>
                  </a:rPr>
                  <a:t>25</a:t>
                </a:r>
                <a:endParaRPr sz="900"/>
              </a:p>
            </p:txBody>
          </p:sp>
          <p:cxnSp>
            <p:nvCxnSpPr>
              <p:cNvPr id="693" name="Google Shape;693;p86"/>
              <p:cNvCxnSpPr/>
              <p:nvPr/>
            </p:nvCxnSpPr>
            <p:spPr>
              <a:xfrm>
                <a:off x="2811771" y="5599462"/>
                <a:ext cx="710400" cy="0"/>
              </a:xfrm>
              <a:prstGeom prst="straightConnector1">
                <a:avLst/>
              </a:prstGeom>
              <a:noFill/>
              <a:ln cap="flat" cmpd="sng" w="38100">
                <a:solidFill>
                  <a:schemeClr val="dk1"/>
                </a:solidFill>
                <a:prstDash val="solid"/>
                <a:round/>
                <a:headEnd len="sm" w="sm" type="none"/>
                <a:tailEnd len="sm" w="sm" type="none"/>
              </a:ln>
            </p:spPr>
          </p:cxnSp>
        </p:grpSp>
      </p:grpSp>
      <p:grpSp>
        <p:nvGrpSpPr>
          <p:cNvPr id="694" name="Google Shape;694;p86"/>
          <p:cNvGrpSpPr/>
          <p:nvPr/>
        </p:nvGrpSpPr>
        <p:grpSpPr>
          <a:xfrm>
            <a:off x="156565" y="3874800"/>
            <a:ext cx="4302900" cy="946855"/>
            <a:chOff x="78282" y="2941567"/>
            <a:chExt cx="4302900" cy="1262473"/>
          </a:xfrm>
        </p:grpSpPr>
        <p:sp>
          <p:nvSpPr>
            <p:cNvPr id="695" name="Google Shape;695;p86"/>
            <p:cNvSpPr txBox="1"/>
            <p:nvPr/>
          </p:nvSpPr>
          <p:spPr>
            <a:xfrm>
              <a:off x="78282" y="3149420"/>
              <a:ext cx="4302900" cy="831000"/>
            </a:xfrm>
            <a:prstGeom prst="rect">
              <a:avLst/>
            </a:prstGeom>
            <a:noFill/>
            <a:ln>
              <a:noFill/>
            </a:ln>
          </p:spPr>
          <p:txBody>
            <a:bodyPr anchorCtr="0" anchor="t" bIns="29450" lIns="58925" spcFirstLastPara="1" rIns="58925" wrap="square" tIns="29450">
              <a:noAutofit/>
            </a:bodyPr>
            <a:lstStyle/>
            <a:p>
              <a:pPr indent="0" lvl="0" marL="0" marR="0" rtl="0" algn="l">
                <a:spcBef>
                  <a:spcPts val="0"/>
                </a:spcBef>
                <a:spcAft>
                  <a:spcPts val="0"/>
                </a:spcAft>
                <a:buNone/>
              </a:pPr>
              <a:r>
                <a:rPr lang="en-US" sz="4400">
                  <a:solidFill>
                    <a:srgbClr val="000000"/>
                  </a:solidFill>
                  <a:latin typeface="Times New Roman"/>
                  <a:ea typeface="Times New Roman"/>
                  <a:cs typeface="Times New Roman"/>
                  <a:sym typeface="Times New Roman"/>
                </a:rPr>
                <a:t>P(</a:t>
              </a:r>
              <a:r>
                <a:rPr b="1" lang="en-US" sz="4400">
                  <a:solidFill>
                    <a:srgbClr val="000000"/>
                  </a:solidFill>
                  <a:latin typeface="Times New Roman"/>
                  <a:ea typeface="Times New Roman"/>
                  <a:cs typeface="Times New Roman"/>
                  <a:sym typeface="Times New Roman"/>
                </a:rPr>
                <a:t>A</a:t>
              </a:r>
              <a:r>
                <a:rPr lang="en-US" sz="4400">
                  <a:solidFill>
                    <a:srgbClr val="000000"/>
                  </a:solidFill>
                  <a:latin typeface="Times New Roman"/>
                  <a:ea typeface="Times New Roman"/>
                  <a:cs typeface="Times New Roman"/>
                  <a:sym typeface="Times New Roman"/>
                </a:rPr>
                <a:t> or </a:t>
              </a:r>
              <a:r>
                <a:rPr b="1" lang="en-US" sz="4400">
                  <a:solidFill>
                    <a:srgbClr val="000000"/>
                  </a:solidFill>
                  <a:latin typeface="Times New Roman"/>
                  <a:ea typeface="Times New Roman"/>
                  <a:cs typeface="Times New Roman"/>
                  <a:sym typeface="Times New Roman"/>
                </a:rPr>
                <a:t>B</a:t>
              </a:r>
              <a:r>
                <a:rPr lang="en-US" sz="4400">
                  <a:solidFill>
                    <a:srgbClr val="000000"/>
                  </a:solidFill>
                  <a:latin typeface="Times New Roman"/>
                  <a:ea typeface="Times New Roman"/>
                  <a:cs typeface="Times New Roman"/>
                  <a:sym typeface="Times New Roman"/>
                </a:rPr>
                <a:t>)  =</a:t>
              </a:r>
              <a:endParaRPr sz="900"/>
            </a:p>
          </p:txBody>
        </p:sp>
        <p:grpSp>
          <p:nvGrpSpPr>
            <p:cNvPr id="696" name="Google Shape;696;p86"/>
            <p:cNvGrpSpPr/>
            <p:nvPr/>
          </p:nvGrpSpPr>
          <p:grpSpPr>
            <a:xfrm>
              <a:off x="3064765" y="2941567"/>
              <a:ext cx="915000" cy="1262473"/>
              <a:chOff x="2707825" y="4920432"/>
              <a:chExt cx="915000" cy="1262473"/>
            </a:xfrm>
          </p:grpSpPr>
          <p:sp>
            <p:nvSpPr>
              <p:cNvPr id="697" name="Google Shape;697;p86"/>
              <p:cNvSpPr txBox="1"/>
              <p:nvPr/>
            </p:nvSpPr>
            <p:spPr>
              <a:xfrm>
                <a:off x="2707825" y="4920432"/>
                <a:ext cx="915000" cy="708000"/>
              </a:xfrm>
              <a:prstGeom prst="rect">
                <a:avLst/>
              </a:prstGeom>
              <a:noFill/>
              <a:ln>
                <a:noFill/>
              </a:ln>
            </p:spPr>
            <p:txBody>
              <a:bodyPr anchorCtr="0" anchor="t" bIns="29450" lIns="58925" spcFirstLastPara="1" rIns="58925" wrap="square" tIns="29450">
                <a:noAutofit/>
              </a:bodyPr>
              <a:lstStyle/>
              <a:p>
                <a:pPr indent="0" lvl="0" marL="0" marR="0" rtl="0" algn="ctr">
                  <a:spcBef>
                    <a:spcPts val="0"/>
                  </a:spcBef>
                  <a:spcAft>
                    <a:spcPts val="0"/>
                  </a:spcAft>
                  <a:buNone/>
                </a:pPr>
                <a:r>
                  <a:rPr lang="en-US" sz="3700">
                    <a:solidFill>
                      <a:srgbClr val="000000"/>
                    </a:solidFill>
                    <a:latin typeface="Times New Roman"/>
                    <a:ea typeface="Times New Roman"/>
                    <a:cs typeface="Times New Roman"/>
                    <a:sym typeface="Times New Roman"/>
                  </a:rPr>
                  <a:t>14</a:t>
                </a:r>
                <a:endParaRPr sz="900"/>
              </a:p>
            </p:txBody>
          </p:sp>
          <p:sp>
            <p:nvSpPr>
              <p:cNvPr id="698" name="Google Shape;698;p86"/>
              <p:cNvSpPr txBox="1"/>
              <p:nvPr/>
            </p:nvSpPr>
            <p:spPr>
              <a:xfrm>
                <a:off x="2707825" y="5474905"/>
                <a:ext cx="915000" cy="708000"/>
              </a:xfrm>
              <a:prstGeom prst="rect">
                <a:avLst/>
              </a:prstGeom>
              <a:noFill/>
              <a:ln>
                <a:noFill/>
              </a:ln>
            </p:spPr>
            <p:txBody>
              <a:bodyPr anchorCtr="0" anchor="t" bIns="29450" lIns="58925" spcFirstLastPara="1" rIns="58925" wrap="square" tIns="29450">
                <a:noAutofit/>
              </a:bodyPr>
              <a:lstStyle/>
              <a:p>
                <a:pPr indent="0" lvl="0" marL="0" marR="0" rtl="0" algn="ctr">
                  <a:spcBef>
                    <a:spcPts val="0"/>
                  </a:spcBef>
                  <a:spcAft>
                    <a:spcPts val="0"/>
                  </a:spcAft>
                  <a:buNone/>
                </a:pPr>
                <a:r>
                  <a:rPr lang="en-US" sz="3700">
                    <a:solidFill>
                      <a:srgbClr val="000000"/>
                    </a:solidFill>
                    <a:latin typeface="Times New Roman"/>
                    <a:ea typeface="Times New Roman"/>
                    <a:cs typeface="Times New Roman"/>
                    <a:sym typeface="Times New Roman"/>
                  </a:rPr>
                  <a:t>25</a:t>
                </a:r>
                <a:endParaRPr sz="900"/>
              </a:p>
            </p:txBody>
          </p:sp>
          <p:cxnSp>
            <p:nvCxnSpPr>
              <p:cNvPr id="699" name="Google Shape;699;p86"/>
              <p:cNvCxnSpPr/>
              <p:nvPr/>
            </p:nvCxnSpPr>
            <p:spPr>
              <a:xfrm>
                <a:off x="2811771" y="5625559"/>
                <a:ext cx="710400" cy="0"/>
              </a:xfrm>
              <a:prstGeom prst="straightConnector1">
                <a:avLst/>
              </a:prstGeom>
              <a:noFill/>
              <a:ln cap="flat" cmpd="sng" w="38100">
                <a:solidFill>
                  <a:schemeClr val="dk1"/>
                </a:solidFill>
                <a:prstDash val="solid"/>
                <a:round/>
                <a:headEnd len="sm" w="sm" type="none"/>
                <a:tailEnd len="sm" w="sm" type="none"/>
              </a:ln>
            </p:spPr>
          </p:cxnSp>
        </p:grpSp>
      </p:grpSp>
      <p:sp>
        <p:nvSpPr>
          <p:cNvPr id="700" name="Google Shape;700;p86"/>
          <p:cNvSpPr txBox="1"/>
          <p:nvPr>
            <p:ph idx="4294967295" type="sldNum"/>
          </p:nvPr>
        </p:nvSpPr>
        <p:spPr>
          <a:xfrm>
            <a:off x="7010400" y="4868174"/>
            <a:ext cx="2133600" cy="273900"/>
          </a:xfrm>
          <a:prstGeom prst="rect">
            <a:avLst/>
          </a:prstGeom>
          <a:noFill/>
          <a:ln>
            <a:noFill/>
          </a:ln>
        </p:spPr>
        <p:txBody>
          <a:bodyPr anchorCtr="0" anchor="t" bIns="41900" lIns="83800" spcFirstLastPara="1" rIns="83800" wrap="square" tIns="41900">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4" name="Shape 704"/>
        <p:cNvGrpSpPr/>
        <p:nvPr/>
      </p:nvGrpSpPr>
      <p:grpSpPr>
        <a:xfrm>
          <a:off x="0" y="0"/>
          <a:ext cx="0" cy="0"/>
          <a:chOff x="0" y="0"/>
          <a:chExt cx="0" cy="0"/>
        </a:xfrm>
      </p:grpSpPr>
      <p:sp>
        <p:nvSpPr>
          <p:cNvPr id="705" name="Google Shape;705;p87"/>
          <p:cNvSpPr txBox="1"/>
          <p:nvPr>
            <p:ph type="title"/>
          </p:nvPr>
        </p:nvSpPr>
        <p:spPr>
          <a:xfrm>
            <a:off x="687586" y="0"/>
            <a:ext cx="7768800" cy="971100"/>
          </a:xfrm>
          <a:prstGeom prst="rect">
            <a:avLst/>
          </a:prstGeom>
          <a:noFill/>
          <a:ln>
            <a:noFill/>
          </a:ln>
        </p:spPr>
        <p:txBody>
          <a:bodyPr anchorCtr="0" anchor="ctr" bIns="32750" lIns="32750" spcFirstLastPara="1" rIns="69975" wrap="square" tIns="32750">
            <a:noAutofit/>
          </a:bodyPr>
          <a:lstStyle/>
          <a:p>
            <a:pPr indent="0" lvl="0" marL="0" rtl="0" algn="ctr">
              <a:spcBef>
                <a:spcPts val="0"/>
              </a:spcBef>
              <a:spcAft>
                <a:spcPts val="0"/>
              </a:spcAft>
              <a:buNone/>
            </a:pPr>
            <a:r>
              <a:rPr lang="en-US"/>
              <a:t>Basic Properties of Probabilities</a:t>
            </a:r>
            <a:endParaRPr/>
          </a:p>
        </p:txBody>
      </p:sp>
      <p:sp>
        <p:nvSpPr>
          <p:cNvPr id="706" name="Google Shape;706;p87"/>
          <p:cNvSpPr txBox="1"/>
          <p:nvPr/>
        </p:nvSpPr>
        <p:spPr>
          <a:xfrm>
            <a:off x="457200" y="4766073"/>
            <a:ext cx="1150800" cy="183300"/>
          </a:xfrm>
          <a:prstGeom prst="rect">
            <a:avLst/>
          </a:prstGeom>
          <a:noFill/>
          <a:ln>
            <a:noFill/>
          </a:ln>
        </p:spPr>
        <p:txBody>
          <a:bodyPr anchorCtr="0" anchor="t" bIns="41900" lIns="83800" spcFirstLastPara="1" rIns="83800" wrap="square" tIns="41900">
            <a:noAutofit/>
          </a:bodyPr>
          <a:lstStyle/>
          <a:p>
            <a:pPr indent="0" lvl="0" marL="0" marR="0" rtl="0" algn="l">
              <a:spcBef>
                <a:spcPts val="0"/>
              </a:spcBef>
              <a:spcAft>
                <a:spcPts val="0"/>
              </a:spcAft>
              <a:buNone/>
            </a:pPr>
            <a:r>
              <a:rPr lang="en-US" sz="900">
                <a:solidFill>
                  <a:schemeClr val="dk1"/>
                </a:solidFill>
                <a:latin typeface="Times New Roman"/>
                <a:ea typeface="Times New Roman"/>
                <a:cs typeface="Times New Roman"/>
                <a:sym typeface="Times New Roman"/>
              </a:rPr>
              <a:t>Wasserman (2004)</a:t>
            </a:r>
            <a:endParaRPr sz="900"/>
          </a:p>
        </p:txBody>
      </p:sp>
      <p:sp>
        <p:nvSpPr>
          <p:cNvPr id="707" name="Google Shape;707;p87"/>
          <p:cNvSpPr txBox="1"/>
          <p:nvPr>
            <p:ph idx="4294967295" type="sldNum"/>
          </p:nvPr>
        </p:nvSpPr>
        <p:spPr>
          <a:xfrm>
            <a:off x="7010400" y="4868174"/>
            <a:ext cx="2133600" cy="273900"/>
          </a:xfrm>
          <a:prstGeom prst="rect">
            <a:avLst/>
          </a:prstGeom>
          <a:noFill/>
          <a:ln>
            <a:noFill/>
          </a:ln>
        </p:spPr>
        <p:txBody>
          <a:bodyPr anchorCtr="0" anchor="t" bIns="41900" lIns="83800" spcFirstLastPara="1" rIns="83800" wrap="square" tIns="41900">
            <a:noAutofit/>
          </a:bodyPr>
          <a:lstStyle/>
          <a:p>
            <a:pPr indent="0" lvl="0" marL="0" rtl="0" algn="ctr">
              <a:spcBef>
                <a:spcPts val="0"/>
              </a:spcBef>
              <a:spcAft>
                <a:spcPts val="0"/>
              </a:spcAft>
              <a:buNone/>
            </a:pPr>
            <a:fld id="{00000000-1234-1234-1234-123412341234}" type="slidenum">
              <a:rPr lang="en-US"/>
              <a:t>‹#›</a:t>
            </a:fld>
            <a:endParaRPr/>
          </a:p>
        </p:txBody>
      </p:sp>
      <p:pic>
        <p:nvPicPr>
          <p:cNvPr id="708" name="Google Shape;708;p87"/>
          <p:cNvPicPr preferRelativeResize="0"/>
          <p:nvPr/>
        </p:nvPicPr>
        <p:blipFill>
          <a:blip r:embed="rId3">
            <a:alphaModFix/>
          </a:blip>
          <a:stretch>
            <a:fillRect/>
          </a:stretch>
        </p:blipFill>
        <p:spPr>
          <a:xfrm>
            <a:off x="259451" y="1454993"/>
            <a:ext cx="6418353" cy="2116692"/>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5"/>
          <p:cNvSpPr txBox="1"/>
          <p:nvPr>
            <p:ph idx="12" type="sldNum"/>
          </p:nvPr>
        </p:nvSpPr>
        <p:spPr>
          <a:xfrm>
            <a:off x="8367632" y="4893175"/>
            <a:ext cx="727200" cy="147300"/>
          </a:xfrm>
          <a:prstGeom prst="rect">
            <a:avLst/>
          </a:prstGeom>
          <a:noFill/>
          <a:ln>
            <a:noFill/>
          </a:ln>
        </p:spPr>
        <p:txBody>
          <a:bodyPr anchorCtr="0" anchor="t" bIns="29450" lIns="58925" spcFirstLastPara="1" rIns="58925" wrap="square" tIns="29450">
            <a:noAutofit/>
          </a:bodyPr>
          <a:lstStyle/>
          <a:p>
            <a:pPr indent="0" lvl="0" marL="0" rtl="0" algn="ctr">
              <a:spcBef>
                <a:spcPts val="0"/>
              </a:spcBef>
              <a:spcAft>
                <a:spcPts val="0"/>
              </a:spcAft>
              <a:buNone/>
            </a:pPr>
            <a:fld id="{00000000-1234-1234-1234-123412341234}" type="slidenum">
              <a:rPr lang="en-US"/>
              <a:t>‹#›</a:t>
            </a:fld>
            <a:endParaRPr/>
          </a:p>
        </p:txBody>
      </p:sp>
      <p:pic>
        <p:nvPicPr>
          <p:cNvPr descr="solution_wine_example.pdf" id="152" name="Google Shape;152;p25"/>
          <p:cNvPicPr preferRelativeResize="0"/>
          <p:nvPr/>
        </p:nvPicPr>
        <p:blipFill rotWithShape="1">
          <a:blip r:embed="rId3">
            <a:alphaModFix/>
          </a:blip>
          <a:srcRect b="0" l="0" r="0" t="0"/>
          <a:stretch/>
        </p:blipFill>
        <p:spPr>
          <a:xfrm>
            <a:off x="5112884" y="19675"/>
            <a:ext cx="3495970" cy="5104155"/>
          </a:xfrm>
          <a:prstGeom prst="rect">
            <a:avLst/>
          </a:prstGeom>
          <a:noFill/>
          <a:ln>
            <a:noFill/>
          </a:ln>
        </p:spPr>
      </p:pic>
      <p:sp>
        <p:nvSpPr>
          <p:cNvPr id="153" name="Google Shape;153;p25"/>
          <p:cNvSpPr txBox="1"/>
          <p:nvPr>
            <p:ph type="title"/>
          </p:nvPr>
        </p:nvSpPr>
        <p:spPr>
          <a:xfrm>
            <a:off x="209374" y="1665625"/>
            <a:ext cx="3926100" cy="1503300"/>
          </a:xfrm>
          <a:prstGeom prst="rect">
            <a:avLst/>
          </a:prstGeom>
          <a:noFill/>
          <a:ln>
            <a:noFill/>
          </a:ln>
        </p:spPr>
        <p:txBody>
          <a:bodyPr anchorCtr="0" anchor="ctr" bIns="32750" lIns="32750" spcFirstLastPara="1" rIns="107225" wrap="square" tIns="32750">
            <a:noAutofit/>
          </a:bodyPr>
          <a:lstStyle/>
          <a:p>
            <a:pPr indent="0" lvl="0" marL="38100" rtl="0" algn="l">
              <a:spcBef>
                <a:spcPts val="0"/>
              </a:spcBef>
              <a:spcAft>
                <a:spcPts val="0"/>
              </a:spcAft>
              <a:buNone/>
            </a:pPr>
            <a:r>
              <a:rPr lang="en-US"/>
              <a:t>Solving the yodeling problem in a slow and intuitive way</a:t>
            </a:r>
            <a:endParaRPr/>
          </a:p>
          <a:p>
            <a:pPr indent="0" lvl="0" marL="38100" rtl="0" algn="l">
              <a:spcBef>
                <a:spcPts val="0"/>
              </a:spcBef>
              <a:spcAft>
                <a:spcPts val="0"/>
              </a:spcAft>
              <a:buNone/>
            </a:pPr>
            <a:r>
              <a:t/>
            </a:r>
            <a:endParaRPr/>
          </a:p>
          <a:p>
            <a:pPr indent="0" lvl="0" marL="38100" rtl="0" algn="l">
              <a:spcBef>
                <a:spcPts val="0"/>
              </a:spcBef>
              <a:spcAft>
                <a:spcPts val="0"/>
              </a:spcAft>
              <a:buNone/>
            </a:pPr>
            <a:r>
              <a:rPr lang="en-US"/>
              <a:t>(not Bayesian yet)</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3" name="Shape 713"/>
        <p:cNvGrpSpPr/>
        <p:nvPr/>
      </p:nvGrpSpPr>
      <p:grpSpPr>
        <a:xfrm>
          <a:off x="0" y="0"/>
          <a:ext cx="0" cy="0"/>
          <a:chOff x="0" y="0"/>
          <a:chExt cx="0" cy="0"/>
        </a:xfrm>
      </p:grpSpPr>
      <p:sp>
        <p:nvSpPr>
          <p:cNvPr id="714" name="Google Shape;714;p88"/>
          <p:cNvSpPr txBox="1"/>
          <p:nvPr>
            <p:ph idx="12" type="sldNum"/>
          </p:nvPr>
        </p:nvSpPr>
        <p:spPr>
          <a:xfrm>
            <a:off x="8696706" y="4869600"/>
            <a:ext cx="415500" cy="2739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rgbClr val="000000"/>
              </a:buClr>
              <a:buSzPts val="1200"/>
              <a:buFont typeface="Arial"/>
              <a:buNone/>
            </a:pPr>
            <a:fld id="{00000000-1234-1234-1234-123412341234}" type="slidenum">
              <a:rPr lang="en-US" sz="1200">
                <a:solidFill>
                  <a:srgbClr val="888888"/>
                </a:solidFill>
                <a:latin typeface="Calibri"/>
                <a:ea typeface="Calibri"/>
                <a:cs typeface="Calibri"/>
                <a:sym typeface="Calibri"/>
              </a:rPr>
              <a:t>‹#›</a:t>
            </a:fld>
            <a:endParaRPr sz="1200">
              <a:solidFill>
                <a:srgbClr val="888888"/>
              </a:solidFill>
              <a:latin typeface="Calibri"/>
              <a:ea typeface="Calibri"/>
              <a:cs typeface="Calibri"/>
              <a:sym typeface="Calibri"/>
            </a:endParaRPr>
          </a:p>
        </p:txBody>
      </p:sp>
      <p:sp>
        <p:nvSpPr>
          <p:cNvPr id="715" name="Google Shape;715;p88"/>
          <p:cNvSpPr txBox="1"/>
          <p:nvPr/>
        </p:nvSpPr>
        <p:spPr>
          <a:xfrm>
            <a:off x="826704" y="2889175"/>
            <a:ext cx="852000" cy="384300"/>
          </a:xfrm>
          <a:prstGeom prst="rect">
            <a:avLst/>
          </a:prstGeom>
          <a:noFill/>
          <a:ln>
            <a:noFill/>
          </a:ln>
        </p:spPr>
        <p:txBody>
          <a:bodyPr anchorCtr="0" anchor="ctr" bIns="68550" lIns="68550" spcFirstLastPara="1" rIns="68550" wrap="square" tIns="68550">
            <a:noAutofit/>
          </a:bodyPr>
          <a:lstStyle/>
          <a:p>
            <a:pPr indent="0" lvl="0" marL="0" marR="0" rtl="0" algn="l">
              <a:spcBef>
                <a:spcPts val="0"/>
              </a:spcBef>
              <a:spcAft>
                <a:spcPts val="0"/>
              </a:spcAft>
              <a:buNone/>
            </a:pPr>
            <a:r>
              <a:rPr lang="en-US" sz="1650">
                <a:solidFill>
                  <a:schemeClr val="dk1"/>
                </a:solidFill>
              </a:rPr>
              <a:t>c</a:t>
            </a:r>
            <a:r>
              <a:rPr lang="en-US" sz="1650">
                <a:solidFill>
                  <a:schemeClr val="dk1"/>
                </a:solidFill>
                <a:latin typeface="Arial"/>
                <a:ea typeface="Arial"/>
                <a:cs typeface="Arial"/>
                <a:sym typeface="Arial"/>
              </a:rPr>
              <a:t>ertain</a:t>
            </a:r>
            <a:endParaRPr/>
          </a:p>
        </p:txBody>
      </p:sp>
      <p:sp>
        <p:nvSpPr>
          <p:cNvPr id="716" name="Google Shape;716;p88"/>
          <p:cNvSpPr txBox="1"/>
          <p:nvPr/>
        </p:nvSpPr>
        <p:spPr>
          <a:xfrm>
            <a:off x="3286824" y="2949775"/>
            <a:ext cx="1235100" cy="384300"/>
          </a:xfrm>
          <a:prstGeom prst="rect">
            <a:avLst/>
          </a:prstGeom>
          <a:noFill/>
          <a:ln>
            <a:noFill/>
          </a:ln>
        </p:spPr>
        <p:txBody>
          <a:bodyPr anchorCtr="0" anchor="ctr" bIns="68550" lIns="68550" spcFirstLastPara="1" rIns="68550" wrap="square" tIns="68550">
            <a:noAutofit/>
          </a:bodyPr>
          <a:lstStyle/>
          <a:p>
            <a:pPr indent="0" lvl="0" marL="0" marR="0" rtl="0" algn="l">
              <a:spcBef>
                <a:spcPts val="0"/>
              </a:spcBef>
              <a:spcAft>
                <a:spcPts val="0"/>
              </a:spcAft>
              <a:buNone/>
            </a:pPr>
            <a:r>
              <a:rPr lang="en-US" sz="1650">
                <a:solidFill>
                  <a:schemeClr val="dk1"/>
                </a:solidFill>
              </a:rPr>
              <a:t>u</a:t>
            </a:r>
            <a:r>
              <a:rPr lang="en-US" sz="1650">
                <a:solidFill>
                  <a:schemeClr val="dk1"/>
                </a:solidFill>
                <a:latin typeface="Arial"/>
                <a:ea typeface="Arial"/>
                <a:cs typeface="Arial"/>
                <a:sym typeface="Arial"/>
              </a:rPr>
              <a:t>ncertain</a:t>
            </a:r>
            <a:endParaRPr/>
          </a:p>
        </p:txBody>
      </p:sp>
      <p:sp>
        <p:nvSpPr>
          <p:cNvPr id="717" name="Google Shape;717;p88"/>
          <p:cNvSpPr txBox="1"/>
          <p:nvPr/>
        </p:nvSpPr>
        <p:spPr>
          <a:xfrm>
            <a:off x="5621109" y="3034588"/>
            <a:ext cx="3522900" cy="935700"/>
          </a:xfrm>
          <a:prstGeom prst="rect">
            <a:avLst/>
          </a:prstGeom>
          <a:noFill/>
          <a:ln>
            <a:noFill/>
          </a:ln>
        </p:spPr>
        <p:txBody>
          <a:bodyPr anchorCtr="0" anchor="ctr" bIns="68550" lIns="68550" spcFirstLastPara="1" rIns="68550" wrap="square" tIns="6855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deeply uncertain</a:t>
            </a:r>
            <a:endParaRPr sz="1800">
              <a:latin typeface="Calibri"/>
              <a:ea typeface="Calibri"/>
              <a:cs typeface="Calibri"/>
              <a:sym typeface="Calibri"/>
            </a:endParaRPr>
          </a:p>
          <a:p>
            <a:pPr indent="0" lvl="0" marL="0" marR="0" rtl="0" algn="ctr">
              <a:spcBef>
                <a:spcPts val="0"/>
              </a:spcBef>
              <a:spcAft>
                <a:spcPts val="0"/>
              </a:spcAft>
              <a:buNone/>
            </a:pPr>
            <a:r>
              <a:rPr lang="en-US" sz="1800">
                <a:solidFill>
                  <a:schemeClr val="dk1"/>
                </a:solidFill>
                <a:latin typeface="Calibri"/>
                <a:ea typeface="Calibri"/>
                <a:cs typeface="Calibri"/>
                <a:sym typeface="Calibri"/>
              </a:rPr>
              <a:t>(We don’t know how many sides the die we’ll get has)</a:t>
            </a:r>
            <a:endParaRPr sz="1800">
              <a:latin typeface="Calibri"/>
              <a:ea typeface="Calibri"/>
              <a:cs typeface="Calibri"/>
              <a:sym typeface="Calibri"/>
            </a:endParaRPr>
          </a:p>
        </p:txBody>
      </p:sp>
      <p:sp>
        <p:nvSpPr>
          <p:cNvPr id="718" name="Google Shape;718;p88"/>
          <p:cNvSpPr txBox="1"/>
          <p:nvPr/>
        </p:nvSpPr>
        <p:spPr>
          <a:xfrm>
            <a:off x="257400" y="173588"/>
            <a:ext cx="8439300" cy="337500"/>
          </a:xfrm>
          <a:prstGeom prst="rect">
            <a:avLst/>
          </a:prstGeom>
          <a:noFill/>
          <a:ln>
            <a:noFill/>
          </a:ln>
        </p:spPr>
        <p:txBody>
          <a:bodyPr anchorCtr="0" anchor="ctr" bIns="34275" lIns="68575" spcFirstLastPara="1" rIns="68575" wrap="square" tIns="34275">
            <a:noAutofit/>
          </a:bodyPr>
          <a:lstStyle/>
          <a:p>
            <a:pPr indent="0" lvl="0" marL="0" marR="0" rtl="0" algn="ctr">
              <a:lnSpc>
                <a:spcPct val="80000"/>
              </a:lnSpc>
              <a:spcBef>
                <a:spcPts val="0"/>
              </a:spcBef>
              <a:spcAft>
                <a:spcPts val="0"/>
              </a:spcAft>
              <a:buClr>
                <a:srgbClr val="0432FF"/>
              </a:buClr>
              <a:buSzPts val="2970"/>
              <a:buFont typeface="Calibri"/>
              <a:buNone/>
            </a:pPr>
            <a:r>
              <a:rPr lang="en-US" sz="2970">
                <a:solidFill>
                  <a:srgbClr val="0432FF"/>
                </a:solidFill>
                <a:latin typeface="Calibri"/>
                <a:ea typeface="Calibri"/>
                <a:cs typeface="Calibri"/>
                <a:sym typeface="Calibri"/>
              </a:rPr>
              <a:t>What is (deep) uncertainty for a dice outcome?</a:t>
            </a:r>
            <a:endParaRPr/>
          </a:p>
        </p:txBody>
      </p:sp>
      <p:pic>
        <p:nvPicPr>
          <p:cNvPr id="719" name="Google Shape;719;p88"/>
          <p:cNvPicPr preferRelativeResize="0"/>
          <p:nvPr/>
        </p:nvPicPr>
        <p:blipFill>
          <a:blip r:embed="rId3">
            <a:alphaModFix/>
          </a:blip>
          <a:stretch>
            <a:fillRect/>
          </a:stretch>
        </p:blipFill>
        <p:spPr>
          <a:xfrm>
            <a:off x="403175" y="908800"/>
            <a:ext cx="1826341" cy="1826341"/>
          </a:xfrm>
          <a:prstGeom prst="rect">
            <a:avLst/>
          </a:prstGeom>
          <a:noFill/>
          <a:ln>
            <a:noFill/>
          </a:ln>
        </p:spPr>
      </p:pic>
      <p:pic>
        <p:nvPicPr>
          <p:cNvPr id="720" name="Google Shape;720;p88"/>
          <p:cNvPicPr preferRelativeResize="0"/>
          <p:nvPr/>
        </p:nvPicPr>
        <p:blipFill>
          <a:blip r:embed="rId4">
            <a:alphaModFix/>
          </a:blip>
          <a:stretch>
            <a:fillRect/>
          </a:stretch>
        </p:blipFill>
        <p:spPr>
          <a:xfrm>
            <a:off x="3200941" y="964363"/>
            <a:ext cx="1702752" cy="1826339"/>
          </a:xfrm>
          <a:prstGeom prst="rect">
            <a:avLst/>
          </a:prstGeom>
          <a:noFill/>
          <a:ln>
            <a:noFill/>
          </a:ln>
        </p:spPr>
      </p:pic>
      <p:sp>
        <p:nvSpPr>
          <p:cNvPr id="721" name="Google Shape;721;p88"/>
          <p:cNvSpPr txBox="1"/>
          <p:nvPr/>
        </p:nvSpPr>
        <p:spPr>
          <a:xfrm>
            <a:off x="0" y="4485975"/>
            <a:ext cx="91122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900">
                <a:solidFill>
                  <a:schemeClr val="dk1"/>
                </a:solidFill>
                <a:latin typeface="Calibri"/>
                <a:ea typeface="Calibri"/>
                <a:cs typeface="Calibri"/>
                <a:sym typeface="Calibri"/>
              </a:rPr>
              <a:t>Credits: Sphere: Klaus Keller, Dice: </a:t>
            </a:r>
            <a:r>
              <a:rPr lang="en-US" sz="900" u="sng">
                <a:solidFill>
                  <a:schemeClr val="dk1"/>
                </a:solidFill>
                <a:latin typeface="Calibri"/>
                <a:ea typeface="Calibri"/>
                <a:cs typeface="Calibri"/>
                <a:sym typeface="Calibri"/>
                <a:hlinkClick r:id="rId5">
                  <a:extLst>
                    <a:ext uri="{A12FA001-AC4F-418D-AE19-62706E023703}">
                      <ahyp:hlinkClr val="tx"/>
                    </a:ext>
                  </a:extLst>
                </a:hlinkClick>
              </a:rPr>
              <a:t>https://en.wikipedia.org/wiki/Dice#/media/File:Twenty-sided_die_(icosahedron)_with_faces_inscribed_with_Greek_letters_MET_10.130.1158_001.jpg</a:t>
            </a:r>
            <a:r>
              <a:rPr lang="en-US" sz="900">
                <a:solidFill>
                  <a:schemeClr val="dk1"/>
                </a:solidFill>
                <a:latin typeface="Calibri"/>
                <a:ea typeface="Calibri"/>
                <a:cs typeface="Calibri"/>
                <a:sym typeface="Calibri"/>
              </a:rPr>
              <a:t> accessed Dec 28 2022 </a:t>
            </a:r>
            <a:r>
              <a:rPr lang="en-US" sz="900">
                <a:solidFill>
                  <a:schemeClr val="dk1"/>
                </a:solidFill>
                <a:highlight>
                  <a:srgbClr val="F9F9F9"/>
                </a:highlight>
                <a:latin typeface="Calibri"/>
                <a:ea typeface="Calibri"/>
                <a:cs typeface="Calibri"/>
                <a:sym typeface="Calibri"/>
              </a:rPr>
              <a:t>This file was donated to Wikimedia Commons as part of a project by the </a:t>
            </a:r>
            <a:r>
              <a:rPr lang="en-US" sz="900">
                <a:solidFill>
                  <a:schemeClr val="dk1"/>
                </a:solidFill>
                <a:highlight>
                  <a:srgbClr val="F9F9F9"/>
                </a:highlight>
                <a:uFill>
                  <a:noFill/>
                </a:uFill>
                <a:latin typeface="Calibri"/>
                <a:ea typeface="Calibri"/>
                <a:cs typeface="Calibri"/>
                <a:sym typeface="Calibri"/>
                <a:hlinkClick r:id="rId6">
                  <a:extLst>
                    <a:ext uri="{A12FA001-AC4F-418D-AE19-62706E023703}">
                      <ahyp:hlinkClr val="tx"/>
                    </a:ext>
                  </a:extLst>
                </a:hlinkClick>
              </a:rPr>
              <a:t>Metropolitan Museum of Art</a:t>
            </a:r>
            <a:r>
              <a:rPr lang="en-US" sz="900">
                <a:solidFill>
                  <a:schemeClr val="dk1"/>
                </a:solidFill>
                <a:highlight>
                  <a:srgbClr val="F9F9F9"/>
                </a:highlight>
                <a:latin typeface="Calibri"/>
                <a:ea typeface="Calibri"/>
                <a:cs typeface="Calibri"/>
                <a:sym typeface="Calibri"/>
              </a:rPr>
              <a:t>., Multiple Dice: By Diacritica - This file has been extracted from another file, CC BY-SA 3.0, </a:t>
            </a:r>
            <a:r>
              <a:rPr lang="en-US" sz="900" u="sng">
                <a:solidFill>
                  <a:schemeClr val="dk1"/>
                </a:solidFill>
                <a:highlight>
                  <a:srgbClr val="F9F9F9"/>
                </a:highlight>
                <a:latin typeface="Calibri"/>
                <a:ea typeface="Calibri"/>
                <a:cs typeface="Calibri"/>
                <a:sym typeface="Calibri"/>
                <a:hlinkClick r:id="rId7">
                  <a:extLst>
                    <a:ext uri="{A12FA001-AC4F-418D-AE19-62706E023703}">
                      <ahyp:hlinkClr val="tx"/>
                    </a:ext>
                  </a:extLst>
                </a:hlinkClick>
              </a:rPr>
              <a:t>https://commons.wikimedia.org/w/index.php?curid=88501597</a:t>
            </a:r>
            <a:r>
              <a:rPr lang="en-US" sz="900">
                <a:solidFill>
                  <a:schemeClr val="dk1"/>
                </a:solidFill>
                <a:highlight>
                  <a:srgbClr val="F9F9F9"/>
                </a:highlight>
                <a:latin typeface="Calibri"/>
                <a:ea typeface="Calibri"/>
                <a:cs typeface="Calibri"/>
                <a:sym typeface="Calibri"/>
              </a:rPr>
              <a:t>, accesses Dec 28 2022</a:t>
            </a:r>
            <a:endParaRPr sz="900">
              <a:solidFill>
                <a:schemeClr val="dk1"/>
              </a:solidFill>
              <a:latin typeface="Calibri"/>
              <a:ea typeface="Calibri"/>
              <a:cs typeface="Calibri"/>
              <a:sym typeface="Calibri"/>
            </a:endParaRPr>
          </a:p>
        </p:txBody>
      </p:sp>
      <p:pic>
        <p:nvPicPr>
          <p:cNvPr id="722" name="Google Shape;722;p88"/>
          <p:cNvPicPr preferRelativeResize="0"/>
          <p:nvPr/>
        </p:nvPicPr>
        <p:blipFill>
          <a:blip r:embed="rId8">
            <a:alphaModFix/>
          </a:blip>
          <a:stretch>
            <a:fillRect/>
          </a:stretch>
        </p:blipFill>
        <p:spPr>
          <a:xfrm>
            <a:off x="6307493" y="810587"/>
            <a:ext cx="2492984" cy="2133887"/>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CE5CD"/>
        </a:solidFill>
      </p:bgPr>
    </p:bg>
    <p:spTree>
      <p:nvGrpSpPr>
        <p:cNvPr id="727" name="Shape 727"/>
        <p:cNvGrpSpPr/>
        <p:nvPr/>
      </p:nvGrpSpPr>
      <p:grpSpPr>
        <a:xfrm>
          <a:off x="0" y="0"/>
          <a:ext cx="0" cy="0"/>
          <a:chOff x="0" y="0"/>
          <a:chExt cx="0" cy="0"/>
        </a:xfrm>
      </p:grpSpPr>
      <p:sp>
        <p:nvSpPr>
          <p:cNvPr id="728" name="Google Shape;728;p89"/>
          <p:cNvSpPr txBox="1"/>
          <p:nvPr>
            <p:ph type="title"/>
          </p:nvPr>
        </p:nvSpPr>
        <p:spPr>
          <a:xfrm>
            <a:off x="687586" y="0"/>
            <a:ext cx="7768800" cy="971100"/>
          </a:xfrm>
          <a:prstGeom prst="rect">
            <a:avLst/>
          </a:prstGeom>
          <a:noFill/>
          <a:ln>
            <a:noFill/>
          </a:ln>
        </p:spPr>
        <p:txBody>
          <a:bodyPr anchorCtr="0" anchor="ctr" bIns="32750" lIns="32750" spcFirstLastPara="1" rIns="69975" wrap="square" tIns="32750">
            <a:noAutofit/>
          </a:bodyPr>
          <a:lstStyle/>
          <a:p>
            <a:pPr indent="0" lvl="0" marL="0" rtl="0" algn="ctr">
              <a:spcBef>
                <a:spcPts val="0"/>
              </a:spcBef>
              <a:spcAft>
                <a:spcPts val="0"/>
              </a:spcAft>
              <a:buNone/>
            </a:pPr>
            <a:r>
              <a:rPr lang="en-US">
                <a:latin typeface="Calibri"/>
                <a:ea typeface="Calibri"/>
                <a:cs typeface="Calibri"/>
                <a:sym typeface="Calibri"/>
              </a:rPr>
              <a:t>Outline for today</a:t>
            </a:r>
            <a:endParaRPr>
              <a:latin typeface="Calibri"/>
              <a:ea typeface="Calibri"/>
              <a:cs typeface="Calibri"/>
              <a:sym typeface="Calibri"/>
            </a:endParaRPr>
          </a:p>
        </p:txBody>
      </p:sp>
      <p:sp>
        <p:nvSpPr>
          <p:cNvPr id="729" name="Google Shape;729;p89"/>
          <p:cNvSpPr txBox="1"/>
          <p:nvPr>
            <p:ph idx="1" type="body"/>
          </p:nvPr>
        </p:nvSpPr>
        <p:spPr>
          <a:xfrm>
            <a:off x="495581" y="847907"/>
            <a:ext cx="8152800" cy="3998400"/>
          </a:xfrm>
          <a:prstGeom prst="rect">
            <a:avLst/>
          </a:prstGeom>
          <a:noFill/>
          <a:ln>
            <a:noFill/>
          </a:ln>
        </p:spPr>
        <p:txBody>
          <a:bodyPr anchorCtr="0" anchor="t" bIns="32750" lIns="32750" spcFirstLastPara="1" rIns="69975" wrap="square" tIns="32750">
            <a:noAutofit/>
          </a:bodyPr>
          <a:lstStyle/>
          <a:p>
            <a:pPr indent="-419100" lvl="0" marL="457200" rtl="0" algn="l">
              <a:lnSpc>
                <a:spcPct val="150000"/>
              </a:lnSpc>
              <a:spcBef>
                <a:spcPts val="400"/>
              </a:spcBef>
              <a:spcAft>
                <a:spcPts val="0"/>
              </a:spcAft>
              <a:buSzPts val="3000"/>
              <a:buFont typeface="Calibri"/>
              <a:buAutoNum type="arabicPeriod"/>
            </a:pPr>
            <a:r>
              <a:rPr lang="en-US" sz="3000"/>
              <a:t>Reading reviews</a:t>
            </a:r>
            <a:endParaRPr sz="3000"/>
          </a:p>
          <a:p>
            <a:pPr indent="-419100" lvl="0" marL="457200" rtl="0" algn="l">
              <a:lnSpc>
                <a:spcPct val="150000"/>
              </a:lnSpc>
              <a:spcBef>
                <a:spcPts val="0"/>
              </a:spcBef>
              <a:spcAft>
                <a:spcPts val="0"/>
              </a:spcAft>
              <a:buSzPts val="3000"/>
              <a:buFont typeface="Calibri"/>
              <a:buAutoNum type="arabicPeriod"/>
            </a:pPr>
            <a:r>
              <a:rPr lang="en-US" sz="3000"/>
              <a:t>More motivating example problems</a:t>
            </a:r>
            <a:endParaRPr sz="3000"/>
          </a:p>
          <a:p>
            <a:pPr indent="-419100" lvl="0" marL="457200" rtl="0" algn="l">
              <a:lnSpc>
                <a:spcPct val="150000"/>
              </a:lnSpc>
              <a:spcBef>
                <a:spcPts val="0"/>
              </a:spcBef>
              <a:spcAft>
                <a:spcPts val="0"/>
              </a:spcAft>
              <a:buSzPts val="3000"/>
              <a:buFont typeface="Calibri"/>
              <a:buAutoNum type="arabicPeriod"/>
            </a:pPr>
            <a:r>
              <a:rPr lang="en-US" sz="3000"/>
              <a:t>Key concepts of probability </a:t>
            </a:r>
            <a:endParaRPr sz="3000"/>
          </a:p>
          <a:p>
            <a:pPr indent="-419100" lvl="0" marL="457200" rtl="0" algn="l">
              <a:lnSpc>
                <a:spcPct val="150000"/>
              </a:lnSpc>
              <a:spcBef>
                <a:spcPts val="0"/>
              </a:spcBef>
              <a:spcAft>
                <a:spcPts val="0"/>
              </a:spcAft>
              <a:buClr>
                <a:srgbClr val="FF3300"/>
              </a:buClr>
              <a:buSzPts val="3000"/>
              <a:buAutoNum type="arabicPeriod"/>
            </a:pPr>
            <a:r>
              <a:rPr lang="en-US" sz="3000">
                <a:solidFill>
                  <a:srgbClr val="FF3300"/>
                </a:solidFill>
              </a:rPr>
              <a:t>Conditional probability</a:t>
            </a:r>
            <a:endParaRPr sz="3000">
              <a:solidFill>
                <a:srgbClr val="FF3300"/>
              </a:solidFill>
            </a:endParaRPr>
          </a:p>
          <a:p>
            <a:pPr indent="-419100" lvl="0" marL="457200" rtl="0" algn="l">
              <a:lnSpc>
                <a:spcPct val="150000"/>
              </a:lnSpc>
              <a:spcBef>
                <a:spcPts val="0"/>
              </a:spcBef>
              <a:spcAft>
                <a:spcPts val="0"/>
              </a:spcAft>
              <a:buSzPts val="3000"/>
              <a:buAutoNum type="arabicPeriod"/>
            </a:pPr>
            <a:r>
              <a:rPr lang="en-US" sz="3000"/>
              <a:t>Bayesian vs Frequentists</a:t>
            </a:r>
            <a:endParaRPr sz="3000"/>
          </a:p>
          <a:p>
            <a:pPr indent="-419100" lvl="0" marL="457200" rtl="0" algn="l">
              <a:lnSpc>
                <a:spcPct val="150000"/>
              </a:lnSpc>
              <a:spcBef>
                <a:spcPts val="0"/>
              </a:spcBef>
              <a:spcAft>
                <a:spcPts val="0"/>
              </a:spcAft>
              <a:buSzPts val="3000"/>
              <a:buAutoNum type="arabicPeriod"/>
            </a:pPr>
            <a:r>
              <a:rPr lang="en-US" sz="3000"/>
              <a:t>The prior, the likelihood, the posterior</a:t>
            </a:r>
            <a:endParaRPr sz="3000"/>
          </a:p>
          <a:p>
            <a:pPr indent="0" lvl="0" marL="0" rtl="0" algn="l">
              <a:spcBef>
                <a:spcPts val="400"/>
              </a:spcBef>
              <a:spcAft>
                <a:spcPts val="0"/>
              </a:spcAft>
              <a:buNone/>
            </a:pPr>
            <a:r>
              <a:t/>
            </a:r>
            <a:endParaRPr sz="3000">
              <a:latin typeface="Calibri"/>
              <a:ea typeface="Calibri"/>
              <a:cs typeface="Calibri"/>
              <a:sym typeface="Calibri"/>
            </a:endParaRPr>
          </a:p>
        </p:txBody>
      </p:sp>
      <p:sp>
        <p:nvSpPr>
          <p:cNvPr id="730" name="Google Shape;730;p89"/>
          <p:cNvSpPr txBox="1"/>
          <p:nvPr>
            <p:ph idx="12" type="sldNum"/>
          </p:nvPr>
        </p:nvSpPr>
        <p:spPr>
          <a:xfrm>
            <a:off x="8367632" y="4893175"/>
            <a:ext cx="727200" cy="147300"/>
          </a:xfrm>
          <a:prstGeom prst="rect">
            <a:avLst/>
          </a:prstGeom>
        </p:spPr>
        <p:txBody>
          <a:bodyPr anchorCtr="0" anchor="t" bIns="29450" lIns="58925" spcFirstLastPara="1" rIns="58925" wrap="square" tIns="2945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4" name="Shape 734"/>
        <p:cNvGrpSpPr/>
        <p:nvPr/>
      </p:nvGrpSpPr>
      <p:grpSpPr>
        <a:xfrm>
          <a:off x="0" y="0"/>
          <a:ext cx="0" cy="0"/>
          <a:chOff x="0" y="0"/>
          <a:chExt cx="0" cy="0"/>
        </a:xfrm>
      </p:grpSpPr>
      <p:sp>
        <p:nvSpPr>
          <p:cNvPr id="735" name="Google Shape;735;p90"/>
          <p:cNvSpPr txBox="1"/>
          <p:nvPr>
            <p:ph type="title"/>
          </p:nvPr>
        </p:nvSpPr>
        <p:spPr>
          <a:xfrm>
            <a:off x="687586" y="0"/>
            <a:ext cx="7768800" cy="971100"/>
          </a:xfrm>
          <a:prstGeom prst="rect">
            <a:avLst/>
          </a:prstGeom>
          <a:noFill/>
          <a:ln>
            <a:noFill/>
          </a:ln>
        </p:spPr>
        <p:txBody>
          <a:bodyPr anchorCtr="0" anchor="ctr" bIns="32750" lIns="32750" spcFirstLastPara="1" rIns="69975" wrap="square" tIns="32750">
            <a:noAutofit/>
          </a:bodyPr>
          <a:lstStyle/>
          <a:p>
            <a:pPr indent="0" lvl="0" marL="0" rtl="0" algn="ctr">
              <a:spcBef>
                <a:spcPts val="0"/>
              </a:spcBef>
              <a:spcAft>
                <a:spcPts val="0"/>
              </a:spcAft>
              <a:buNone/>
            </a:pPr>
            <a:r>
              <a:rPr lang="en-US"/>
              <a:t>Conditional Probabilities</a:t>
            </a:r>
            <a:endParaRPr/>
          </a:p>
        </p:txBody>
      </p:sp>
      <p:graphicFrame>
        <p:nvGraphicFramePr>
          <p:cNvPr id="736" name="Google Shape;736;p90"/>
          <p:cNvGraphicFramePr/>
          <p:nvPr/>
        </p:nvGraphicFramePr>
        <p:xfrm>
          <a:off x="930710" y="865069"/>
          <a:ext cx="3000000" cy="3000000"/>
        </p:xfrm>
        <a:graphic>
          <a:graphicData uri="http://schemas.openxmlformats.org/drawingml/2006/table">
            <a:tbl>
              <a:tblPr bandRow="1" firstRow="1">
                <a:noFill/>
                <a:tableStyleId>{753DFC70-7BFD-4AEC-B65D-A799BD61F03B}</a:tableStyleId>
              </a:tblPr>
              <a:tblGrid>
                <a:gridCol w="1043150"/>
                <a:gridCol w="1043150"/>
                <a:gridCol w="1043150"/>
                <a:gridCol w="1043150"/>
                <a:gridCol w="1043150"/>
                <a:gridCol w="1043150"/>
                <a:gridCol w="1043150"/>
              </a:tblGrid>
              <a:tr h="664725">
                <a:tc>
                  <a:txBody>
                    <a:bodyPr/>
                    <a:lstStyle/>
                    <a:p>
                      <a:pPr indent="0" lvl="0" marL="0" marR="0" rtl="0" algn="ctr">
                        <a:spcBef>
                          <a:spcPts val="0"/>
                        </a:spcBef>
                        <a:spcAft>
                          <a:spcPts val="0"/>
                        </a:spcAft>
                        <a:buNone/>
                      </a:pPr>
                      <a:r>
                        <a:t/>
                      </a:r>
                      <a:endParaRPr b="1" sz="3300"/>
                    </a:p>
                  </a:txBody>
                  <a:tcPr marT="34300" marB="34300" marR="91450" marL="91450" anchor="ctr">
                    <a:lnL cap="flat" cmpd="sng" w="28575">
                      <a:solidFill>
                        <a:srgbClr val="1F497D"/>
                      </a:solidFill>
                      <a:prstDash val="solid"/>
                      <a:round/>
                      <a:headEnd len="sm" w="sm" type="none"/>
                      <a:tailEnd len="sm" w="sm" type="none"/>
                    </a:lnL>
                    <a:lnR cap="flat" cmpd="sng" w="28575">
                      <a:solidFill>
                        <a:srgbClr val="C0504D"/>
                      </a:solidFill>
                      <a:prstDash val="solid"/>
                      <a:round/>
                      <a:headEnd len="sm" w="sm" type="none"/>
                      <a:tailEnd len="sm" w="sm" type="none"/>
                    </a:lnR>
                    <a:lnT cap="flat" cmpd="sng" w="28575">
                      <a:solidFill>
                        <a:srgbClr val="1F497D"/>
                      </a:solidFill>
                      <a:prstDash val="solid"/>
                      <a:round/>
                      <a:headEnd len="sm" w="sm" type="none"/>
                      <a:tailEnd len="sm" w="sm" type="none"/>
                    </a:lnT>
                    <a:lnB cap="flat" cmpd="sng" w="28575">
                      <a:solidFill>
                        <a:srgbClr val="1F497D"/>
                      </a:solidFill>
                      <a:prstDash val="dot"/>
                      <a:round/>
                      <a:headEnd len="sm" w="sm" type="none"/>
                      <a:tailEnd len="sm" w="sm" type="none"/>
                    </a:lnB>
                    <a:solidFill>
                      <a:srgbClr val="C1FEEF"/>
                    </a:solidFill>
                  </a:tcPr>
                </a:tc>
                <a:tc gridSpan="2">
                  <a:txBody>
                    <a:bodyPr/>
                    <a:lstStyle/>
                    <a:p>
                      <a:pPr indent="0" lvl="0" marL="0" marR="0" rtl="0" algn="l">
                        <a:spcBef>
                          <a:spcPts val="0"/>
                        </a:spcBef>
                        <a:spcAft>
                          <a:spcPts val="0"/>
                        </a:spcAft>
                        <a:buNone/>
                      </a:pPr>
                      <a:r>
                        <a:rPr b="1" lang="en-US" sz="3300"/>
                        <a:t>A</a:t>
                      </a:r>
                      <a:endParaRPr sz="700"/>
                    </a:p>
                  </a:txBody>
                  <a:tcPr marT="34300" marB="34300" marR="91450" marL="91450">
                    <a:lnL cap="flat" cmpd="sng" w="28575">
                      <a:solidFill>
                        <a:srgbClr val="C0504D"/>
                      </a:solidFill>
                      <a:prstDash val="solid"/>
                      <a:round/>
                      <a:headEnd len="sm" w="sm" type="none"/>
                      <a:tailEnd len="sm" w="sm" type="none"/>
                    </a:lnL>
                    <a:lnR cap="flat" cmpd="sng" w="28575">
                      <a:solidFill>
                        <a:srgbClr val="C0504D"/>
                      </a:solidFill>
                      <a:prstDash val="solid"/>
                      <a:round/>
                      <a:headEnd len="sm" w="sm" type="none"/>
                      <a:tailEnd len="sm" w="sm" type="none"/>
                    </a:lnR>
                    <a:lnT cap="flat" cmpd="sng" w="28575">
                      <a:solidFill>
                        <a:srgbClr val="C0504D"/>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D0D0EF"/>
                    </a:solidFill>
                  </a:tcPr>
                </a:tc>
                <a:tc hMerge="1"/>
                <a:tc>
                  <a:txBody>
                    <a:bodyPr/>
                    <a:lstStyle/>
                    <a:p>
                      <a:pPr indent="0" lvl="0" marL="0" marR="0" rtl="0" algn="ctr">
                        <a:spcBef>
                          <a:spcPts val="0"/>
                        </a:spcBef>
                        <a:spcAft>
                          <a:spcPts val="0"/>
                        </a:spcAft>
                        <a:buNone/>
                      </a:pPr>
                      <a:r>
                        <a:t/>
                      </a:r>
                      <a:endParaRPr b="1" sz="3300"/>
                    </a:p>
                  </a:txBody>
                  <a:tcPr marT="34300" marB="34300" marR="91450" marL="91450" anchor="ctr">
                    <a:lnL cap="flat" cmpd="sng" w="28575">
                      <a:solidFill>
                        <a:srgbClr val="C0504D"/>
                      </a:solidFill>
                      <a:prstDash val="solid"/>
                      <a:round/>
                      <a:headEnd len="sm" w="sm" type="none"/>
                      <a:tailEnd len="sm" w="sm" type="none"/>
                    </a:lnL>
                    <a:lnR cap="flat" cmpd="sng" w="28575">
                      <a:solidFill>
                        <a:srgbClr val="1F497D"/>
                      </a:solidFill>
                      <a:prstDash val="dot"/>
                      <a:round/>
                      <a:headEnd len="sm" w="sm" type="none"/>
                      <a:tailEnd len="sm" w="sm" type="none"/>
                    </a:lnR>
                    <a:lnT cap="flat" cmpd="sng" w="28575">
                      <a:solidFill>
                        <a:srgbClr val="1F497D"/>
                      </a:solidFill>
                      <a:prstDash val="solid"/>
                      <a:round/>
                      <a:headEnd len="sm" w="sm" type="none"/>
                      <a:tailEnd len="sm" w="sm" type="none"/>
                    </a:lnT>
                    <a:lnB cap="flat" cmpd="sng" w="28575">
                      <a:solidFill>
                        <a:srgbClr val="F79646"/>
                      </a:solidFill>
                      <a:prstDash val="solid"/>
                      <a:round/>
                      <a:headEnd len="sm" w="sm" type="none"/>
                      <a:tailEnd len="sm" w="sm" type="none"/>
                    </a:lnB>
                    <a:solidFill>
                      <a:srgbClr val="C1FEEF"/>
                    </a:solidFill>
                  </a:tcPr>
                </a:tc>
                <a:tc>
                  <a:txBody>
                    <a:bodyPr/>
                    <a:lstStyle/>
                    <a:p>
                      <a:pPr indent="0" lvl="0" marL="0" marR="0" rtl="0" algn="ctr">
                        <a:spcBef>
                          <a:spcPts val="0"/>
                        </a:spcBef>
                        <a:spcAft>
                          <a:spcPts val="0"/>
                        </a:spcAft>
                        <a:buNone/>
                      </a:pPr>
                      <a:r>
                        <a:t/>
                      </a:r>
                      <a:endParaRPr b="1" sz="3300"/>
                    </a:p>
                  </a:txBody>
                  <a:tcPr marT="34300" marB="34300" marR="91450" marL="91450" anchor="ctr">
                    <a:lnL cap="flat" cmpd="sng" w="28575">
                      <a:solidFill>
                        <a:srgbClr val="1F497D"/>
                      </a:solidFill>
                      <a:prstDash val="dot"/>
                      <a:round/>
                      <a:headEnd len="sm" w="sm" type="none"/>
                      <a:tailEnd len="sm" w="sm" type="none"/>
                    </a:lnL>
                    <a:lnR cap="flat" cmpd="sng" w="28575">
                      <a:solidFill>
                        <a:srgbClr val="1F497D"/>
                      </a:solidFill>
                      <a:prstDash val="dot"/>
                      <a:round/>
                      <a:headEnd len="sm" w="sm" type="none"/>
                      <a:tailEnd len="sm" w="sm" type="none"/>
                    </a:lnR>
                    <a:lnT cap="flat" cmpd="sng" w="28575">
                      <a:solidFill>
                        <a:srgbClr val="1F497D"/>
                      </a:solidFill>
                      <a:prstDash val="solid"/>
                      <a:round/>
                      <a:headEnd len="sm" w="sm" type="none"/>
                      <a:tailEnd len="sm" w="sm" type="none"/>
                    </a:lnT>
                    <a:lnB cap="flat" cmpd="sng" w="28575">
                      <a:solidFill>
                        <a:srgbClr val="F79646"/>
                      </a:solidFill>
                      <a:prstDash val="solid"/>
                      <a:round/>
                      <a:headEnd len="sm" w="sm" type="none"/>
                      <a:tailEnd len="sm" w="sm" type="none"/>
                    </a:lnB>
                    <a:solidFill>
                      <a:srgbClr val="C1FEEF"/>
                    </a:solidFill>
                  </a:tcPr>
                </a:tc>
                <a:tc>
                  <a:txBody>
                    <a:bodyPr/>
                    <a:lstStyle/>
                    <a:p>
                      <a:pPr indent="0" lvl="0" marL="0" marR="0" rtl="0" algn="ctr">
                        <a:spcBef>
                          <a:spcPts val="0"/>
                        </a:spcBef>
                        <a:spcAft>
                          <a:spcPts val="0"/>
                        </a:spcAft>
                        <a:buNone/>
                      </a:pPr>
                      <a:r>
                        <a:t/>
                      </a:r>
                      <a:endParaRPr b="1" sz="3300"/>
                    </a:p>
                  </a:txBody>
                  <a:tcPr marT="34300" marB="34300" marR="91450" marL="91450" anchor="ctr">
                    <a:lnL cap="flat" cmpd="sng" w="28575">
                      <a:solidFill>
                        <a:srgbClr val="1F497D"/>
                      </a:solidFill>
                      <a:prstDash val="dot"/>
                      <a:round/>
                      <a:headEnd len="sm" w="sm" type="none"/>
                      <a:tailEnd len="sm" w="sm" type="none"/>
                    </a:lnL>
                    <a:lnR cap="flat" cmpd="sng" w="28575">
                      <a:solidFill>
                        <a:srgbClr val="1F497D"/>
                      </a:solidFill>
                      <a:prstDash val="dot"/>
                      <a:round/>
                      <a:headEnd len="sm" w="sm" type="none"/>
                      <a:tailEnd len="sm" w="sm" type="none"/>
                    </a:lnR>
                    <a:lnT cap="flat" cmpd="sng" w="28575">
                      <a:solidFill>
                        <a:srgbClr val="1F497D"/>
                      </a:solidFill>
                      <a:prstDash val="solid"/>
                      <a:round/>
                      <a:headEnd len="sm" w="sm" type="none"/>
                      <a:tailEnd len="sm" w="sm" type="none"/>
                    </a:lnT>
                    <a:lnB cap="flat" cmpd="sng" w="28575">
                      <a:solidFill>
                        <a:srgbClr val="F79646"/>
                      </a:solidFill>
                      <a:prstDash val="solid"/>
                      <a:round/>
                      <a:headEnd len="sm" w="sm" type="none"/>
                      <a:tailEnd len="sm" w="sm" type="none"/>
                    </a:lnB>
                    <a:solidFill>
                      <a:srgbClr val="C1FEEF"/>
                    </a:solidFill>
                  </a:tcPr>
                </a:tc>
                <a:tc>
                  <a:txBody>
                    <a:bodyPr/>
                    <a:lstStyle/>
                    <a:p>
                      <a:pPr indent="0" lvl="0" marL="0" marR="0" rtl="0" algn="ctr">
                        <a:spcBef>
                          <a:spcPts val="0"/>
                        </a:spcBef>
                        <a:spcAft>
                          <a:spcPts val="0"/>
                        </a:spcAft>
                        <a:buNone/>
                      </a:pPr>
                      <a:r>
                        <a:t/>
                      </a:r>
                      <a:endParaRPr b="1" sz="3300"/>
                    </a:p>
                  </a:txBody>
                  <a:tcPr marT="34300" marB="34300" marR="91450" marL="91450" anchor="ctr">
                    <a:lnL cap="flat" cmpd="sng" w="28575">
                      <a:solidFill>
                        <a:srgbClr val="1F497D"/>
                      </a:solidFill>
                      <a:prstDash val="dot"/>
                      <a:round/>
                      <a:headEnd len="sm" w="sm" type="none"/>
                      <a:tailEnd len="sm" w="sm" type="none"/>
                    </a:lnL>
                    <a:lnR cap="flat" cmpd="sng" w="28575">
                      <a:solidFill>
                        <a:srgbClr val="1F497D"/>
                      </a:solidFill>
                      <a:prstDash val="solid"/>
                      <a:round/>
                      <a:headEnd len="sm" w="sm" type="none"/>
                      <a:tailEnd len="sm" w="sm" type="none"/>
                    </a:lnR>
                    <a:lnT cap="flat" cmpd="sng" w="28575">
                      <a:solidFill>
                        <a:srgbClr val="1F497D"/>
                      </a:solidFill>
                      <a:prstDash val="solid"/>
                      <a:round/>
                      <a:headEnd len="sm" w="sm" type="none"/>
                      <a:tailEnd len="sm" w="sm" type="none"/>
                    </a:lnT>
                    <a:lnB cap="flat" cmpd="sng" w="28575">
                      <a:solidFill>
                        <a:srgbClr val="1F497D"/>
                      </a:solidFill>
                      <a:prstDash val="dot"/>
                      <a:round/>
                      <a:headEnd len="sm" w="sm" type="none"/>
                      <a:tailEnd len="sm" w="sm" type="none"/>
                    </a:lnB>
                    <a:solidFill>
                      <a:srgbClr val="C1FEEF"/>
                    </a:solidFill>
                  </a:tcPr>
                </a:tc>
              </a:tr>
              <a:tr h="664725">
                <a:tc>
                  <a:txBody>
                    <a:bodyPr/>
                    <a:lstStyle/>
                    <a:p>
                      <a:pPr indent="0" lvl="0" marL="0" marR="0" rtl="0" algn="ctr">
                        <a:spcBef>
                          <a:spcPts val="0"/>
                        </a:spcBef>
                        <a:spcAft>
                          <a:spcPts val="0"/>
                        </a:spcAft>
                        <a:buNone/>
                      </a:pPr>
                      <a:r>
                        <a:t/>
                      </a:r>
                      <a:endParaRPr b="1" sz="3300"/>
                    </a:p>
                  </a:txBody>
                  <a:tcPr marT="34300" marB="34300" marR="91450" marL="91450" anchor="ctr">
                    <a:lnL cap="flat" cmpd="sng" w="28575">
                      <a:solidFill>
                        <a:srgbClr val="1F497D"/>
                      </a:solidFill>
                      <a:prstDash val="solid"/>
                      <a:round/>
                      <a:headEnd len="sm" w="sm" type="none"/>
                      <a:tailEnd len="sm" w="sm" type="none"/>
                    </a:lnL>
                    <a:lnR cap="flat" cmpd="sng" w="28575">
                      <a:solidFill>
                        <a:srgbClr val="C0504D"/>
                      </a:solidFill>
                      <a:prstDash val="solid"/>
                      <a:round/>
                      <a:headEnd len="sm" w="sm" type="none"/>
                      <a:tailEnd len="sm" w="sm" type="none"/>
                    </a:lnR>
                    <a:lnT cap="flat" cmpd="sng" w="28575">
                      <a:solidFill>
                        <a:srgbClr val="1F497D"/>
                      </a:solidFill>
                      <a:prstDash val="dot"/>
                      <a:round/>
                      <a:headEnd len="sm" w="sm" type="none"/>
                      <a:tailEnd len="sm" w="sm" type="none"/>
                    </a:lnT>
                    <a:lnB cap="flat" cmpd="sng" w="28575">
                      <a:solidFill>
                        <a:srgbClr val="1F497D"/>
                      </a:solidFill>
                      <a:prstDash val="dot"/>
                      <a:round/>
                      <a:headEnd len="sm" w="sm" type="none"/>
                      <a:tailEnd len="sm" w="sm" type="none"/>
                    </a:lnB>
                    <a:solidFill>
                      <a:srgbClr val="C1FEEF"/>
                    </a:solidFill>
                  </a:tcPr>
                </a:tc>
                <a:tc rowSpan="4">
                  <a:txBody>
                    <a:bodyPr/>
                    <a:lstStyle/>
                    <a:p>
                      <a:pPr indent="0" lvl="0" marL="0" marR="0" rtl="0" algn="ctr">
                        <a:spcBef>
                          <a:spcPts val="0"/>
                        </a:spcBef>
                        <a:spcAft>
                          <a:spcPts val="0"/>
                        </a:spcAft>
                        <a:buNone/>
                      </a:pPr>
                      <a:r>
                        <a:t/>
                      </a:r>
                      <a:endParaRPr b="1" sz="3300"/>
                    </a:p>
                  </a:txBody>
                  <a:tcPr marT="34300" marB="34300" marR="91450" marL="91450" anchor="ctr">
                    <a:lnL cap="flat" cmpd="sng" w="28575">
                      <a:solidFill>
                        <a:srgbClr val="C0504D"/>
                      </a:solidFill>
                      <a:prstDash val="solid"/>
                      <a:round/>
                      <a:headEnd len="sm" w="sm" type="none"/>
                      <a:tailEnd len="sm" w="sm" type="none"/>
                    </a:lnL>
                    <a:lnR cap="flat" cmpd="sng" w="28575">
                      <a:solidFill>
                        <a:srgbClr val="F79646"/>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28575">
                      <a:solidFill>
                        <a:srgbClr val="C0504D"/>
                      </a:solidFill>
                      <a:prstDash val="solid"/>
                      <a:round/>
                      <a:headEnd len="sm" w="sm" type="none"/>
                      <a:tailEnd len="sm" w="sm" type="none"/>
                    </a:lnB>
                    <a:solidFill>
                      <a:srgbClr val="D0D0EF"/>
                    </a:solidFill>
                  </a:tcPr>
                </a:tc>
                <a:tc rowSpan="3">
                  <a:txBody>
                    <a:bodyPr/>
                    <a:lstStyle/>
                    <a:p>
                      <a:pPr indent="0" lvl="0" marL="0" marR="0" rtl="0" algn="ctr">
                        <a:spcBef>
                          <a:spcPts val="0"/>
                        </a:spcBef>
                        <a:spcAft>
                          <a:spcPts val="0"/>
                        </a:spcAft>
                        <a:buNone/>
                      </a:pPr>
                      <a:r>
                        <a:rPr b="1" lang="en-US" sz="3300"/>
                        <a:t>A</a:t>
                      </a:r>
                      <a:endParaRPr sz="700"/>
                    </a:p>
                    <a:p>
                      <a:pPr indent="0" lvl="0" marL="0" marR="0" rtl="0" algn="ctr">
                        <a:spcBef>
                          <a:spcPts val="0"/>
                        </a:spcBef>
                        <a:spcAft>
                          <a:spcPts val="0"/>
                        </a:spcAft>
                        <a:buNone/>
                      </a:pPr>
                      <a:r>
                        <a:rPr b="1" lang="en-US" sz="2700"/>
                        <a:t>and</a:t>
                      </a:r>
                      <a:endParaRPr sz="700"/>
                    </a:p>
                    <a:p>
                      <a:pPr indent="0" lvl="0" marL="0" marR="0" rtl="0" algn="ctr">
                        <a:spcBef>
                          <a:spcPts val="0"/>
                        </a:spcBef>
                        <a:spcAft>
                          <a:spcPts val="0"/>
                        </a:spcAft>
                        <a:buNone/>
                      </a:pPr>
                      <a:r>
                        <a:rPr b="1" lang="en-US" sz="3300"/>
                        <a:t>B</a:t>
                      </a:r>
                      <a:endParaRPr sz="700"/>
                    </a:p>
                  </a:txBody>
                  <a:tcPr marT="34300" marB="34300" marR="91450" marL="91450" anchor="ctr">
                    <a:lnL cap="flat" cmpd="sng" w="28575">
                      <a:solidFill>
                        <a:srgbClr val="F79646"/>
                      </a:solidFill>
                      <a:prstDash val="solid"/>
                      <a:round/>
                      <a:headEnd len="sm" w="sm" type="none"/>
                      <a:tailEnd len="sm" w="sm" type="none"/>
                    </a:lnL>
                    <a:lnR cap="flat" cmpd="sng" w="28575">
                      <a:solidFill>
                        <a:srgbClr val="C0504D"/>
                      </a:solidFill>
                      <a:prstDash val="solid"/>
                      <a:round/>
                      <a:headEnd len="sm" w="sm" type="none"/>
                      <a:tailEnd len="sm" w="sm" type="none"/>
                    </a:lnR>
                    <a:lnT cap="flat" cmpd="sng" w="28575">
                      <a:solidFill>
                        <a:srgbClr val="F79646"/>
                      </a:solidFill>
                      <a:prstDash val="solid"/>
                      <a:round/>
                      <a:headEnd len="sm" w="sm" type="none"/>
                      <a:tailEnd len="sm" w="sm" type="none"/>
                    </a:lnT>
                    <a:lnB cap="flat" cmpd="sng" w="28575">
                      <a:solidFill>
                        <a:srgbClr val="F79646"/>
                      </a:solidFill>
                      <a:prstDash val="solid"/>
                      <a:round/>
                      <a:headEnd len="sm" w="sm" type="none"/>
                      <a:tailEnd len="sm" w="sm" type="none"/>
                    </a:lnB>
                    <a:solidFill>
                      <a:srgbClr val="7373D1"/>
                    </a:solidFill>
                  </a:tcPr>
                </a:tc>
                <a:tc>
                  <a:txBody>
                    <a:bodyPr/>
                    <a:lstStyle/>
                    <a:p>
                      <a:pPr indent="0" lvl="0" marL="0" marR="0" rtl="0" algn="ctr">
                        <a:spcBef>
                          <a:spcPts val="0"/>
                        </a:spcBef>
                        <a:spcAft>
                          <a:spcPts val="0"/>
                        </a:spcAft>
                        <a:buNone/>
                      </a:pPr>
                      <a:r>
                        <a:t/>
                      </a:r>
                      <a:endParaRPr b="1" sz="3300"/>
                    </a:p>
                  </a:txBody>
                  <a:tcPr marT="34300" marB="34300" marR="91450" marL="91450" anchor="ctr">
                    <a:lnL cap="flat" cmpd="sng" w="28575">
                      <a:solidFill>
                        <a:srgbClr val="C0504D"/>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28575">
                      <a:solidFill>
                        <a:srgbClr val="F79646"/>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BCBEF"/>
                    </a:solidFill>
                  </a:tcPr>
                </a:tc>
                <a:tc>
                  <a:txBody>
                    <a:bodyPr/>
                    <a:lstStyle/>
                    <a:p>
                      <a:pPr indent="0" lvl="0" marL="0" marR="0" rtl="0" algn="ctr">
                        <a:spcBef>
                          <a:spcPts val="0"/>
                        </a:spcBef>
                        <a:spcAft>
                          <a:spcPts val="0"/>
                        </a:spcAft>
                        <a:buNone/>
                      </a:pPr>
                      <a:r>
                        <a:t/>
                      </a:r>
                      <a:endParaRPr b="1" sz="3300"/>
                    </a:p>
                  </a:txBody>
                  <a:tcPr marT="34300" marB="34300"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28575">
                      <a:solidFill>
                        <a:srgbClr val="F79646"/>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BCBEF"/>
                    </a:solidFill>
                  </a:tcPr>
                </a:tc>
                <a:tc>
                  <a:txBody>
                    <a:bodyPr/>
                    <a:lstStyle/>
                    <a:p>
                      <a:pPr indent="0" lvl="0" marL="0" marR="0" rtl="0" algn="ctr">
                        <a:lnSpc>
                          <a:spcPct val="100000"/>
                        </a:lnSpc>
                        <a:spcBef>
                          <a:spcPts val="0"/>
                        </a:spcBef>
                        <a:spcAft>
                          <a:spcPts val="0"/>
                        </a:spcAft>
                        <a:buClr>
                          <a:schemeClr val="dk1"/>
                        </a:buClr>
                        <a:buSzPts val="3300"/>
                        <a:buFont typeface="Times New Roman"/>
                        <a:buNone/>
                      </a:pPr>
                      <a:r>
                        <a:rPr b="1" lang="en-US" sz="3300"/>
                        <a:t>B</a:t>
                      </a:r>
                      <a:endParaRPr sz="700"/>
                    </a:p>
                  </a:txBody>
                  <a:tcPr marT="34300" marB="34300" marR="91450" marL="91450" anchor="ctr">
                    <a:lnL cap="flat" cmpd="sng" w="9525">
                      <a:solidFill>
                        <a:srgbClr val="000000">
                          <a:alpha val="0"/>
                        </a:srgbClr>
                      </a:solidFill>
                      <a:prstDash val="solid"/>
                      <a:round/>
                      <a:headEnd len="sm" w="sm" type="none"/>
                      <a:tailEnd len="sm" w="sm" type="none"/>
                    </a:lnL>
                    <a:lnR cap="flat" cmpd="sng" w="28575">
                      <a:solidFill>
                        <a:srgbClr val="F79646"/>
                      </a:solidFill>
                      <a:prstDash val="solid"/>
                      <a:round/>
                      <a:headEnd len="sm" w="sm" type="none"/>
                      <a:tailEnd len="sm" w="sm" type="none"/>
                    </a:lnR>
                    <a:lnT cap="flat" cmpd="sng" w="28575">
                      <a:solidFill>
                        <a:srgbClr val="F79646"/>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BCBEF"/>
                    </a:solidFill>
                  </a:tcPr>
                </a:tc>
                <a:tc>
                  <a:txBody>
                    <a:bodyPr/>
                    <a:lstStyle/>
                    <a:p>
                      <a:pPr indent="0" lvl="0" marL="0" marR="0" rtl="0" algn="ctr">
                        <a:spcBef>
                          <a:spcPts val="0"/>
                        </a:spcBef>
                        <a:spcAft>
                          <a:spcPts val="0"/>
                        </a:spcAft>
                        <a:buNone/>
                      </a:pPr>
                      <a:r>
                        <a:t/>
                      </a:r>
                      <a:endParaRPr b="1" sz="3300"/>
                    </a:p>
                  </a:txBody>
                  <a:tcPr marT="34300" marB="34300" marR="91450" marL="91450" anchor="ctr">
                    <a:lnL cap="flat" cmpd="sng" w="28575">
                      <a:solidFill>
                        <a:srgbClr val="F79646"/>
                      </a:solidFill>
                      <a:prstDash val="solid"/>
                      <a:round/>
                      <a:headEnd len="sm" w="sm" type="none"/>
                      <a:tailEnd len="sm" w="sm" type="none"/>
                    </a:lnL>
                    <a:lnR cap="flat" cmpd="sng" w="28575">
                      <a:solidFill>
                        <a:srgbClr val="1F497D"/>
                      </a:solidFill>
                      <a:prstDash val="solid"/>
                      <a:round/>
                      <a:headEnd len="sm" w="sm" type="none"/>
                      <a:tailEnd len="sm" w="sm" type="none"/>
                    </a:lnR>
                    <a:lnT cap="flat" cmpd="sng" w="28575">
                      <a:solidFill>
                        <a:srgbClr val="1F497D"/>
                      </a:solidFill>
                      <a:prstDash val="dot"/>
                      <a:round/>
                      <a:headEnd len="sm" w="sm" type="none"/>
                      <a:tailEnd len="sm" w="sm" type="none"/>
                    </a:lnT>
                    <a:lnB cap="flat" cmpd="sng" w="28575">
                      <a:solidFill>
                        <a:srgbClr val="1F497D"/>
                      </a:solidFill>
                      <a:prstDash val="dot"/>
                      <a:round/>
                      <a:headEnd len="sm" w="sm" type="none"/>
                      <a:tailEnd len="sm" w="sm" type="none"/>
                    </a:lnB>
                    <a:solidFill>
                      <a:srgbClr val="DCE6F2"/>
                    </a:solidFill>
                  </a:tcPr>
                </a:tc>
              </a:tr>
              <a:tr h="685800">
                <a:tc>
                  <a:txBody>
                    <a:bodyPr/>
                    <a:lstStyle/>
                    <a:p>
                      <a:pPr indent="0" lvl="0" marL="0" marR="0" rtl="0" algn="ctr">
                        <a:spcBef>
                          <a:spcPts val="0"/>
                        </a:spcBef>
                        <a:spcAft>
                          <a:spcPts val="0"/>
                        </a:spcAft>
                        <a:buNone/>
                      </a:pPr>
                      <a:r>
                        <a:t/>
                      </a:r>
                      <a:endParaRPr b="1" sz="3300"/>
                    </a:p>
                  </a:txBody>
                  <a:tcPr marT="34300" marB="34300" marR="91450" marL="91450" anchor="ctr">
                    <a:lnL cap="flat" cmpd="sng" w="28575">
                      <a:solidFill>
                        <a:srgbClr val="1F497D"/>
                      </a:solidFill>
                      <a:prstDash val="solid"/>
                      <a:round/>
                      <a:headEnd len="sm" w="sm" type="none"/>
                      <a:tailEnd len="sm" w="sm" type="none"/>
                    </a:lnL>
                    <a:lnR cap="flat" cmpd="sng" w="28575">
                      <a:solidFill>
                        <a:srgbClr val="C0504D"/>
                      </a:solidFill>
                      <a:prstDash val="solid"/>
                      <a:round/>
                      <a:headEnd len="sm" w="sm" type="none"/>
                      <a:tailEnd len="sm" w="sm" type="none"/>
                    </a:lnR>
                    <a:lnT cap="flat" cmpd="sng" w="28575">
                      <a:solidFill>
                        <a:srgbClr val="1F497D"/>
                      </a:solidFill>
                      <a:prstDash val="dot"/>
                      <a:round/>
                      <a:headEnd len="sm" w="sm" type="none"/>
                      <a:tailEnd len="sm" w="sm" type="none"/>
                    </a:lnT>
                    <a:lnB cap="flat" cmpd="sng" w="28575">
                      <a:solidFill>
                        <a:srgbClr val="1F497D"/>
                      </a:solidFill>
                      <a:prstDash val="dot"/>
                      <a:round/>
                      <a:headEnd len="sm" w="sm" type="none"/>
                      <a:tailEnd len="sm" w="sm" type="none"/>
                    </a:lnB>
                    <a:solidFill>
                      <a:srgbClr val="C1FEEF"/>
                    </a:solidFill>
                  </a:tcPr>
                </a:tc>
                <a:tc vMerge="1"/>
                <a:tc vMerge="1"/>
                <a:tc gridSpan="3">
                  <a:txBody>
                    <a:bodyPr/>
                    <a:lstStyle/>
                    <a:p>
                      <a:pPr indent="0" lvl="0" marL="0" marR="0" rtl="0" algn="ctr">
                        <a:lnSpc>
                          <a:spcPct val="100000"/>
                        </a:lnSpc>
                        <a:spcBef>
                          <a:spcPts val="0"/>
                        </a:spcBef>
                        <a:spcAft>
                          <a:spcPts val="0"/>
                        </a:spcAft>
                        <a:buClr>
                          <a:schemeClr val="dk1"/>
                        </a:buClr>
                        <a:buSzPts val="4100"/>
                        <a:buFont typeface="Times New Roman"/>
                        <a:buNone/>
                      </a:pPr>
                      <a:r>
                        <a:t/>
                      </a:r>
                      <a:endParaRPr b="1" sz="4100"/>
                    </a:p>
                  </a:txBody>
                  <a:tcPr marT="34300" marB="34300" marR="91450" marL="91450" anchor="ctr">
                    <a:lnL cap="flat" cmpd="sng" w="28575">
                      <a:solidFill>
                        <a:srgbClr val="C0504D"/>
                      </a:solidFill>
                      <a:prstDash val="solid"/>
                      <a:round/>
                      <a:headEnd len="sm" w="sm" type="none"/>
                      <a:tailEnd len="sm" w="sm" type="none"/>
                    </a:lnL>
                    <a:lnR cap="flat" cmpd="sng" w="28575">
                      <a:solidFill>
                        <a:srgbClr val="F79646"/>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BCBEF"/>
                    </a:solidFill>
                  </a:tcPr>
                </a:tc>
                <a:tc hMerge="1"/>
                <a:tc hMerge="1"/>
                <a:tc>
                  <a:txBody>
                    <a:bodyPr/>
                    <a:lstStyle/>
                    <a:p>
                      <a:pPr indent="0" lvl="0" marL="0" marR="0" rtl="0" algn="ctr">
                        <a:spcBef>
                          <a:spcPts val="0"/>
                        </a:spcBef>
                        <a:spcAft>
                          <a:spcPts val="0"/>
                        </a:spcAft>
                        <a:buNone/>
                      </a:pPr>
                      <a:r>
                        <a:t/>
                      </a:r>
                      <a:endParaRPr b="1" sz="3300"/>
                    </a:p>
                  </a:txBody>
                  <a:tcPr marT="34300" marB="34300" marR="91450" marL="91450" anchor="ctr">
                    <a:lnL cap="flat" cmpd="sng" w="28575">
                      <a:solidFill>
                        <a:srgbClr val="F79646"/>
                      </a:solidFill>
                      <a:prstDash val="solid"/>
                      <a:round/>
                      <a:headEnd len="sm" w="sm" type="none"/>
                      <a:tailEnd len="sm" w="sm" type="none"/>
                    </a:lnL>
                    <a:lnR cap="flat" cmpd="sng" w="28575">
                      <a:solidFill>
                        <a:srgbClr val="1F497D"/>
                      </a:solidFill>
                      <a:prstDash val="solid"/>
                      <a:round/>
                      <a:headEnd len="sm" w="sm" type="none"/>
                      <a:tailEnd len="sm" w="sm" type="none"/>
                    </a:lnR>
                    <a:lnT cap="flat" cmpd="sng" w="28575">
                      <a:solidFill>
                        <a:srgbClr val="1F497D"/>
                      </a:solidFill>
                      <a:prstDash val="dot"/>
                      <a:round/>
                      <a:headEnd len="sm" w="sm" type="none"/>
                      <a:tailEnd len="sm" w="sm" type="none"/>
                    </a:lnT>
                    <a:lnB cap="flat" cmpd="sng" w="28575">
                      <a:solidFill>
                        <a:srgbClr val="1F497D"/>
                      </a:solidFill>
                      <a:prstDash val="dot"/>
                      <a:round/>
                      <a:headEnd len="sm" w="sm" type="none"/>
                      <a:tailEnd len="sm" w="sm" type="none"/>
                    </a:lnB>
                    <a:solidFill>
                      <a:srgbClr val="DCE6F2"/>
                    </a:solidFill>
                  </a:tcPr>
                </a:tc>
              </a:tr>
              <a:tr h="664725">
                <a:tc>
                  <a:txBody>
                    <a:bodyPr/>
                    <a:lstStyle/>
                    <a:p>
                      <a:pPr indent="0" lvl="0" marL="0" marR="0" rtl="0" algn="ctr">
                        <a:spcBef>
                          <a:spcPts val="0"/>
                        </a:spcBef>
                        <a:spcAft>
                          <a:spcPts val="0"/>
                        </a:spcAft>
                        <a:buNone/>
                      </a:pPr>
                      <a:r>
                        <a:t/>
                      </a:r>
                      <a:endParaRPr b="1" sz="3300"/>
                    </a:p>
                  </a:txBody>
                  <a:tcPr marT="34300" marB="34300" marR="91450" marL="91450" anchor="ctr">
                    <a:lnL cap="flat" cmpd="sng" w="28575">
                      <a:solidFill>
                        <a:srgbClr val="1F497D"/>
                      </a:solidFill>
                      <a:prstDash val="solid"/>
                      <a:round/>
                      <a:headEnd len="sm" w="sm" type="none"/>
                      <a:tailEnd len="sm" w="sm" type="none"/>
                    </a:lnL>
                    <a:lnR cap="flat" cmpd="sng" w="28575">
                      <a:solidFill>
                        <a:srgbClr val="C0504D"/>
                      </a:solidFill>
                      <a:prstDash val="solid"/>
                      <a:round/>
                      <a:headEnd len="sm" w="sm" type="none"/>
                      <a:tailEnd len="sm" w="sm" type="none"/>
                    </a:lnR>
                    <a:lnT cap="flat" cmpd="sng" w="28575">
                      <a:solidFill>
                        <a:srgbClr val="1F497D"/>
                      </a:solidFill>
                      <a:prstDash val="dot"/>
                      <a:round/>
                      <a:headEnd len="sm" w="sm" type="none"/>
                      <a:tailEnd len="sm" w="sm" type="none"/>
                    </a:lnT>
                    <a:lnB cap="flat" cmpd="sng" w="28575">
                      <a:solidFill>
                        <a:srgbClr val="1F497D"/>
                      </a:solidFill>
                      <a:prstDash val="dot"/>
                      <a:round/>
                      <a:headEnd len="sm" w="sm" type="none"/>
                      <a:tailEnd len="sm" w="sm" type="none"/>
                    </a:lnB>
                    <a:solidFill>
                      <a:srgbClr val="C1FEEF"/>
                    </a:solidFill>
                  </a:tcPr>
                </a:tc>
                <a:tc vMerge="1"/>
                <a:tc vMerge="1"/>
                <a:tc>
                  <a:txBody>
                    <a:bodyPr/>
                    <a:lstStyle/>
                    <a:p>
                      <a:pPr indent="0" lvl="0" marL="0" marR="0" rtl="0" algn="ctr">
                        <a:spcBef>
                          <a:spcPts val="0"/>
                        </a:spcBef>
                        <a:spcAft>
                          <a:spcPts val="0"/>
                        </a:spcAft>
                        <a:buNone/>
                      </a:pPr>
                      <a:r>
                        <a:t/>
                      </a:r>
                      <a:endParaRPr b="1" sz="3300"/>
                    </a:p>
                  </a:txBody>
                  <a:tcPr marT="34300" marB="34300" marR="91450" marL="91450" anchor="ctr">
                    <a:lnL cap="flat" cmpd="sng" w="28575">
                      <a:solidFill>
                        <a:srgbClr val="C0504D"/>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28575">
                      <a:solidFill>
                        <a:srgbClr val="F79646"/>
                      </a:solidFill>
                      <a:prstDash val="solid"/>
                      <a:round/>
                      <a:headEnd len="sm" w="sm" type="none"/>
                      <a:tailEnd len="sm" w="sm" type="none"/>
                    </a:lnB>
                    <a:solidFill>
                      <a:srgbClr val="CBCBEF"/>
                    </a:solidFill>
                  </a:tcPr>
                </a:tc>
                <a:tc>
                  <a:txBody>
                    <a:bodyPr/>
                    <a:lstStyle/>
                    <a:p>
                      <a:pPr indent="0" lvl="0" marL="0" marR="0" rtl="0" algn="ctr">
                        <a:spcBef>
                          <a:spcPts val="0"/>
                        </a:spcBef>
                        <a:spcAft>
                          <a:spcPts val="0"/>
                        </a:spcAft>
                        <a:buNone/>
                      </a:pPr>
                      <a:r>
                        <a:t/>
                      </a:r>
                      <a:endParaRPr b="1" sz="3300"/>
                    </a:p>
                  </a:txBody>
                  <a:tcPr marT="34300" marB="34300"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28575">
                      <a:solidFill>
                        <a:srgbClr val="F79646"/>
                      </a:solidFill>
                      <a:prstDash val="solid"/>
                      <a:round/>
                      <a:headEnd len="sm" w="sm" type="none"/>
                      <a:tailEnd len="sm" w="sm" type="none"/>
                    </a:lnB>
                    <a:solidFill>
                      <a:srgbClr val="CBCBEF"/>
                    </a:solidFill>
                  </a:tcPr>
                </a:tc>
                <a:tc>
                  <a:txBody>
                    <a:bodyPr/>
                    <a:lstStyle/>
                    <a:p>
                      <a:pPr indent="0" lvl="0" marL="0" marR="0" rtl="0" algn="ctr">
                        <a:spcBef>
                          <a:spcPts val="0"/>
                        </a:spcBef>
                        <a:spcAft>
                          <a:spcPts val="0"/>
                        </a:spcAft>
                        <a:buNone/>
                      </a:pPr>
                      <a:r>
                        <a:t/>
                      </a:r>
                      <a:endParaRPr b="1" sz="3300"/>
                    </a:p>
                  </a:txBody>
                  <a:tcPr marT="34300" marB="34300" marR="91450" marL="91450" anchor="ctr">
                    <a:lnL cap="flat" cmpd="sng" w="9525">
                      <a:solidFill>
                        <a:srgbClr val="000000">
                          <a:alpha val="0"/>
                        </a:srgbClr>
                      </a:solidFill>
                      <a:prstDash val="solid"/>
                      <a:round/>
                      <a:headEnd len="sm" w="sm" type="none"/>
                      <a:tailEnd len="sm" w="sm" type="none"/>
                    </a:lnL>
                    <a:lnR cap="flat" cmpd="sng" w="28575">
                      <a:solidFill>
                        <a:srgbClr val="F79646"/>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28575">
                      <a:solidFill>
                        <a:srgbClr val="F79646"/>
                      </a:solidFill>
                      <a:prstDash val="solid"/>
                      <a:round/>
                      <a:headEnd len="sm" w="sm" type="none"/>
                      <a:tailEnd len="sm" w="sm" type="none"/>
                    </a:lnB>
                    <a:solidFill>
                      <a:srgbClr val="CBCBEF"/>
                    </a:solidFill>
                  </a:tcPr>
                </a:tc>
                <a:tc>
                  <a:txBody>
                    <a:bodyPr/>
                    <a:lstStyle/>
                    <a:p>
                      <a:pPr indent="0" lvl="0" marL="0" marR="0" rtl="0" algn="ctr">
                        <a:spcBef>
                          <a:spcPts val="0"/>
                        </a:spcBef>
                        <a:spcAft>
                          <a:spcPts val="0"/>
                        </a:spcAft>
                        <a:buNone/>
                      </a:pPr>
                      <a:r>
                        <a:t/>
                      </a:r>
                      <a:endParaRPr b="1" sz="3300"/>
                    </a:p>
                  </a:txBody>
                  <a:tcPr marT="34300" marB="34300" marR="91450" marL="91450" anchor="ctr">
                    <a:lnL cap="flat" cmpd="sng" w="28575">
                      <a:solidFill>
                        <a:srgbClr val="F79646"/>
                      </a:solidFill>
                      <a:prstDash val="solid"/>
                      <a:round/>
                      <a:headEnd len="sm" w="sm" type="none"/>
                      <a:tailEnd len="sm" w="sm" type="none"/>
                    </a:lnL>
                    <a:lnR cap="flat" cmpd="sng" w="28575">
                      <a:solidFill>
                        <a:srgbClr val="1F497D"/>
                      </a:solidFill>
                      <a:prstDash val="solid"/>
                      <a:round/>
                      <a:headEnd len="sm" w="sm" type="none"/>
                      <a:tailEnd len="sm" w="sm" type="none"/>
                    </a:lnR>
                    <a:lnT cap="flat" cmpd="sng" w="28575">
                      <a:solidFill>
                        <a:srgbClr val="1F497D"/>
                      </a:solidFill>
                      <a:prstDash val="dot"/>
                      <a:round/>
                      <a:headEnd len="sm" w="sm" type="none"/>
                      <a:tailEnd len="sm" w="sm" type="none"/>
                    </a:lnT>
                    <a:lnB cap="flat" cmpd="sng" w="28575">
                      <a:solidFill>
                        <a:srgbClr val="1F497D"/>
                      </a:solidFill>
                      <a:prstDash val="dot"/>
                      <a:round/>
                      <a:headEnd len="sm" w="sm" type="none"/>
                      <a:tailEnd len="sm" w="sm" type="none"/>
                    </a:lnB>
                    <a:solidFill>
                      <a:srgbClr val="DCE6F2"/>
                    </a:solidFill>
                  </a:tcPr>
                </a:tc>
              </a:tr>
              <a:tr h="664725">
                <a:tc>
                  <a:txBody>
                    <a:bodyPr/>
                    <a:lstStyle/>
                    <a:p>
                      <a:pPr indent="0" lvl="0" marL="0" marR="0" rtl="0" algn="ctr">
                        <a:spcBef>
                          <a:spcPts val="0"/>
                        </a:spcBef>
                        <a:spcAft>
                          <a:spcPts val="0"/>
                        </a:spcAft>
                        <a:buNone/>
                      </a:pPr>
                      <a:r>
                        <a:t/>
                      </a:r>
                      <a:endParaRPr b="1" sz="3300"/>
                    </a:p>
                  </a:txBody>
                  <a:tcPr marT="34300" marB="34300" marR="91450" marL="91450" anchor="ctr">
                    <a:lnL cap="flat" cmpd="sng" w="28575">
                      <a:solidFill>
                        <a:srgbClr val="1F497D"/>
                      </a:solidFill>
                      <a:prstDash val="solid"/>
                      <a:round/>
                      <a:headEnd len="sm" w="sm" type="none"/>
                      <a:tailEnd len="sm" w="sm" type="none"/>
                    </a:lnL>
                    <a:lnR cap="flat" cmpd="sng" w="28575">
                      <a:solidFill>
                        <a:srgbClr val="C0504D"/>
                      </a:solidFill>
                      <a:prstDash val="solid"/>
                      <a:round/>
                      <a:headEnd len="sm" w="sm" type="none"/>
                      <a:tailEnd len="sm" w="sm" type="none"/>
                    </a:lnR>
                    <a:lnT cap="flat" cmpd="sng" w="28575">
                      <a:solidFill>
                        <a:srgbClr val="1F497D"/>
                      </a:solidFill>
                      <a:prstDash val="dot"/>
                      <a:round/>
                      <a:headEnd len="sm" w="sm" type="none"/>
                      <a:tailEnd len="sm" w="sm" type="none"/>
                    </a:lnT>
                    <a:lnB cap="flat" cmpd="sng" w="28575">
                      <a:solidFill>
                        <a:srgbClr val="1F497D"/>
                      </a:solidFill>
                      <a:prstDash val="solid"/>
                      <a:round/>
                      <a:headEnd len="sm" w="sm" type="none"/>
                      <a:tailEnd len="sm" w="sm" type="none"/>
                    </a:lnB>
                    <a:solidFill>
                      <a:srgbClr val="DCE6F2"/>
                    </a:solidFill>
                  </a:tcPr>
                </a:tc>
                <a:tc vMerge="1"/>
                <a:tc>
                  <a:txBody>
                    <a:bodyPr/>
                    <a:lstStyle/>
                    <a:p>
                      <a:pPr indent="0" lvl="0" marL="0" marR="0" rtl="0" algn="ctr">
                        <a:spcBef>
                          <a:spcPts val="0"/>
                        </a:spcBef>
                        <a:spcAft>
                          <a:spcPts val="0"/>
                        </a:spcAft>
                        <a:buNone/>
                      </a:pPr>
                      <a:r>
                        <a:t/>
                      </a:r>
                      <a:endParaRPr b="1" sz="3300"/>
                    </a:p>
                  </a:txBody>
                  <a:tcPr marT="34300" marB="34300" marR="91450" marL="91450" anchor="ctr">
                    <a:lnL cap="flat" cmpd="sng" w="28575">
                      <a:solidFill>
                        <a:srgbClr val="F79646">
                          <a:alpha val="0"/>
                        </a:srgbClr>
                      </a:solidFill>
                      <a:prstDash val="solid"/>
                      <a:round/>
                      <a:headEnd len="sm" w="sm" type="none"/>
                      <a:tailEnd len="sm" w="sm" type="none"/>
                    </a:lnL>
                    <a:lnR cap="flat" cmpd="sng" w="28575">
                      <a:solidFill>
                        <a:srgbClr val="C0504D"/>
                      </a:solidFill>
                      <a:prstDash val="solid"/>
                      <a:round/>
                      <a:headEnd len="sm" w="sm" type="none"/>
                      <a:tailEnd len="sm" w="sm" type="none"/>
                    </a:lnR>
                    <a:lnT cap="flat" cmpd="sng" w="28575">
                      <a:solidFill>
                        <a:srgbClr val="F79646"/>
                      </a:solidFill>
                      <a:prstDash val="solid"/>
                      <a:round/>
                      <a:headEnd len="sm" w="sm" type="none"/>
                      <a:tailEnd len="sm" w="sm" type="none"/>
                    </a:lnT>
                    <a:lnB cap="flat" cmpd="sng" w="28575">
                      <a:solidFill>
                        <a:srgbClr val="C0504D"/>
                      </a:solidFill>
                      <a:prstDash val="solid"/>
                      <a:round/>
                      <a:headEnd len="sm" w="sm" type="none"/>
                      <a:tailEnd len="sm" w="sm" type="none"/>
                    </a:lnB>
                    <a:solidFill>
                      <a:srgbClr val="D0D0EF"/>
                    </a:solidFill>
                  </a:tcPr>
                </a:tc>
                <a:tc>
                  <a:txBody>
                    <a:bodyPr/>
                    <a:lstStyle/>
                    <a:p>
                      <a:pPr indent="0" lvl="0" marL="0" marR="0" rtl="0" algn="ctr">
                        <a:spcBef>
                          <a:spcPts val="0"/>
                        </a:spcBef>
                        <a:spcAft>
                          <a:spcPts val="0"/>
                        </a:spcAft>
                        <a:buNone/>
                      </a:pPr>
                      <a:r>
                        <a:t/>
                      </a:r>
                      <a:endParaRPr b="1" sz="3300"/>
                    </a:p>
                  </a:txBody>
                  <a:tcPr marT="34300" marB="34300" marR="91450" marL="91450" anchor="ctr">
                    <a:lnL cap="flat" cmpd="sng" w="28575">
                      <a:solidFill>
                        <a:srgbClr val="C0504D"/>
                      </a:solidFill>
                      <a:prstDash val="solid"/>
                      <a:round/>
                      <a:headEnd len="sm" w="sm" type="none"/>
                      <a:tailEnd len="sm" w="sm" type="none"/>
                    </a:lnL>
                    <a:lnR cap="flat" cmpd="sng" w="28575">
                      <a:solidFill>
                        <a:srgbClr val="1F497D"/>
                      </a:solidFill>
                      <a:prstDash val="dot"/>
                      <a:round/>
                      <a:headEnd len="sm" w="sm" type="none"/>
                      <a:tailEnd len="sm" w="sm" type="none"/>
                    </a:lnR>
                    <a:lnT cap="flat" cmpd="sng" w="28575">
                      <a:solidFill>
                        <a:srgbClr val="F79646"/>
                      </a:solidFill>
                      <a:prstDash val="solid"/>
                      <a:round/>
                      <a:headEnd len="sm" w="sm" type="none"/>
                      <a:tailEnd len="sm" w="sm" type="none"/>
                    </a:lnT>
                    <a:lnB cap="flat" cmpd="sng" w="28575">
                      <a:solidFill>
                        <a:srgbClr val="1F497D"/>
                      </a:solidFill>
                      <a:prstDash val="solid"/>
                      <a:round/>
                      <a:headEnd len="sm" w="sm" type="none"/>
                      <a:tailEnd len="sm" w="sm" type="none"/>
                    </a:lnB>
                    <a:solidFill>
                      <a:srgbClr val="DCE6F2"/>
                    </a:solidFill>
                  </a:tcPr>
                </a:tc>
                <a:tc>
                  <a:txBody>
                    <a:bodyPr/>
                    <a:lstStyle/>
                    <a:p>
                      <a:pPr indent="0" lvl="0" marL="0" marR="0" rtl="0" algn="ctr">
                        <a:spcBef>
                          <a:spcPts val="0"/>
                        </a:spcBef>
                        <a:spcAft>
                          <a:spcPts val="0"/>
                        </a:spcAft>
                        <a:buNone/>
                      </a:pPr>
                      <a:r>
                        <a:t/>
                      </a:r>
                      <a:endParaRPr b="1" sz="3300"/>
                    </a:p>
                  </a:txBody>
                  <a:tcPr marT="34300" marB="34300" marR="91450" marL="91450" anchor="ctr">
                    <a:lnL cap="flat" cmpd="sng" w="28575">
                      <a:solidFill>
                        <a:srgbClr val="1F497D"/>
                      </a:solidFill>
                      <a:prstDash val="dot"/>
                      <a:round/>
                      <a:headEnd len="sm" w="sm" type="none"/>
                      <a:tailEnd len="sm" w="sm" type="none"/>
                    </a:lnL>
                    <a:lnR cap="flat" cmpd="sng" w="28575">
                      <a:solidFill>
                        <a:srgbClr val="1F497D"/>
                      </a:solidFill>
                      <a:prstDash val="dot"/>
                      <a:round/>
                      <a:headEnd len="sm" w="sm" type="none"/>
                      <a:tailEnd len="sm" w="sm" type="none"/>
                    </a:lnR>
                    <a:lnT cap="flat" cmpd="sng" w="28575">
                      <a:solidFill>
                        <a:srgbClr val="F79646"/>
                      </a:solidFill>
                      <a:prstDash val="solid"/>
                      <a:round/>
                      <a:headEnd len="sm" w="sm" type="none"/>
                      <a:tailEnd len="sm" w="sm" type="none"/>
                    </a:lnT>
                    <a:lnB cap="flat" cmpd="sng" w="28575">
                      <a:solidFill>
                        <a:srgbClr val="1F497D"/>
                      </a:solidFill>
                      <a:prstDash val="solid"/>
                      <a:round/>
                      <a:headEnd len="sm" w="sm" type="none"/>
                      <a:tailEnd len="sm" w="sm" type="none"/>
                    </a:lnB>
                    <a:solidFill>
                      <a:srgbClr val="DCE6F2"/>
                    </a:solidFill>
                  </a:tcPr>
                </a:tc>
                <a:tc>
                  <a:txBody>
                    <a:bodyPr/>
                    <a:lstStyle/>
                    <a:p>
                      <a:pPr indent="0" lvl="0" marL="0" marR="0" rtl="0" algn="ctr">
                        <a:spcBef>
                          <a:spcPts val="0"/>
                        </a:spcBef>
                        <a:spcAft>
                          <a:spcPts val="0"/>
                        </a:spcAft>
                        <a:buNone/>
                      </a:pPr>
                      <a:r>
                        <a:t/>
                      </a:r>
                      <a:endParaRPr b="1" sz="3300"/>
                    </a:p>
                  </a:txBody>
                  <a:tcPr marT="34300" marB="34300" marR="91450" marL="91450" anchor="ctr">
                    <a:lnL cap="flat" cmpd="sng" w="28575">
                      <a:solidFill>
                        <a:srgbClr val="1F497D"/>
                      </a:solidFill>
                      <a:prstDash val="dot"/>
                      <a:round/>
                      <a:headEnd len="sm" w="sm" type="none"/>
                      <a:tailEnd len="sm" w="sm" type="none"/>
                    </a:lnL>
                    <a:lnR cap="flat" cmpd="sng" w="28575">
                      <a:solidFill>
                        <a:srgbClr val="1F497D"/>
                      </a:solidFill>
                      <a:prstDash val="dot"/>
                      <a:round/>
                      <a:headEnd len="sm" w="sm" type="none"/>
                      <a:tailEnd len="sm" w="sm" type="none"/>
                    </a:lnR>
                    <a:lnT cap="flat" cmpd="sng" w="28575">
                      <a:solidFill>
                        <a:srgbClr val="F79646"/>
                      </a:solidFill>
                      <a:prstDash val="solid"/>
                      <a:round/>
                      <a:headEnd len="sm" w="sm" type="none"/>
                      <a:tailEnd len="sm" w="sm" type="none"/>
                    </a:lnT>
                    <a:lnB cap="flat" cmpd="sng" w="28575">
                      <a:solidFill>
                        <a:srgbClr val="1F497D"/>
                      </a:solidFill>
                      <a:prstDash val="solid"/>
                      <a:round/>
                      <a:headEnd len="sm" w="sm" type="none"/>
                      <a:tailEnd len="sm" w="sm" type="none"/>
                    </a:lnB>
                    <a:solidFill>
                      <a:srgbClr val="DCE6F2"/>
                    </a:solidFill>
                  </a:tcPr>
                </a:tc>
                <a:tc>
                  <a:txBody>
                    <a:bodyPr/>
                    <a:lstStyle/>
                    <a:p>
                      <a:pPr indent="0" lvl="0" marL="0" marR="0" rtl="0" algn="ctr">
                        <a:spcBef>
                          <a:spcPts val="0"/>
                        </a:spcBef>
                        <a:spcAft>
                          <a:spcPts val="0"/>
                        </a:spcAft>
                        <a:buNone/>
                      </a:pPr>
                      <a:r>
                        <a:t/>
                      </a:r>
                      <a:endParaRPr b="1" sz="3300"/>
                    </a:p>
                  </a:txBody>
                  <a:tcPr marT="34300" marB="34300" marR="91450" marL="91450" anchor="ctr">
                    <a:lnL cap="flat" cmpd="sng" w="28575">
                      <a:solidFill>
                        <a:srgbClr val="1F497D"/>
                      </a:solidFill>
                      <a:prstDash val="dot"/>
                      <a:round/>
                      <a:headEnd len="sm" w="sm" type="none"/>
                      <a:tailEnd len="sm" w="sm" type="none"/>
                    </a:lnL>
                    <a:lnR cap="flat" cmpd="sng" w="28575">
                      <a:solidFill>
                        <a:srgbClr val="1F497D"/>
                      </a:solidFill>
                      <a:prstDash val="solid"/>
                      <a:round/>
                      <a:headEnd len="sm" w="sm" type="none"/>
                      <a:tailEnd len="sm" w="sm" type="none"/>
                    </a:lnR>
                    <a:lnT cap="flat" cmpd="sng" w="28575">
                      <a:solidFill>
                        <a:srgbClr val="1F497D"/>
                      </a:solidFill>
                      <a:prstDash val="dot"/>
                      <a:round/>
                      <a:headEnd len="sm" w="sm" type="none"/>
                      <a:tailEnd len="sm" w="sm" type="none"/>
                    </a:lnT>
                    <a:lnB cap="flat" cmpd="sng" w="28575">
                      <a:solidFill>
                        <a:srgbClr val="1F497D"/>
                      </a:solidFill>
                      <a:prstDash val="solid"/>
                      <a:round/>
                      <a:headEnd len="sm" w="sm" type="none"/>
                      <a:tailEnd len="sm" w="sm" type="none"/>
                    </a:lnB>
                    <a:solidFill>
                      <a:srgbClr val="DCE6F2"/>
                    </a:solidFill>
                  </a:tcPr>
                </a:tc>
              </a:tr>
            </a:tbl>
          </a:graphicData>
        </a:graphic>
      </p:graphicFrame>
      <p:sp>
        <p:nvSpPr>
          <p:cNvPr id="737" name="Google Shape;737;p90"/>
          <p:cNvSpPr txBox="1"/>
          <p:nvPr>
            <p:ph idx="4294967295" type="sldNum"/>
          </p:nvPr>
        </p:nvSpPr>
        <p:spPr>
          <a:xfrm>
            <a:off x="7010400" y="4868174"/>
            <a:ext cx="2133600" cy="273900"/>
          </a:xfrm>
          <a:prstGeom prst="rect">
            <a:avLst/>
          </a:prstGeom>
          <a:noFill/>
          <a:ln>
            <a:noFill/>
          </a:ln>
        </p:spPr>
        <p:txBody>
          <a:bodyPr anchorCtr="0" anchor="t" bIns="41900" lIns="83800" spcFirstLastPara="1" rIns="83800" wrap="square" tIns="41900">
            <a:noAutofit/>
          </a:bodyPr>
          <a:lstStyle/>
          <a:p>
            <a:pPr indent="0" lvl="0" marL="0" rtl="0" algn="ctr">
              <a:spcBef>
                <a:spcPts val="0"/>
              </a:spcBef>
              <a:spcAft>
                <a:spcPts val="0"/>
              </a:spcAft>
              <a:buNone/>
            </a:pPr>
            <a:fld id="{00000000-1234-1234-1234-123412341234}" type="slidenum">
              <a:rPr lang="en-US"/>
              <a:t>‹#›</a:t>
            </a:fld>
            <a:endParaRPr/>
          </a:p>
        </p:txBody>
      </p:sp>
      <p:pic>
        <p:nvPicPr>
          <p:cNvPr id="738" name="Google Shape;738;p90"/>
          <p:cNvPicPr preferRelativeResize="0"/>
          <p:nvPr/>
        </p:nvPicPr>
        <p:blipFill>
          <a:blip r:embed="rId3">
            <a:alphaModFix/>
          </a:blip>
          <a:stretch>
            <a:fillRect/>
          </a:stretch>
        </p:blipFill>
        <p:spPr>
          <a:xfrm>
            <a:off x="2140031" y="4360860"/>
            <a:ext cx="3762190" cy="507318"/>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2" name="Shape 742"/>
        <p:cNvGrpSpPr/>
        <p:nvPr/>
      </p:nvGrpSpPr>
      <p:grpSpPr>
        <a:xfrm>
          <a:off x="0" y="0"/>
          <a:ext cx="0" cy="0"/>
          <a:chOff x="0" y="0"/>
          <a:chExt cx="0" cy="0"/>
        </a:xfrm>
      </p:grpSpPr>
      <p:sp>
        <p:nvSpPr>
          <p:cNvPr id="743" name="Google Shape;743;p91"/>
          <p:cNvSpPr txBox="1"/>
          <p:nvPr>
            <p:ph type="title"/>
          </p:nvPr>
        </p:nvSpPr>
        <p:spPr>
          <a:xfrm>
            <a:off x="687586" y="0"/>
            <a:ext cx="7768800" cy="971100"/>
          </a:xfrm>
          <a:prstGeom prst="rect">
            <a:avLst/>
          </a:prstGeom>
          <a:noFill/>
          <a:ln>
            <a:noFill/>
          </a:ln>
        </p:spPr>
        <p:txBody>
          <a:bodyPr anchorCtr="0" anchor="ctr" bIns="32750" lIns="32750" spcFirstLastPara="1" rIns="69975" wrap="square" tIns="32750">
            <a:noAutofit/>
          </a:bodyPr>
          <a:lstStyle/>
          <a:p>
            <a:pPr indent="0" lvl="0" marL="0" rtl="0" algn="ctr">
              <a:spcBef>
                <a:spcPts val="0"/>
              </a:spcBef>
              <a:spcAft>
                <a:spcPts val="0"/>
              </a:spcAft>
              <a:buNone/>
            </a:pPr>
            <a:r>
              <a:rPr lang="en-US"/>
              <a:t>Law of Total Probabilities</a:t>
            </a:r>
            <a:endParaRPr/>
          </a:p>
        </p:txBody>
      </p:sp>
      <p:graphicFrame>
        <p:nvGraphicFramePr>
          <p:cNvPr id="744" name="Google Shape;744;p91"/>
          <p:cNvGraphicFramePr/>
          <p:nvPr/>
        </p:nvGraphicFramePr>
        <p:xfrm>
          <a:off x="3688046" y="969457"/>
          <a:ext cx="3000000" cy="3000000"/>
        </p:xfrm>
        <a:graphic>
          <a:graphicData uri="http://schemas.openxmlformats.org/drawingml/2006/table">
            <a:tbl>
              <a:tblPr bandRow="1" firstRow="1">
                <a:noFill/>
                <a:tableStyleId>{753DFC70-7BFD-4AEC-B65D-A799BD61F03B}</a:tableStyleId>
              </a:tblPr>
              <a:tblGrid>
                <a:gridCol w="744900"/>
                <a:gridCol w="744900"/>
                <a:gridCol w="744900"/>
                <a:gridCol w="744900"/>
                <a:gridCol w="744900"/>
                <a:gridCol w="744900"/>
                <a:gridCol w="744900"/>
              </a:tblGrid>
              <a:tr h="559900">
                <a:tc>
                  <a:txBody>
                    <a:bodyPr/>
                    <a:lstStyle/>
                    <a:p>
                      <a:pPr indent="0" lvl="0" marL="0" marR="0" rtl="0" algn="ctr">
                        <a:spcBef>
                          <a:spcPts val="0"/>
                        </a:spcBef>
                        <a:spcAft>
                          <a:spcPts val="0"/>
                        </a:spcAft>
                        <a:buNone/>
                      </a:pPr>
                      <a:r>
                        <a:t/>
                      </a:r>
                      <a:endParaRPr b="1" sz="2700"/>
                    </a:p>
                  </a:txBody>
                  <a:tcPr marT="34300" marB="34300" marR="91450" marL="91450" anchor="ctr">
                    <a:lnL cap="flat" cmpd="sng" w="28575">
                      <a:solidFill>
                        <a:srgbClr val="1F497D"/>
                      </a:solidFill>
                      <a:prstDash val="solid"/>
                      <a:round/>
                      <a:headEnd len="sm" w="sm" type="none"/>
                      <a:tailEnd len="sm" w="sm" type="none"/>
                    </a:lnL>
                    <a:lnR cap="flat" cmpd="sng" w="28575">
                      <a:solidFill>
                        <a:srgbClr val="C0504D"/>
                      </a:solidFill>
                      <a:prstDash val="solid"/>
                      <a:round/>
                      <a:headEnd len="sm" w="sm" type="none"/>
                      <a:tailEnd len="sm" w="sm" type="none"/>
                    </a:lnR>
                    <a:lnT cap="flat" cmpd="sng" w="28575">
                      <a:solidFill>
                        <a:srgbClr val="1F497D"/>
                      </a:solidFill>
                      <a:prstDash val="solid"/>
                      <a:round/>
                      <a:headEnd len="sm" w="sm" type="none"/>
                      <a:tailEnd len="sm" w="sm" type="none"/>
                    </a:lnT>
                    <a:lnB cap="flat" cmpd="sng" w="28575">
                      <a:solidFill>
                        <a:srgbClr val="1F497D"/>
                      </a:solidFill>
                      <a:prstDash val="dot"/>
                      <a:round/>
                      <a:headEnd len="sm" w="sm" type="none"/>
                      <a:tailEnd len="sm" w="sm" type="none"/>
                    </a:lnB>
                    <a:solidFill>
                      <a:srgbClr val="C1FEEF"/>
                    </a:solidFill>
                  </a:tcPr>
                </a:tc>
                <a:tc gridSpan="2">
                  <a:txBody>
                    <a:bodyPr/>
                    <a:lstStyle/>
                    <a:p>
                      <a:pPr indent="0" lvl="0" marL="0" marR="0" rtl="0" algn="l">
                        <a:spcBef>
                          <a:spcPts val="0"/>
                        </a:spcBef>
                        <a:spcAft>
                          <a:spcPts val="0"/>
                        </a:spcAft>
                        <a:buNone/>
                      </a:pPr>
                      <a:r>
                        <a:rPr b="1" lang="en-US" sz="2700"/>
                        <a:t>A</a:t>
                      </a:r>
                      <a:endParaRPr sz="700"/>
                    </a:p>
                  </a:txBody>
                  <a:tcPr marT="34300" marB="34300" marR="91450" marL="91450">
                    <a:lnL cap="flat" cmpd="sng" w="28575">
                      <a:solidFill>
                        <a:srgbClr val="C0504D"/>
                      </a:solidFill>
                      <a:prstDash val="solid"/>
                      <a:round/>
                      <a:headEnd len="sm" w="sm" type="none"/>
                      <a:tailEnd len="sm" w="sm" type="none"/>
                    </a:lnL>
                    <a:lnR cap="flat" cmpd="sng" w="28575">
                      <a:solidFill>
                        <a:srgbClr val="C0504D"/>
                      </a:solidFill>
                      <a:prstDash val="solid"/>
                      <a:round/>
                      <a:headEnd len="sm" w="sm" type="none"/>
                      <a:tailEnd len="sm" w="sm" type="none"/>
                    </a:lnR>
                    <a:lnT cap="flat" cmpd="sng" w="28575">
                      <a:solidFill>
                        <a:srgbClr val="C0504D"/>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D0D0EF"/>
                    </a:solidFill>
                  </a:tcPr>
                </a:tc>
                <a:tc hMerge="1"/>
                <a:tc>
                  <a:txBody>
                    <a:bodyPr/>
                    <a:lstStyle/>
                    <a:p>
                      <a:pPr indent="0" lvl="0" marL="0" marR="0" rtl="0" algn="ctr">
                        <a:spcBef>
                          <a:spcPts val="0"/>
                        </a:spcBef>
                        <a:spcAft>
                          <a:spcPts val="0"/>
                        </a:spcAft>
                        <a:buNone/>
                      </a:pPr>
                      <a:r>
                        <a:t/>
                      </a:r>
                      <a:endParaRPr b="1" sz="2700"/>
                    </a:p>
                  </a:txBody>
                  <a:tcPr marT="34300" marB="34300" marR="91450" marL="91450" anchor="ctr">
                    <a:lnL cap="flat" cmpd="sng" w="28575">
                      <a:solidFill>
                        <a:srgbClr val="C0504D"/>
                      </a:solidFill>
                      <a:prstDash val="solid"/>
                      <a:round/>
                      <a:headEnd len="sm" w="sm" type="none"/>
                      <a:tailEnd len="sm" w="sm" type="none"/>
                    </a:lnL>
                    <a:lnR cap="flat" cmpd="sng" w="28575">
                      <a:solidFill>
                        <a:srgbClr val="1F497D"/>
                      </a:solidFill>
                      <a:prstDash val="dot"/>
                      <a:round/>
                      <a:headEnd len="sm" w="sm" type="none"/>
                      <a:tailEnd len="sm" w="sm" type="none"/>
                    </a:lnR>
                    <a:lnT cap="flat" cmpd="sng" w="28575">
                      <a:solidFill>
                        <a:srgbClr val="1F497D"/>
                      </a:solidFill>
                      <a:prstDash val="solid"/>
                      <a:round/>
                      <a:headEnd len="sm" w="sm" type="none"/>
                      <a:tailEnd len="sm" w="sm" type="none"/>
                    </a:lnT>
                    <a:lnB cap="flat" cmpd="sng" w="28575">
                      <a:solidFill>
                        <a:srgbClr val="F79646"/>
                      </a:solidFill>
                      <a:prstDash val="solid"/>
                      <a:round/>
                      <a:headEnd len="sm" w="sm" type="none"/>
                      <a:tailEnd len="sm" w="sm" type="none"/>
                    </a:lnB>
                    <a:solidFill>
                      <a:srgbClr val="C1FEEF"/>
                    </a:solidFill>
                  </a:tcPr>
                </a:tc>
                <a:tc>
                  <a:txBody>
                    <a:bodyPr/>
                    <a:lstStyle/>
                    <a:p>
                      <a:pPr indent="0" lvl="0" marL="0" marR="0" rtl="0" algn="ctr">
                        <a:spcBef>
                          <a:spcPts val="0"/>
                        </a:spcBef>
                        <a:spcAft>
                          <a:spcPts val="0"/>
                        </a:spcAft>
                        <a:buNone/>
                      </a:pPr>
                      <a:r>
                        <a:t/>
                      </a:r>
                      <a:endParaRPr b="1" sz="2700"/>
                    </a:p>
                  </a:txBody>
                  <a:tcPr marT="34300" marB="34300" marR="91450" marL="91450" anchor="ctr">
                    <a:lnL cap="flat" cmpd="sng" w="28575">
                      <a:solidFill>
                        <a:srgbClr val="1F497D"/>
                      </a:solidFill>
                      <a:prstDash val="dot"/>
                      <a:round/>
                      <a:headEnd len="sm" w="sm" type="none"/>
                      <a:tailEnd len="sm" w="sm" type="none"/>
                    </a:lnL>
                    <a:lnR cap="flat" cmpd="sng" w="28575">
                      <a:solidFill>
                        <a:srgbClr val="1F497D"/>
                      </a:solidFill>
                      <a:prstDash val="dot"/>
                      <a:round/>
                      <a:headEnd len="sm" w="sm" type="none"/>
                      <a:tailEnd len="sm" w="sm" type="none"/>
                    </a:lnR>
                    <a:lnT cap="flat" cmpd="sng" w="28575">
                      <a:solidFill>
                        <a:srgbClr val="1F497D"/>
                      </a:solidFill>
                      <a:prstDash val="solid"/>
                      <a:round/>
                      <a:headEnd len="sm" w="sm" type="none"/>
                      <a:tailEnd len="sm" w="sm" type="none"/>
                    </a:lnT>
                    <a:lnB cap="flat" cmpd="sng" w="28575">
                      <a:solidFill>
                        <a:srgbClr val="F79646"/>
                      </a:solidFill>
                      <a:prstDash val="solid"/>
                      <a:round/>
                      <a:headEnd len="sm" w="sm" type="none"/>
                      <a:tailEnd len="sm" w="sm" type="none"/>
                    </a:lnB>
                    <a:solidFill>
                      <a:srgbClr val="C1FEEF"/>
                    </a:solidFill>
                  </a:tcPr>
                </a:tc>
                <a:tc>
                  <a:txBody>
                    <a:bodyPr/>
                    <a:lstStyle/>
                    <a:p>
                      <a:pPr indent="0" lvl="0" marL="0" marR="0" rtl="0" algn="ctr">
                        <a:spcBef>
                          <a:spcPts val="0"/>
                        </a:spcBef>
                        <a:spcAft>
                          <a:spcPts val="0"/>
                        </a:spcAft>
                        <a:buNone/>
                      </a:pPr>
                      <a:r>
                        <a:t/>
                      </a:r>
                      <a:endParaRPr b="1" sz="2700"/>
                    </a:p>
                  </a:txBody>
                  <a:tcPr marT="34300" marB="34300" marR="91450" marL="91450" anchor="ctr">
                    <a:lnL cap="flat" cmpd="sng" w="28575">
                      <a:solidFill>
                        <a:srgbClr val="1F497D"/>
                      </a:solidFill>
                      <a:prstDash val="dot"/>
                      <a:round/>
                      <a:headEnd len="sm" w="sm" type="none"/>
                      <a:tailEnd len="sm" w="sm" type="none"/>
                    </a:lnL>
                    <a:lnR cap="flat" cmpd="sng" w="28575">
                      <a:solidFill>
                        <a:srgbClr val="1F497D"/>
                      </a:solidFill>
                      <a:prstDash val="dot"/>
                      <a:round/>
                      <a:headEnd len="sm" w="sm" type="none"/>
                      <a:tailEnd len="sm" w="sm" type="none"/>
                    </a:lnR>
                    <a:lnT cap="flat" cmpd="sng" w="28575">
                      <a:solidFill>
                        <a:srgbClr val="1F497D"/>
                      </a:solidFill>
                      <a:prstDash val="solid"/>
                      <a:round/>
                      <a:headEnd len="sm" w="sm" type="none"/>
                      <a:tailEnd len="sm" w="sm" type="none"/>
                    </a:lnT>
                    <a:lnB cap="flat" cmpd="sng" w="28575">
                      <a:solidFill>
                        <a:srgbClr val="F79646"/>
                      </a:solidFill>
                      <a:prstDash val="solid"/>
                      <a:round/>
                      <a:headEnd len="sm" w="sm" type="none"/>
                      <a:tailEnd len="sm" w="sm" type="none"/>
                    </a:lnB>
                    <a:solidFill>
                      <a:srgbClr val="C1FEEF"/>
                    </a:solidFill>
                  </a:tcPr>
                </a:tc>
                <a:tc>
                  <a:txBody>
                    <a:bodyPr/>
                    <a:lstStyle/>
                    <a:p>
                      <a:pPr indent="0" lvl="0" marL="0" marR="0" rtl="0" algn="ctr">
                        <a:spcBef>
                          <a:spcPts val="0"/>
                        </a:spcBef>
                        <a:spcAft>
                          <a:spcPts val="0"/>
                        </a:spcAft>
                        <a:buNone/>
                      </a:pPr>
                      <a:r>
                        <a:t/>
                      </a:r>
                      <a:endParaRPr b="1" sz="2700"/>
                    </a:p>
                  </a:txBody>
                  <a:tcPr marT="34300" marB="34300" marR="91450" marL="91450" anchor="ctr">
                    <a:lnL cap="flat" cmpd="sng" w="28575">
                      <a:solidFill>
                        <a:srgbClr val="1F497D"/>
                      </a:solidFill>
                      <a:prstDash val="dot"/>
                      <a:round/>
                      <a:headEnd len="sm" w="sm" type="none"/>
                      <a:tailEnd len="sm" w="sm" type="none"/>
                    </a:lnL>
                    <a:lnR cap="flat" cmpd="sng" w="28575">
                      <a:solidFill>
                        <a:srgbClr val="1F497D"/>
                      </a:solidFill>
                      <a:prstDash val="solid"/>
                      <a:round/>
                      <a:headEnd len="sm" w="sm" type="none"/>
                      <a:tailEnd len="sm" w="sm" type="none"/>
                    </a:lnR>
                    <a:lnT cap="flat" cmpd="sng" w="28575">
                      <a:solidFill>
                        <a:srgbClr val="1F497D"/>
                      </a:solidFill>
                      <a:prstDash val="solid"/>
                      <a:round/>
                      <a:headEnd len="sm" w="sm" type="none"/>
                      <a:tailEnd len="sm" w="sm" type="none"/>
                    </a:lnT>
                    <a:lnB cap="flat" cmpd="sng" w="28575">
                      <a:solidFill>
                        <a:srgbClr val="1F497D"/>
                      </a:solidFill>
                      <a:prstDash val="dot"/>
                      <a:round/>
                      <a:headEnd len="sm" w="sm" type="none"/>
                      <a:tailEnd len="sm" w="sm" type="none"/>
                    </a:lnB>
                    <a:solidFill>
                      <a:srgbClr val="C1FEEF"/>
                    </a:solidFill>
                  </a:tcPr>
                </a:tc>
              </a:tr>
              <a:tr h="559900">
                <a:tc>
                  <a:txBody>
                    <a:bodyPr/>
                    <a:lstStyle/>
                    <a:p>
                      <a:pPr indent="0" lvl="0" marL="0" marR="0" rtl="0" algn="ctr">
                        <a:spcBef>
                          <a:spcPts val="0"/>
                        </a:spcBef>
                        <a:spcAft>
                          <a:spcPts val="0"/>
                        </a:spcAft>
                        <a:buNone/>
                      </a:pPr>
                      <a:r>
                        <a:t/>
                      </a:r>
                      <a:endParaRPr b="1" sz="2700"/>
                    </a:p>
                  </a:txBody>
                  <a:tcPr marT="34300" marB="34300" marR="91450" marL="91450" anchor="ctr">
                    <a:lnL cap="flat" cmpd="sng" w="28575">
                      <a:solidFill>
                        <a:srgbClr val="1F497D"/>
                      </a:solidFill>
                      <a:prstDash val="solid"/>
                      <a:round/>
                      <a:headEnd len="sm" w="sm" type="none"/>
                      <a:tailEnd len="sm" w="sm" type="none"/>
                    </a:lnL>
                    <a:lnR cap="flat" cmpd="sng" w="28575">
                      <a:solidFill>
                        <a:srgbClr val="C0504D"/>
                      </a:solidFill>
                      <a:prstDash val="solid"/>
                      <a:round/>
                      <a:headEnd len="sm" w="sm" type="none"/>
                      <a:tailEnd len="sm" w="sm" type="none"/>
                    </a:lnR>
                    <a:lnT cap="flat" cmpd="sng" w="28575">
                      <a:solidFill>
                        <a:srgbClr val="1F497D"/>
                      </a:solidFill>
                      <a:prstDash val="dot"/>
                      <a:round/>
                      <a:headEnd len="sm" w="sm" type="none"/>
                      <a:tailEnd len="sm" w="sm" type="none"/>
                    </a:lnT>
                    <a:lnB cap="flat" cmpd="sng" w="28575">
                      <a:solidFill>
                        <a:srgbClr val="1F497D"/>
                      </a:solidFill>
                      <a:prstDash val="dot"/>
                      <a:round/>
                      <a:headEnd len="sm" w="sm" type="none"/>
                      <a:tailEnd len="sm" w="sm" type="none"/>
                    </a:lnB>
                    <a:solidFill>
                      <a:srgbClr val="C1FEEF"/>
                    </a:solidFill>
                  </a:tcPr>
                </a:tc>
                <a:tc rowSpan="4">
                  <a:txBody>
                    <a:bodyPr/>
                    <a:lstStyle/>
                    <a:p>
                      <a:pPr indent="0" lvl="0" marL="0" marR="0" rtl="0" algn="ctr">
                        <a:spcBef>
                          <a:spcPts val="0"/>
                        </a:spcBef>
                        <a:spcAft>
                          <a:spcPts val="0"/>
                        </a:spcAft>
                        <a:buNone/>
                      </a:pPr>
                      <a:r>
                        <a:t/>
                      </a:r>
                      <a:endParaRPr b="1" sz="2700"/>
                    </a:p>
                  </a:txBody>
                  <a:tcPr marT="34300" marB="34300" marR="91450" marL="91450" anchor="ctr">
                    <a:lnL cap="flat" cmpd="sng" w="28575">
                      <a:solidFill>
                        <a:srgbClr val="C0504D"/>
                      </a:solidFill>
                      <a:prstDash val="solid"/>
                      <a:round/>
                      <a:headEnd len="sm" w="sm" type="none"/>
                      <a:tailEnd len="sm" w="sm" type="none"/>
                    </a:lnL>
                    <a:lnR cap="flat" cmpd="sng" w="28575">
                      <a:solidFill>
                        <a:srgbClr val="F79646"/>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28575">
                      <a:solidFill>
                        <a:srgbClr val="C0504D"/>
                      </a:solidFill>
                      <a:prstDash val="solid"/>
                      <a:round/>
                      <a:headEnd len="sm" w="sm" type="none"/>
                      <a:tailEnd len="sm" w="sm" type="none"/>
                    </a:lnB>
                    <a:solidFill>
                      <a:srgbClr val="D0D0EF"/>
                    </a:solidFill>
                  </a:tcPr>
                </a:tc>
                <a:tc rowSpan="3">
                  <a:txBody>
                    <a:bodyPr/>
                    <a:lstStyle/>
                    <a:p>
                      <a:pPr indent="0" lvl="0" marL="0" marR="0" rtl="0" algn="ctr">
                        <a:spcBef>
                          <a:spcPts val="0"/>
                        </a:spcBef>
                        <a:spcAft>
                          <a:spcPts val="0"/>
                        </a:spcAft>
                        <a:buNone/>
                      </a:pPr>
                      <a:r>
                        <a:rPr b="1" lang="en-US" sz="2700"/>
                        <a:t>A</a:t>
                      </a:r>
                      <a:endParaRPr sz="700"/>
                    </a:p>
                    <a:p>
                      <a:pPr indent="0" lvl="0" marL="0" marR="0" rtl="0" algn="ctr">
                        <a:spcBef>
                          <a:spcPts val="0"/>
                        </a:spcBef>
                        <a:spcAft>
                          <a:spcPts val="0"/>
                        </a:spcAft>
                        <a:buNone/>
                      </a:pPr>
                      <a:r>
                        <a:rPr b="1" lang="en-US" sz="2100"/>
                        <a:t>and</a:t>
                      </a:r>
                      <a:endParaRPr sz="700"/>
                    </a:p>
                    <a:p>
                      <a:pPr indent="0" lvl="0" marL="0" marR="0" rtl="0" algn="ctr">
                        <a:spcBef>
                          <a:spcPts val="0"/>
                        </a:spcBef>
                        <a:spcAft>
                          <a:spcPts val="0"/>
                        </a:spcAft>
                        <a:buNone/>
                      </a:pPr>
                      <a:r>
                        <a:rPr b="1" lang="en-US" sz="2700"/>
                        <a:t>B</a:t>
                      </a:r>
                      <a:endParaRPr sz="700"/>
                    </a:p>
                  </a:txBody>
                  <a:tcPr marT="34300" marB="34300" marR="91450" marL="91450" anchor="ctr">
                    <a:lnL cap="flat" cmpd="sng" w="28575">
                      <a:solidFill>
                        <a:srgbClr val="F79646"/>
                      </a:solidFill>
                      <a:prstDash val="solid"/>
                      <a:round/>
                      <a:headEnd len="sm" w="sm" type="none"/>
                      <a:tailEnd len="sm" w="sm" type="none"/>
                    </a:lnL>
                    <a:lnR cap="flat" cmpd="sng" w="28575">
                      <a:solidFill>
                        <a:srgbClr val="C0504D"/>
                      </a:solidFill>
                      <a:prstDash val="solid"/>
                      <a:round/>
                      <a:headEnd len="sm" w="sm" type="none"/>
                      <a:tailEnd len="sm" w="sm" type="none"/>
                    </a:lnR>
                    <a:lnT cap="flat" cmpd="sng" w="28575">
                      <a:solidFill>
                        <a:srgbClr val="F79646"/>
                      </a:solidFill>
                      <a:prstDash val="solid"/>
                      <a:round/>
                      <a:headEnd len="sm" w="sm" type="none"/>
                      <a:tailEnd len="sm" w="sm" type="none"/>
                    </a:lnT>
                    <a:lnB cap="flat" cmpd="sng" w="28575">
                      <a:solidFill>
                        <a:srgbClr val="F79646"/>
                      </a:solidFill>
                      <a:prstDash val="solid"/>
                      <a:round/>
                      <a:headEnd len="sm" w="sm" type="none"/>
                      <a:tailEnd len="sm" w="sm" type="none"/>
                    </a:lnB>
                    <a:solidFill>
                      <a:srgbClr val="7373D1"/>
                    </a:solidFill>
                  </a:tcPr>
                </a:tc>
                <a:tc>
                  <a:txBody>
                    <a:bodyPr/>
                    <a:lstStyle/>
                    <a:p>
                      <a:pPr indent="0" lvl="0" marL="0" marR="0" rtl="0" algn="ctr">
                        <a:spcBef>
                          <a:spcPts val="0"/>
                        </a:spcBef>
                        <a:spcAft>
                          <a:spcPts val="0"/>
                        </a:spcAft>
                        <a:buNone/>
                      </a:pPr>
                      <a:r>
                        <a:t/>
                      </a:r>
                      <a:endParaRPr b="1" sz="2700"/>
                    </a:p>
                  </a:txBody>
                  <a:tcPr marT="34300" marB="34300" marR="91450" marL="91450" anchor="ctr">
                    <a:lnL cap="flat" cmpd="sng" w="28575">
                      <a:solidFill>
                        <a:srgbClr val="C0504D"/>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28575">
                      <a:solidFill>
                        <a:srgbClr val="F79646"/>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BCBEF"/>
                    </a:solidFill>
                  </a:tcPr>
                </a:tc>
                <a:tc>
                  <a:txBody>
                    <a:bodyPr/>
                    <a:lstStyle/>
                    <a:p>
                      <a:pPr indent="0" lvl="0" marL="0" marR="0" rtl="0" algn="ctr">
                        <a:spcBef>
                          <a:spcPts val="0"/>
                        </a:spcBef>
                        <a:spcAft>
                          <a:spcPts val="0"/>
                        </a:spcAft>
                        <a:buNone/>
                      </a:pPr>
                      <a:r>
                        <a:t/>
                      </a:r>
                      <a:endParaRPr b="1" sz="2700"/>
                    </a:p>
                  </a:txBody>
                  <a:tcPr marT="34300" marB="34300"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28575">
                      <a:solidFill>
                        <a:srgbClr val="F79646"/>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BCBEF"/>
                    </a:solidFill>
                  </a:tcPr>
                </a:tc>
                <a:tc>
                  <a:txBody>
                    <a:bodyPr/>
                    <a:lstStyle/>
                    <a:p>
                      <a:pPr indent="0" lvl="0" marL="0" marR="0" rtl="0" algn="ctr">
                        <a:lnSpc>
                          <a:spcPct val="100000"/>
                        </a:lnSpc>
                        <a:spcBef>
                          <a:spcPts val="0"/>
                        </a:spcBef>
                        <a:spcAft>
                          <a:spcPts val="0"/>
                        </a:spcAft>
                        <a:buClr>
                          <a:schemeClr val="dk1"/>
                        </a:buClr>
                        <a:buSzPts val="2700"/>
                        <a:buFont typeface="Times New Roman"/>
                        <a:buNone/>
                      </a:pPr>
                      <a:r>
                        <a:rPr b="1" lang="en-US" sz="2700"/>
                        <a:t>B</a:t>
                      </a:r>
                      <a:endParaRPr sz="700"/>
                    </a:p>
                  </a:txBody>
                  <a:tcPr marT="34300" marB="34300" marR="91450" marL="91450" anchor="ctr">
                    <a:lnL cap="flat" cmpd="sng" w="9525">
                      <a:solidFill>
                        <a:srgbClr val="000000">
                          <a:alpha val="0"/>
                        </a:srgbClr>
                      </a:solidFill>
                      <a:prstDash val="solid"/>
                      <a:round/>
                      <a:headEnd len="sm" w="sm" type="none"/>
                      <a:tailEnd len="sm" w="sm" type="none"/>
                    </a:lnL>
                    <a:lnR cap="flat" cmpd="sng" w="28575">
                      <a:solidFill>
                        <a:srgbClr val="F79646"/>
                      </a:solidFill>
                      <a:prstDash val="solid"/>
                      <a:round/>
                      <a:headEnd len="sm" w="sm" type="none"/>
                      <a:tailEnd len="sm" w="sm" type="none"/>
                    </a:lnR>
                    <a:lnT cap="flat" cmpd="sng" w="28575">
                      <a:solidFill>
                        <a:srgbClr val="F79646"/>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BCBEF"/>
                    </a:solidFill>
                  </a:tcPr>
                </a:tc>
                <a:tc>
                  <a:txBody>
                    <a:bodyPr/>
                    <a:lstStyle/>
                    <a:p>
                      <a:pPr indent="0" lvl="0" marL="0" marR="0" rtl="0" algn="ctr">
                        <a:spcBef>
                          <a:spcPts val="0"/>
                        </a:spcBef>
                        <a:spcAft>
                          <a:spcPts val="0"/>
                        </a:spcAft>
                        <a:buNone/>
                      </a:pPr>
                      <a:r>
                        <a:t/>
                      </a:r>
                      <a:endParaRPr b="1" sz="2700"/>
                    </a:p>
                  </a:txBody>
                  <a:tcPr marT="34300" marB="34300" marR="91450" marL="91450" anchor="ctr">
                    <a:lnL cap="flat" cmpd="sng" w="28575">
                      <a:solidFill>
                        <a:srgbClr val="F79646"/>
                      </a:solidFill>
                      <a:prstDash val="solid"/>
                      <a:round/>
                      <a:headEnd len="sm" w="sm" type="none"/>
                      <a:tailEnd len="sm" w="sm" type="none"/>
                    </a:lnL>
                    <a:lnR cap="flat" cmpd="sng" w="28575">
                      <a:solidFill>
                        <a:srgbClr val="1F497D"/>
                      </a:solidFill>
                      <a:prstDash val="solid"/>
                      <a:round/>
                      <a:headEnd len="sm" w="sm" type="none"/>
                      <a:tailEnd len="sm" w="sm" type="none"/>
                    </a:lnR>
                    <a:lnT cap="flat" cmpd="sng" w="28575">
                      <a:solidFill>
                        <a:srgbClr val="1F497D"/>
                      </a:solidFill>
                      <a:prstDash val="dot"/>
                      <a:round/>
                      <a:headEnd len="sm" w="sm" type="none"/>
                      <a:tailEnd len="sm" w="sm" type="none"/>
                    </a:lnT>
                    <a:lnB cap="flat" cmpd="sng" w="28575">
                      <a:solidFill>
                        <a:srgbClr val="1F497D"/>
                      </a:solidFill>
                      <a:prstDash val="dot"/>
                      <a:round/>
                      <a:headEnd len="sm" w="sm" type="none"/>
                      <a:tailEnd len="sm" w="sm" type="none"/>
                    </a:lnB>
                    <a:solidFill>
                      <a:srgbClr val="DCE6F2"/>
                    </a:solidFill>
                  </a:tcPr>
                </a:tc>
              </a:tr>
              <a:tr h="559900">
                <a:tc>
                  <a:txBody>
                    <a:bodyPr/>
                    <a:lstStyle/>
                    <a:p>
                      <a:pPr indent="0" lvl="0" marL="0" marR="0" rtl="0" algn="ctr">
                        <a:spcBef>
                          <a:spcPts val="0"/>
                        </a:spcBef>
                        <a:spcAft>
                          <a:spcPts val="0"/>
                        </a:spcAft>
                        <a:buNone/>
                      </a:pPr>
                      <a:r>
                        <a:t/>
                      </a:r>
                      <a:endParaRPr b="1" sz="2700"/>
                    </a:p>
                  </a:txBody>
                  <a:tcPr marT="34300" marB="34300" marR="91450" marL="91450" anchor="ctr">
                    <a:lnL cap="flat" cmpd="sng" w="28575">
                      <a:solidFill>
                        <a:srgbClr val="1F497D"/>
                      </a:solidFill>
                      <a:prstDash val="solid"/>
                      <a:round/>
                      <a:headEnd len="sm" w="sm" type="none"/>
                      <a:tailEnd len="sm" w="sm" type="none"/>
                    </a:lnL>
                    <a:lnR cap="flat" cmpd="sng" w="28575">
                      <a:solidFill>
                        <a:srgbClr val="C0504D"/>
                      </a:solidFill>
                      <a:prstDash val="solid"/>
                      <a:round/>
                      <a:headEnd len="sm" w="sm" type="none"/>
                      <a:tailEnd len="sm" w="sm" type="none"/>
                    </a:lnR>
                    <a:lnT cap="flat" cmpd="sng" w="28575">
                      <a:solidFill>
                        <a:srgbClr val="1F497D"/>
                      </a:solidFill>
                      <a:prstDash val="dot"/>
                      <a:round/>
                      <a:headEnd len="sm" w="sm" type="none"/>
                      <a:tailEnd len="sm" w="sm" type="none"/>
                    </a:lnT>
                    <a:lnB cap="flat" cmpd="sng" w="28575">
                      <a:solidFill>
                        <a:srgbClr val="1F497D"/>
                      </a:solidFill>
                      <a:prstDash val="dot"/>
                      <a:round/>
                      <a:headEnd len="sm" w="sm" type="none"/>
                      <a:tailEnd len="sm" w="sm" type="none"/>
                    </a:lnB>
                    <a:solidFill>
                      <a:srgbClr val="C1FEEF"/>
                    </a:solidFill>
                  </a:tcPr>
                </a:tc>
                <a:tc vMerge="1"/>
                <a:tc vMerge="1"/>
                <a:tc gridSpan="3">
                  <a:txBody>
                    <a:bodyPr/>
                    <a:lstStyle/>
                    <a:p>
                      <a:pPr indent="0" lvl="0" marL="0" marR="0" rtl="0" algn="ctr">
                        <a:lnSpc>
                          <a:spcPct val="100000"/>
                        </a:lnSpc>
                        <a:spcBef>
                          <a:spcPts val="0"/>
                        </a:spcBef>
                        <a:spcAft>
                          <a:spcPts val="0"/>
                        </a:spcAft>
                        <a:buClr>
                          <a:schemeClr val="dk1"/>
                        </a:buClr>
                        <a:buSzPts val="2100"/>
                        <a:buFont typeface="Times New Roman"/>
                        <a:buNone/>
                      </a:pPr>
                      <a:r>
                        <a:rPr b="1" lang="en-US" sz="2100"/>
                        <a:t>not</a:t>
                      </a:r>
                      <a:r>
                        <a:rPr b="1" lang="en-US" sz="2700"/>
                        <a:t> A </a:t>
                      </a:r>
                      <a:r>
                        <a:rPr b="1" lang="en-US" sz="2100"/>
                        <a:t>and</a:t>
                      </a:r>
                      <a:r>
                        <a:rPr b="1" lang="en-US" sz="2700"/>
                        <a:t> B</a:t>
                      </a:r>
                      <a:endParaRPr b="1" sz="2700"/>
                    </a:p>
                  </a:txBody>
                  <a:tcPr marT="34300" marB="34300" marR="91450" marL="91450" anchor="ctr">
                    <a:lnL cap="flat" cmpd="sng" w="28575">
                      <a:solidFill>
                        <a:srgbClr val="C0504D"/>
                      </a:solidFill>
                      <a:prstDash val="solid"/>
                      <a:round/>
                      <a:headEnd len="sm" w="sm" type="none"/>
                      <a:tailEnd len="sm" w="sm" type="none"/>
                    </a:lnL>
                    <a:lnR cap="flat" cmpd="sng" w="28575">
                      <a:solidFill>
                        <a:srgbClr val="F79646"/>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BCBEF"/>
                    </a:solidFill>
                  </a:tcPr>
                </a:tc>
                <a:tc hMerge="1"/>
                <a:tc hMerge="1"/>
                <a:tc>
                  <a:txBody>
                    <a:bodyPr/>
                    <a:lstStyle/>
                    <a:p>
                      <a:pPr indent="0" lvl="0" marL="0" marR="0" rtl="0" algn="ctr">
                        <a:spcBef>
                          <a:spcPts val="0"/>
                        </a:spcBef>
                        <a:spcAft>
                          <a:spcPts val="0"/>
                        </a:spcAft>
                        <a:buNone/>
                      </a:pPr>
                      <a:r>
                        <a:t/>
                      </a:r>
                      <a:endParaRPr b="1" sz="2700"/>
                    </a:p>
                  </a:txBody>
                  <a:tcPr marT="34300" marB="34300" marR="91450" marL="91450" anchor="ctr">
                    <a:lnL cap="flat" cmpd="sng" w="28575">
                      <a:solidFill>
                        <a:srgbClr val="F79646"/>
                      </a:solidFill>
                      <a:prstDash val="solid"/>
                      <a:round/>
                      <a:headEnd len="sm" w="sm" type="none"/>
                      <a:tailEnd len="sm" w="sm" type="none"/>
                    </a:lnL>
                    <a:lnR cap="flat" cmpd="sng" w="28575">
                      <a:solidFill>
                        <a:srgbClr val="1F497D"/>
                      </a:solidFill>
                      <a:prstDash val="solid"/>
                      <a:round/>
                      <a:headEnd len="sm" w="sm" type="none"/>
                      <a:tailEnd len="sm" w="sm" type="none"/>
                    </a:lnR>
                    <a:lnT cap="flat" cmpd="sng" w="28575">
                      <a:solidFill>
                        <a:srgbClr val="1F497D"/>
                      </a:solidFill>
                      <a:prstDash val="dot"/>
                      <a:round/>
                      <a:headEnd len="sm" w="sm" type="none"/>
                      <a:tailEnd len="sm" w="sm" type="none"/>
                    </a:lnT>
                    <a:lnB cap="flat" cmpd="sng" w="28575">
                      <a:solidFill>
                        <a:srgbClr val="1F497D"/>
                      </a:solidFill>
                      <a:prstDash val="dot"/>
                      <a:round/>
                      <a:headEnd len="sm" w="sm" type="none"/>
                      <a:tailEnd len="sm" w="sm" type="none"/>
                    </a:lnB>
                    <a:solidFill>
                      <a:srgbClr val="DCE6F2"/>
                    </a:solidFill>
                  </a:tcPr>
                </a:tc>
              </a:tr>
              <a:tr h="559900">
                <a:tc>
                  <a:txBody>
                    <a:bodyPr/>
                    <a:lstStyle/>
                    <a:p>
                      <a:pPr indent="0" lvl="0" marL="0" marR="0" rtl="0" algn="ctr">
                        <a:spcBef>
                          <a:spcPts val="0"/>
                        </a:spcBef>
                        <a:spcAft>
                          <a:spcPts val="0"/>
                        </a:spcAft>
                        <a:buNone/>
                      </a:pPr>
                      <a:r>
                        <a:t/>
                      </a:r>
                      <a:endParaRPr b="1" sz="2700"/>
                    </a:p>
                  </a:txBody>
                  <a:tcPr marT="34300" marB="34300" marR="91450" marL="91450" anchor="ctr">
                    <a:lnL cap="flat" cmpd="sng" w="28575">
                      <a:solidFill>
                        <a:srgbClr val="1F497D"/>
                      </a:solidFill>
                      <a:prstDash val="solid"/>
                      <a:round/>
                      <a:headEnd len="sm" w="sm" type="none"/>
                      <a:tailEnd len="sm" w="sm" type="none"/>
                    </a:lnL>
                    <a:lnR cap="flat" cmpd="sng" w="28575">
                      <a:solidFill>
                        <a:srgbClr val="C0504D"/>
                      </a:solidFill>
                      <a:prstDash val="solid"/>
                      <a:round/>
                      <a:headEnd len="sm" w="sm" type="none"/>
                      <a:tailEnd len="sm" w="sm" type="none"/>
                    </a:lnR>
                    <a:lnT cap="flat" cmpd="sng" w="28575">
                      <a:solidFill>
                        <a:srgbClr val="1F497D"/>
                      </a:solidFill>
                      <a:prstDash val="dot"/>
                      <a:round/>
                      <a:headEnd len="sm" w="sm" type="none"/>
                      <a:tailEnd len="sm" w="sm" type="none"/>
                    </a:lnT>
                    <a:lnB cap="flat" cmpd="sng" w="28575">
                      <a:solidFill>
                        <a:srgbClr val="1F497D"/>
                      </a:solidFill>
                      <a:prstDash val="dot"/>
                      <a:round/>
                      <a:headEnd len="sm" w="sm" type="none"/>
                      <a:tailEnd len="sm" w="sm" type="none"/>
                    </a:lnB>
                    <a:solidFill>
                      <a:srgbClr val="C1FEEF"/>
                    </a:solidFill>
                  </a:tcPr>
                </a:tc>
                <a:tc vMerge="1"/>
                <a:tc vMerge="1"/>
                <a:tc>
                  <a:txBody>
                    <a:bodyPr/>
                    <a:lstStyle/>
                    <a:p>
                      <a:pPr indent="0" lvl="0" marL="0" marR="0" rtl="0" algn="ctr">
                        <a:spcBef>
                          <a:spcPts val="0"/>
                        </a:spcBef>
                        <a:spcAft>
                          <a:spcPts val="0"/>
                        </a:spcAft>
                        <a:buNone/>
                      </a:pPr>
                      <a:r>
                        <a:t/>
                      </a:r>
                      <a:endParaRPr b="1" sz="2700"/>
                    </a:p>
                  </a:txBody>
                  <a:tcPr marT="34300" marB="34300" marR="91450" marL="91450" anchor="ctr">
                    <a:lnL cap="flat" cmpd="sng" w="28575">
                      <a:solidFill>
                        <a:srgbClr val="C0504D"/>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28575">
                      <a:solidFill>
                        <a:srgbClr val="F79646"/>
                      </a:solidFill>
                      <a:prstDash val="solid"/>
                      <a:round/>
                      <a:headEnd len="sm" w="sm" type="none"/>
                      <a:tailEnd len="sm" w="sm" type="none"/>
                    </a:lnB>
                    <a:solidFill>
                      <a:srgbClr val="CBCBEF"/>
                    </a:solidFill>
                  </a:tcPr>
                </a:tc>
                <a:tc>
                  <a:txBody>
                    <a:bodyPr/>
                    <a:lstStyle/>
                    <a:p>
                      <a:pPr indent="0" lvl="0" marL="0" marR="0" rtl="0" algn="ctr">
                        <a:spcBef>
                          <a:spcPts val="0"/>
                        </a:spcBef>
                        <a:spcAft>
                          <a:spcPts val="0"/>
                        </a:spcAft>
                        <a:buNone/>
                      </a:pPr>
                      <a:r>
                        <a:t/>
                      </a:r>
                      <a:endParaRPr b="1" sz="2700"/>
                    </a:p>
                  </a:txBody>
                  <a:tcPr marT="34300" marB="34300"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28575">
                      <a:solidFill>
                        <a:srgbClr val="F79646"/>
                      </a:solidFill>
                      <a:prstDash val="solid"/>
                      <a:round/>
                      <a:headEnd len="sm" w="sm" type="none"/>
                      <a:tailEnd len="sm" w="sm" type="none"/>
                    </a:lnB>
                    <a:solidFill>
                      <a:srgbClr val="CBCBEF"/>
                    </a:solidFill>
                  </a:tcPr>
                </a:tc>
                <a:tc>
                  <a:txBody>
                    <a:bodyPr/>
                    <a:lstStyle/>
                    <a:p>
                      <a:pPr indent="0" lvl="0" marL="0" marR="0" rtl="0" algn="ctr">
                        <a:spcBef>
                          <a:spcPts val="0"/>
                        </a:spcBef>
                        <a:spcAft>
                          <a:spcPts val="0"/>
                        </a:spcAft>
                        <a:buNone/>
                      </a:pPr>
                      <a:r>
                        <a:t/>
                      </a:r>
                      <a:endParaRPr b="1" sz="2700"/>
                    </a:p>
                  </a:txBody>
                  <a:tcPr marT="34300" marB="34300" marR="91450" marL="91450" anchor="ctr">
                    <a:lnL cap="flat" cmpd="sng" w="9525">
                      <a:solidFill>
                        <a:srgbClr val="000000">
                          <a:alpha val="0"/>
                        </a:srgbClr>
                      </a:solidFill>
                      <a:prstDash val="solid"/>
                      <a:round/>
                      <a:headEnd len="sm" w="sm" type="none"/>
                      <a:tailEnd len="sm" w="sm" type="none"/>
                    </a:lnL>
                    <a:lnR cap="flat" cmpd="sng" w="28575">
                      <a:solidFill>
                        <a:srgbClr val="F79646"/>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28575">
                      <a:solidFill>
                        <a:srgbClr val="F79646"/>
                      </a:solidFill>
                      <a:prstDash val="solid"/>
                      <a:round/>
                      <a:headEnd len="sm" w="sm" type="none"/>
                      <a:tailEnd len="sm" w="sm" type="none"/>
                    </a:lnB>
                    <a:solidFill>
                      <a:srgbClr val="CBCBEF"/>
                    </a:solidFill>
                  </a:tcPr>
                </a:tc>
                <a:tc>
                  <a:txBody>
                    <a:bodyPr/>
                    <a:lstStyle/>
                    <a:p>
                      <a:pPr indent="0" lvl="0" marL="0" marR="0" rtl="0" algn="ctr">
                        <a:spcBef>
                          <a:spcPts val="0"/>
                        </a:spcBef>
                        <a:spcAft>
                          <a:spcPts val="0"/>
                        </a:spcAft>
                        <a:buNone/>
                      </a:pPr>
                      <a:r>
                        <a:t/>
                      </a:r>
                      <a:endParaRPr b="1" sz="2700"/>
                    </a:p>
                  </a:txBody>
                  <a:tcPr marT="34300" marB="34300" marR="91450" marL="91450" anchor="ctr">
                    <a:lnL cap="flat" cmpd="sng" w="28575">
                      <a:solidFill>
                        <a:srgbClr val="F79646"/>
                      </a:solidFill>
                      <a:prstDash val="solid"/>
                      <a:round/>
                      <a:headEnd len="sm" w="sm" type="none"/>
                      <a:tailEnd len="sm" w="sm" type="none"/>
                    </a:lnL>
                    <a:lnR cap="flat" cmpd="sng" w="28575">
                      <a:solidFill>
                        <a:srgbClr val="1F497D"/>
                      </a:solidFill>
                      <a:prstDash val="solid"/>
                      <a:round/>
                      <a:headEnd len="sm" w="sm" type="none"/>
                      <a:tailEnd len="sm" w="sm" type="none"/>
                    </a:lnR>
                    <a:lnT cap="flat" cmpd="sng" w="28575">
                      <a:solidFill>
                        <a:srgbClr val="1F497D"/>
                      </a:solidFill>
                      <a:prstDash val="dot"/>
                      <a:round/>
                      <a:headEnd len="sm" w="sm" type="none"/>
                      <a:tailEnd len="sm" w="sm" type="none"/>
                    </a:lnT>
                    <a:lnB cap="flat" cmpd="sng" w="28575">
                      <a:solidFill>
                        <a:srgbClr val="1F497D"/>
                      </a:solidFill>
                      <a:prstDash val="dot"/>
                      <a:round/>
                      <a:headEnd len="sm" w="sm" type="none"/>
                      <a:tailEnd len="sm" w="sm" type="none"/>
                    </a:lnB>
                    <a:solidFill>
                      <a:srgbClr val="DCE6F2"/>
                    </a:solidFill>
                  </a:tcPr>
                </a:tc>
              </a:tr>
              <a:tr h="559900">
                <a:tc>
                  <a:txBody>
                    <a:bodyPr/>
                    <a:lstStyle/>
                    <a:p>
                      <a:pPr indent="0" lvl="0" marL="0" marR="0" rtl="0" algn="ctr">
                        <a:spcBef>
                          <a:spcPts val="0"/>
                        </a:spcBef>
                        <a:spcAft>
                          <a:spcPts val="0"/>
                        </a:spcAft>
                        <a:buNone/>
                      </a:pPr>
                      <a:r>
                        <a:t/>
                      </a:r>
                      <a:endParaRPr b="1" sz="2700"/>
                    </a:p>
                  </a:txBody>
                  <a:tcPr marT="34300" marB="34300" marR="91450" marL="91450" anchor="ctr">
                    <a:lnL cap="flat" cmpd="sng" w="28575">
                      <a:solidFill>
                        <a:srgbClr val="1F497D"/>
                      </a:solidFill>
                      <a:prstDash val="solid"/>
                      <a:round/>
                      <a:headEnd len="sm" w="sm" type="none"/>
                      <a:tailEnd len="sm" w="sm" type="none"/>
                    </a:lnL>
                    <a:lnR cap="flat" cmpd="sng" w="28575">
                      <a:solidFill>
                        <a:srgbClr val="C0504D"/>
                      </a:solidFill>
                      <a:prstDash val="solid"/>
                      <a:round/>
                      <a:headEnd len="sm" w="sm" type="none"/>
                      <a:tailEnd len="sm" w="sm" type="none"/>
                    </a:lnR>
                    <a:lnT cap="flat" cmpd="sng" w="28575">
                      <a:solidFill>
                        <a:srgbClr val="1F497D"/>
                      </a:solidFill>
                      <a:prstDash val="dot"/>
                      <a:round/>
                      <a:headEnd len="sm" w="sm" type="none"/>
                      <a:tailEnd len="sm" w="sm" type="none"/>
                    </a:lnT>
                    <a:lnB cap="flat" cmpd="sng" w="28575">
                      <a:solidFill>
                        <a:srgbClr val="1F497D"/>
                      </a:solidFill>
                      <a:prstDash val="solid"/>
                      <a:round/>
                      <a:headEnd len="sm" w="sm" type="none"/>
                      <a:tailEnd len="sm" w="sm" type="none"/>
                    </a:lnB>
                    <a:solidFill>
                      <a:srgbClr val="DCE6F2"/>
                    </a:solidFill>
                  </a:tcPr>
                </a:tc>
                <a:tc vMerge="1"/>
                <a:tc>
                  <a:txBody>
                    <a:bodyPr/>
                    <a:lstStyle/>
                    <a:p>
                      <a:pPr indent="0" lvl="0" marL="0" marR="0" rtl="0" algn="ctr">
                        <a:spcBef>
                          <a:spcPts val="0"/>
                        </a:spcBef>
                        <a:spcAft>
                          <a:spcPts val="0"/>
                        </a:spcAft>
                        <a:buNone/>
                      </a:pPr>
                      <a:r>
                        <a:t/>
                      </a:r>
                      <a:endParaRPr b="1" sz="2700"/>
                    </a:p>
                  </a:txBody>
                  <a:tcPr marT="34300" marB="34300" marR="91450" marL="91450" anchor="ctr">
                    <a:lnL cap="flat" cmpd="sng" w="28575">
                      <a:solidFill>
                        <a:srgbClr val="F79646">
                          <a:alpha val="0"/>
                        </a:srgbClr>
                      </a:solidFill>
                      <a:prstDash val="solid"/>
                      <a:round/>
                      <a:headEnd len="sm" w="sm" type="none"/>
                      <a:tailEnd len="sm" w="sm" type="none"/>
                    </a:lnL>
                    <a:lnR cap="flat" cmpd="sng" w="28575">
                      <a:solidFill>
                        <a:srgbClr val="C0504D"/>
                      </a:solidFill>
                      <a:prstDash val="solid"/>
                      <a:round/>
                      <a:headEnd len="sm" w="sm" type="none"/>
                      <a:tailEnd len="sm" w="sm" type="none"/>
                    </a:lnR>
                    <a:lnT cap="flat" cmpd="sng" w="28575">
                      <a:solidFill>
                        <a:srgbClr val="F79646"/>
                      </a:solidFill>
                      <a:prstDash val="solid"/>
                      <a:round/>
                      <a:headEnd len="sm" w="sm" type="none"/>
                      <a:tailEnd len="sm" w="sm" type="none"/>
                    </a:lnT>
                    <a:lnB cap="flat" cmpd="sng" w="28575">
                      <a:solidFill>
                        <a:srgbClr val="C0504D"/>
                      </a:solidFill>
                      <a:prstDash val="solid"/>
                      <a:round/>
                      <a:headEnd len="sm" w="sm" type="none"/>
                      <a:tailEnd len="sm" w="sm" type="none"/>
                    </a:lnB>
                    <a:solidFill>
                      <a:srgbClr val="D0D0EF"/>
                    </a:solidFill>
                  </a:tcPr>
                </a:tc>
                <a:tc>
                  <a:txBody>
                    <a:bodyPr/>
                    <a:lstStyle/>
                    <a:p>
                      <a:pPr indent="0" lvl="0" marL="0" marR="0" rtl="0" algn="ctr">
                        <a:spcBef>
                          <a:spcPts val="0"/>
                        </a:spcBef>
                        <a:spcAft>
                          <a:spcPts val="0"/>
                        </a:spcAft>
                        <a:buNone/>
                      </a:pPr>
                      <a:r>
                        <a:t/>
                      </a:r>
                      <a:endParaRPr b="1" sz="2700"/>
                    </a:p>
                  </a:txBody>
                  <a:tcPr marT="34300" marB="34300" marR="91450" marL="91450" anchor="ctr">
                    <a:lnL cap="flat" cmpd="sng" w="28575">
                      <a:solidFill>
                        <a:srgbClr val="C0504D"/>
                      </a:solidFill>
                      <a:prstDash val="solid"/>
                      <a:round/>
                      <a:headEnd len="sm" w="sm" type="none"/>
                      <a:tailEnd len="sm" w="sm" type="none"/>
                    </a:lnL>
                    <a:lnR cap="flat" cmpd="sng" w="28575">
                      <a:solidFill>
                        <a:srgbClr val="1F497D"/>
                      </a:solidFill>
                      <a:prstDash val="dot"/>
                      <a:round/>
                      <a:headEnd len="sm" w="sm" type="none"/>
                      <a:tailEnd len="sm" w="sm" type="none"/>
                    </a:lnR>
                    <a:lnT cap="flat" cmpd="sng" w="28575">
                      <a:solidFill>
                        <a:srgbClr val="F79646"/>
                      </a:solidFill>
                      <a:prstDash val="solid"/>
                      <a:round/>
                      <a:headEnd len="sm" w="sm" type="none"/>
                      <a:tailEnd len="sm" w="sm" type="none"/>
                    </a:lnT>
                    <a:lnB cap="flat" cmpd="sng" w="28575">
                      <a:solidFill>
                        <a:srgbClr val="1F497D"/>
                      </a:solidFill>
                      <a:prstDash val="solid"/>
                      <a:round/>
                      <a:headEnd len="sm" w="sm" type="none"/>
                      <a:tailEnd len="sm" w="sm" type="none"/>
                    </a:lnB>
                    <a:solidFill>
                      <a:srgbClr val="DCE6F2"/>
                    </a:solidFill>
                  </a:tcPr>
                </a:tc>
                <a:tc>
                  <a:txBody>
                    <a:bodyPr/>
                    <a:lstStyle/>
                    <a:p>
                      <a:pPr indent="0" lvl="0" marL="0" marR="0" rtl="0" algn="ctr">
                        <a:spcBef>
                          <a:spcPts val="0"/>
                        </a:spcBef>
                        <a:spcAft>
                          <a:spcPts val="0"/>
                        </a:spcAft>
                        <a:buNone/>
                      </a:pPr>
                      <a:r>
                        <a:t/>
                      </a:r>
                      <a:endParaRPr b="1" sz="2700"/>
                    </a:p>
                  </a:txBody>
                  <a:tcPr marT="34300" marB="34300" marR="91450" marL="91450" anchor="ctr">
                    <a:lnL cap="flat" cmpd="sng" w="28575">
                      <a:solidFill>
                        <a:srgbClr val="1F497D"/>
                      </a:solidFill>
                      <a:prstDash val="dot"/>
                      <a:round/>
                      <a:headEnd len="sm" w="sm" type="none"/>
                      <a:tailEnd len="sm" w="sm" type="none"/>
                    </a:lnL>
                    <a:lnR cap="flat" cmpd="sng" w="28575">
                      <a:solidFill>
                        <a:srgbClr val="1F497D"/>
                      </a:solidFill>
                      <a:prstDash val="dot"/>
                      <a:round/>
                      <a:headEnd len="sm" w="sm" type="none"/>
                      <a:tailEnd len="sm" w="sm" type="none"/>
                    </a:lnR>
                    <a:lnT cap="flat" cmpd="sng" w="28575">
                      <a:solidFill>
                        <a:srgbClr val="F79646"/>
                      </a:solidFill>
                      <a:prstDash val="solid"/>
                      <a:round/>
                      <a:headEnd len="sm" w="sm" type="none"/>
                      <a:tailEnd len="sm" w="sm" type="none"/>
                    </a:lnT>
                    <a:lnB cap="flat" cmpd="sng" w="28575">
                      <a:solidFill>
                        <a:srgbClr val="1F497D"/>
                      </a:solidFill>
                      <a:prstDash val="solid"/>
                      <a:round/>
                      <a:headEnd len="sm" w="sm" type="none"/>
                      <a:tailEnd len="sm" w="sm" type="none"/>
                    </a:lnB>
                    <a:solidFill>
                      <a:srgbClr val="DCE6F2"/>
                    </a:solidFill>
                  </a:tcPr>
                </a:tc>
                <a:tc>
                  <a:txBody>
                    <a:bodyPr/>
                    <a:lstStyle/>
                    <a:p>
                      <a:pPr indent="0" lvl="0" marL="0" marR="0" rtl="0" algn="ctr">
                        <a:spcBef>
                          <a:spcPts val="0"/>
                        </a:spcBef>
                        <a:spcAft>
                          <a:spcPts val="0"/>
                        </a:spcAft>
                        <a:buNone/>
                      </a:pPr>
                      <a:r>
                        <a:t/>
                      </a:r>
                      <a:endParaRPr b="1" sz="2700"/>
                    </a:p>
                  </a:txBody>
                  <a:tcPr marT="34300" marB="34300" marR="91450" marL="91450" anchor="ctr">
                    <a:lnL cap="flat" cmpd="sng" w="28575">
                      <a:solidFill>
                        <a:srgbClr val="1F497D"/>
                      </a:solidFill>
                      <a:prstDash val="dot"/>
                      <a:round/>
                      <a:headEnd len="sm" w="sm" type="none"/>
                      <a:tailEnd len="sm" w="sm" type="none"/>
                    </a:lnL>
                    <a:lnR cap="flat" cmpd="sng" w="28575">
                      <a:solidFill>
                        <a:srgbClr val="1F497D"/>
                      </a:solidFill>
                      <a:prstDash val="dot"/>
                      <a:round/>
                      <a:headEnd len="sm" w="sm" type="none"/>
                      <a:tailEnd len="sm" w="sm" type="none"/>
                    </a:lnR>
                    <a:lnT cap="flat" cmpd="sng" w="28575">
                      <a:solidFill>
                        <a:srgbClr val="F79646"/>
                      </a:solidFill>
                      <a:prstDash val="solid"/>
                      <a:round/>
                      <a:headEnd len="sm" w="sm" type="none"/>
                      <a:tailEnd len="sm" w="sm" type="none"/>
                    </a:lnT>
                    <a:lnB cap="flat" cmpd="sng" w="28575">
                      <a:solidFill>
                        <a:srgbClr val="1F497D"/>
                      </a:solidFill>
                      <a:prstDash val="solid"/>
                      <a:round/>
                      <a:headEnd len="sm" w="sm" type="none"/>
                      <a:tailEnd len="sm" w="sm" type="none"/>
                    </a:lnB>
                    <a:solidFill>
                      <a:srgbClr val="DCE6F2"/>
                    </a:solidFill>
                  </a:tcPr>
                </a:tc>
                <a:tc>
                  <a:txBody>
                    <a:bodyPr/>
                    <a:lstStyle/>
                    <a:p>
                      <a:pPr indent="0" lvl="0" marL="0" marR="0" rtl="0" algn="ctr">
                        <a:spcBef>
                          <a:spcPts val="0"/>
                        </a:spcBef>
                        <a:spcAft>
                          <a:spcPts val="0"/>
                        </a:spcAft>
                        <a:buNone/>
                      </a:pPr>
                      <a:r>
                        <a:t/>
                      </a:r>
                      <a:endParaRPr b="1" sz="2700"/>
                    </a:p>
                  </a:txBody>
                  <a:tcPr marT="34300" marB="34300" marR="91450" marL="91450" anchor="ctr">
                    <a:lnL cap="flat" cmpd="sng" w="28575">
                      <a:solidFill>
                        <a:srgbClr val="1F497D"/>
                      </a:solidFill>
                      <a:prstDash val="dot"/>
                      <a:round/>
                      <a:headEnd len="sm" w="sm" type="none"/>
                      <a:tailEnd len="sm" w="sm" type="none"/>
                    </a:lnL>
                    <a:lnR cap="flat" cmpd="sng" w="28575">
                      <a:solidFill>
                        <a:srgbClr val="1F497D"/>
                      </a:solidFill>
                      <a:prstDash val="solid"/>
                      <a:round/>
                      <a:headEnd len="sm" w="sm" type="none"/>
                      <a:tailEnd len="sm" w="sm" type="none"/>
                    </a:lnR>
                    <a:lnT cap="flat" cmpd="sng" w="28575">
                      <a:solidFill>
                        <a:srgbClr val="1F497D"/>
                      </a:solidFill>
                      <a:prstDash val="dot"/>
                      <a:round/>
                      <a:headEnd len="sm" w="sm" type="none"/>
                      <a:tailEnd len="sm" w="sm" type="none"/>
                    </a:lnT>
                    <a:lnB cap="flat" cmpd="sng" w="28575">
                      <a:solidFill>
                        <a:srgbClr val="1F497D"/>
                      </a:solidFill>
                      <a:prstDash val="solid"/>
                      <a:round/>
                      <a:headEnd len="sm" w="sm" type="none"/>
                      <a:tailEnd len="sm" w="sm" type="none"/>
                    </a:lnB>
                    <a:solidFill>
                      <a:srgbClr val="DCE6F2"/>
                    </a:solidFill>
                  </a:tcPr>
                </a:tc>
              </a:tr>
            </a:tbl>
          </a:graphicData>
        </a:graphic>
      </p:graphicFrame>
      <p:sp>
        <p:nvSpPr>
          <p:cNvPr id="745" name="Google Shape;745;p91"/>
          <p:cNvSpPr/>
          <p:nvPr/>
        </p:nvSpPr>
        <p:spPr>
          <a:xfrm>
            <a:off x="391783" y="1217906"/>
            <a:ext cx="2997300" cy="391800"/>
          </a:xfrm>
          <a:prstGeom prst="rect">
            <a:avLst/>
          </a:prstGeom>
          <a:noFill/>
          <a:ln>
            <a:noFill/>
          </a:ln>
        </p:spPr>
        <p:txBody>
          <a:bodyPr anchorCtr="0" anchor="t" bIns="40725" lIns="82925" spcFirstLastPara="1" rIns="82925" wrap="square" tIns="40725">
            <a:noAutofit/>
          </a:bodyPr>
          <a:lstStyle/>
          <a:p>
            <a:pPr indent="0" lvl="0" marL="0" marR="0" rtl="0" algn="l">
              <a:spcBef>
                <a:spcPts val="0"/>
              </a:spcBef>
              <a:spcAft>
                <a:spcPts val="0"/>
              </a:spcAft>
              <a:buNone/>
            </a:pPr>
            <a:r>
              <a:rPr lang="en-US" sz="2600">
                <a:solidFill>
                  <a:srgbClr val="000000"/>
                </a:solidFill>
                <a:latin typeface="Times New Roman"/>
                <a:ea typeface="Times New Roman"/>
                <a:cs typeface="Times New Roman"/>
                <a:sym typeface="Times New Roman"/>
              </a:rPr>
              <a:t>Multiplication rule:</a:t>
            </a:r>
            <a:endParaRPr sz="900"/>
          </a:p>
        </p:txBody>
      </p:sp>
      <p:sp>
        <p:nvSpPr>
          <p:cNvPr id="746" name="Google Shape;746;p91"/>
          <p:cNvSpPr/>
          <p:nvPr/>
        </p:nvSpPr>
        <p:spPr>
          <a:xfrm>
            <a:off x="713254" y="3078307"/>
            <a:ext cx="2270400" cy="713700"/>
          </a:xfrm>
          <a:prstGeom prst="rect">
            <a:avLst/>
          </a:prstGeom>
          <a:noFill/>
          <a:ln>
            <a:noFill/>
          </a:ln>
        </p:spPr>
        <p:txBody>
          <a:bodyPr anchorCtr="0" anchor="t" bIns="40725" lIns="82925" spcFirstLastPara="1" rIns="82925" wrap="square" tIns="40725">
            <a:noAutofit/>
          </a:bodyPr>
          <a:lstStyle/>
          <a:p>
            <a:pPr indent="0" lvl="0" marL="0" marR="0" rtl="0" algn="ctr">
              <a:spcBef>
                <a:spcPts val="0"/>
              </a:spcBef>
              <a:spcAft>
                <a:spcPts val="0"/>
              </a:spcAft>
              <a:buNone/>
            </a:pPr>
            <a:r>
              <a:rPr lang="en-US" sz="2600">
                <a:solidFill>
                  <a:srgbClr val="000000"/>
                </a:solidFill>
                <a:latin typeface="Times New Roman"/>
                <a:ea typeface="Times New Roman"/>
                <a:cs typeface="Times New Roman"/>
                <a:sym typeface="Times New Roman"/>
              </a:rPr>
              <a:t>Law of total</a:t>
            </a:r>
            <a:endParaRPr sz="900"/>
          </a:p>
          <a:p>
            <a:pPr indent="0" lvl="0" marL="0" marR="0" rtl="0" algn="ctr">
              <a:spcBef>
                <a:spcPts val="0"/>
              </a:spcBef>
              <a:spcAft>
                <a:spcPts val="0"/>
              </a:spcAft>
              <a:buNone/>
            </a:pPr>
            <a:r>
              <a:rPr lang="en-US" sz="2600">
                <a:solidFill>
                  <a:srgbClr val="000000"/>
                </a:solidFill>
                <a:latin typeface="Times New Roman"/>
                <a:ea typeface="Times New Roman"/>
                <a:cs typeface="Times New Roman"/>
                <a:sym typeface="Times New Roman"/>
              </a:rPr>
              <a:t>probability:</a:t>
            </a:r>
            <a:endParaRPr sz="900"/>
          </a:p>
        </p:txBody>
      </p:sp>
      <p:sp>
        <p:nvSpPr>
          <p:cNvPr id="747" name="Google Shape;747;p91"/>
          <p:cNvSpPr txBox="1"/>
          <p:nvPr>
            <p:ph idx="4294967295" type="sldNum"/>
          </p:nvPr>
        </p:nvSpPr>
        <p:spPr>
          <a:xfrm>
            <a:off x="7010400" y="4868174"/>
            <a:ext cx="2133600" cy="273900"/>
          </a:xfrm>
          <a:prstGeom prst="rect">
            <a:avLst/>
          </a:prstGeom>
          <a:noFill/>
          <a:ln>
            <a:noFill/>
          </a:ln>
        </p:spPr>
        <p:txBody>
          <a:bodyPr anchorCtr="0" anchor="t" bIns="41900" lIns="83800" spcFirstLastPara="1" rIns="83800" wrap="square" tIns="41900">
            <a:noAutofit/>
          </a:bodyPr>
          <a:lstStyle/>
          <a:p>
            <a:pPr indent="0" lvl="0" marL="0" rtl="0" algn="ctr">
              <a:spcBef>
                <a:spcPts val="0"/>
              </a:spcBef>
              <a:spcAft>
                <a:spcPts val="0"/>
              </a:spcAft>
              <a:buNone/>
            </a:pPr>
            <a:fld id="{00000000-1234-1234-1234-123412341234}" type="slidenum">
              <a:rPr lang="en-US"/>
              <a:t>‹#›</a:t>
            </a:fld>
            <a:endParaRPr/>
          </a:p>
        </p:txBody>
      </p:sp>
      <p:pic>
        <p:nvPicPr>
          <p:cNvPr id="748" name="Google Shape;748;p91"/>
          <p:cNvPicPr preferRelativeResize="0"/>
          <p:nvPr/>
        </p:nvPicPr>
        <p:blipFill>
          <a:blip r:embed="rId3">
            <a:alphaModFix/>
          </a:blip>
          <a:stretch>
            <a:fillRect/>
          </a:stretch>
        </p:blipFill>
        <p:spPr>
          <a:xfrm>
            <a:off x="137581" y="1856633"/>
            <a:ext cx="1843423" cy="497272"/>
          </a:xfrm>
          <a:prstGeom prst="rect">
            <a:avLst/>
          </a:prstGeom>
          <a:noFill/>
          <a:ln>
            <a:noFill/>
          </a:ln>
        </p:spPr>
      </p:pic>
      <p:pic>
        <p:nvPicPr>
          <p:cNvPr id="749" name="Google Shape;749;p91"/>
          <p:cNvPicPr preferRelativeResize="0"/>
          <p:nvPr/>
        </p:nvPicPr>
        <p:blipFill>
          <a:blip r:embed="rId4">
            <a:alphaModFix/>
          </a:blip>
          <a:stretch>
            <a:fillRect/>
          </a:stretch>
        </p:blipFill>
        <p:spPr>
          <a:xfrm>
            <a:off x="111873" y="4205238"/>
            <a:ext cx="2604737" cy="510156"/>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3" name="Shape 753"/>
        <p:cNvGrpSpPr/>
        <p:nvPr/>
      </p:nvGrpSpPr>
      <p:grpSpPr>
        <a:xfrm>
          <a:off x="0" y="0"/>
          <a:ext cx="0" cy="0"/>
          <a:chOff x="0" y="0"/>
          <a:chExt cx="0" cy="0"/>
        </a:xfrm>
      </p:grpSpPr>
      <p:sp>
        <p:nvSpPr>
          <p:cNvPr id="754" name="Google Shape;754;p92"/>
          <p:cNvSpPr txBox="1"/>
          <p:nvPr>
            <p:ph type="title"/>
          </p:nvPr>
        </p:nvSpPr>
        <p:spPr>
          <a:xfrm>
            <a:off x="687586" y="0"/>
            <a:ext cx="7768800" cy="971100"/>
          </a:xfrm>
          <a:prstGeom prst="rect">
            <a:avLst/>
          </a:prstGeom>
          <a:noFill/>
          <a:ln>
            <a:noFill/>
          </a:ln>
        </p:spPr>
        <p:txBody>
          <a:bodyPr anchorCtr="0" anchor="ctr" bIns="32750" lIns="32750" spcFirstLastPara="1" rIns="69975" wrap="square" tIns="32750">
            <a:noAutofit/>
          </a:bodyPr>
          <a:lstStyle/>
          <a:p>
            <a:pPr indent="0" lvl="0" marL="0" rtl="0" algn="ctr">
              <a:spcBef>
                <a:spcPts val="0"/>
              </a:spcBef>
              <a:spcAft>
                <a:spcPts val="0"/>
              </a:spcAft>
              <a:buNone/>
            </a:pPr>
            <a:r>
              <a:rPr lang="en-US"/>
              <a:t>Example of Conditional Probability</a:t>
            </a:r>
            <a:endParaRPr/>
          </a:p>
        </p:txBody>
      </p:sp>
      <p:sp>
        <p:nvSpPr>
          <p:cNvPr id="755" name="Google Shape;755;p92"/>
          <p:cNvSpPr txBox="1"/>
          <p:nvPr/>
        </p:nvSpPr>
        <p:spPr>
          <a:xfrm>
            <a:off x="54640" y="1028700"/>
            <a:ext cx="3810000" cy="1420200"/>
          </a:xfrm>
          <a:prstGeom prst="rect">
            <a:avLst/>
          </a:prstGeom>
          <a:noFill/>
          <a:ln>
            <a:noFill/>
          </a:ln>
        </p:spPr>
        <p:txBody>
          <a:bodyPr anchorCtr="0" anchor="t" bIns="40725" lIns="82925" spcFirstLastPara="1" rIns="82925" wrap="square" tIns="40725">
            <a:noAutofit/>
          </a:bodyPr>
          <a:lstStyle/>
          <a:p>
            <a:pPr indent="-215900" lvl="0" marL="215900" marR="0" rtl="0" algn="l">
              <a:lnSpc>
                <a:spcPct val="90000"/>
              </a:lnSpc>
              <a:spcBef>
                <a:spcPts val="0"/>
              </a:spcBef>
              <a:spcAft>
                <a:spcPts val="0"/>
              </a:spcAft>
              <a:buClr>
                <a:schemeClr val="dk2"/>
              </a:buClr>
              <a:buSzPts val="1800"/>
              <a:buFont typeface="Arial"/>
              <a:buChar char="•"/>
            </a:pPr>
            <a:r>
              <a:rPr lang="en-US" sz="1800">
                <a:solidFill>
                  <a:schemeClr val="dk1"/>
                </a:solidFill>
                <a:latin typeface="Times New Roman"/>
                <a:ea typeface="Times New Roman"/>
                <a:cs typeface="Times New Roman"/>
                <a:sym typeface="Times New Roman"/>
              </a:rPr>
              <a:t>Family, 2 children</a:t>
            </a:r>
            <a:endParaRPr sz="900"/>
          </a:p>
          <a:p>
            <a:pPr indent="-215900" lvl="0" marL="215900" marR="0" rtl="0" algn="l">
              <a:lnSpc>
                <a:spcPct val="90000"/>
              </a:lnSpc>
              <a:spcBef>
                <a:spcPts val="400"/>
              </a:spcBef>
              <a:spcAft>
                <a:spcPts val="0"/>
              </a:spcAft>
              <a:buClr>
                <a:schemeClr val="dk2"/>
              </a:buClr>
              <a:buSzPts val="1800"/>
              <a:buFont typeface="Arial"/>
              <a:buChar char="•"/>
            </a:pPr>
            <a:r>
              <a:rPr lang="en-US" sz="1800">
                <a:solidFill>
                  <a:srgbClr val="006600"/>
                </a:solidFill>
                <a:latin typeface="Times New Roman"/>
                <a:ea typeface="Times New Roman"/>
                <a:cs typeface="Times New Roman"/>
                <a:sym typeface="Times New Roman"/>
              </a:rPr>
              <a:t>What is the probability of having two girls, if the family has at least one girl?</a:t>
            </a:r>
            <a:endParaRPr sz="900"/>
          </a:p>
          <a:p>
            <a:pPr indent="-215900" lvl="0" marL="215900" marR="0" rtl="0" algn="l">
              <a:lnSpc>
                <a:spcPct val="90000"/>
              </a:lnSpc>
              <a:spcBef>
                <a:spcPts val="400"/>
              </a:spcBef>
              <a:spcAft>
                <a:spcPts val="0"/>
              </a:spcAft>
              <a:buClr>
                <a:schemeClr val="dk2"/>
              </a:buClr>
              <a:buSzPts val="1800"/>
              <a:buFont typeface="Arial"/>
              <a:buChar char="•"/>
            </a:pPr>
            <a:r>
              <a:rPr lang="en-US" sz="1800">
                <a:solidFill>
                  <a:srgbClr val="000099"/>
                </a:solidFill>
                <a:latin typeface="Times New Roman"/>
                <a:ea typeface="Times New Roman"/>
                <a:cs typeface="Times New Roman"/>
                <a:sym typeface="Times New Roman"/>
              </a:rPr>
              <a:t>D: Both are girls</a:t>
            </a:r>
            <a:endParaRPr sz="900"/>
          </a:p>
          <a:p>
            <a:pPr indent="-215900" lvl="0" marL="215900" marR="0" rtl="0" algn="l">
              <a:lnSpc>
                <a:spcPct val="90000"/>
              </a:lnSpc>
              <a:spcBef>
                <a:spcPts val="400"/>
              </a:spcBef>
              <a:spcAft>
                <a:spcPts val="0"/>
              </a:spcAft>
              <a:buClr>
                <a:schemeClr val="dk2"/>
              </a:buClr>
              <a:buSzPts val="1800"/>
              <a:buFont typeface="Arial"/>
              <a:buChar char="•"/>
            </a:pPr>
            <a:r>
              <a:rPr lang="en-US" sz="1800">
                <a:solidFill>
                  <a:srgbClr val="4C2600"/>
                </a:solidFill>
                <a:latin typeface="Times New Roman"/>
                <a:ea typeface="Times New Roman"/>
                <a:cs typeface="Times New Roman"/>
                <a:sym typeface="Times New Roman"/>
              </a:rPr>
              <a:t>C: At least one girl</a:t>
            </a:r>
            <a:endParaRPr sz="900"/>
          </a:p>
        </p:txBody>
      </p:sp>
      <p:graphicFrame>
        <p:nvGraphicFramePr>
          <p:cNvPr id="756" name="Google Shape;756;p92"/>
          <p:cNvGraphicFramePr/>
          <p:nvPr/>
        </p:nvGraphicFramePr>
        <p:xfrm>
          <a:off x="3806736" y="1020056"/>
          <a:ext cx="3000000" cy="3000000"/>
        </p:xfrm>
        <a:graphic>
          <a:graphicData uri="http://schemas.openxmlformats.org/drawingml/2006/table">
            <a:tbl>
              <a:tblPr bandRow="1" firstRow="1">
                <a:noFill/>
                <a:tableStyleId>{753DFC70-7BFD-4AEC-B65D-A799BD61F03B}</a:tableStyleId>
              </a:tblPr>
              <a:tblGrid>
                <a:gridCol w="1220000"/>
                <a:gridCol w="1220000"/>
                <a:gridCol w="1220000"/>
                <a:gridCol w="1220000"/>
              </a:tblGrid>
              <a:tr h="483500">
                <a:tc>
                  <a:txBody>
                    <a:bodyPr/>
                    <a:lstStyle/>
                    <a:p>
                      <a:pPr indent="0" lvl="0" marL="0" marR="0" rtl="0" algn="ctr">
                        <a:spcBef>
                          <a:spcPts val="0"/>
                        </a:spcBef>
                        <a:spcAft>
                          <a:spcPts val="0"/>
                        </a:spcAft>
                        <a:buNone/>
                      </a:pPr>
                      <a:r>
                        <a:rPr lang="en-US" sz="1400"/>
                        <a:t>First Child</a:t>
                      </a:r>
                      <a:endParaRPr sz="700"/>
                    </a:p>
                  </a:txBody>
                  <a:tcPr marT="34300" marB="34300" marR="91450" marL="91450" anchor="ctr">
                    <a:lnB cap="flat" cmpd="sng" w="28575">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lang="en-US" sz="1400"/>
                        <a:t>Second Child</a:t>
                      </a:r>
                      <a:endParaRPr sz="700"/>
                    </a:p>
                  </a:txBody>
                  <a:tcPr marT="34300" marB="34300" marR="91450" marL="91450" anchor="ctr">
                    <a:lnB cap="flat" cmpd="sng" w="28575">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lang="en-US" sz="1400"/>
                        <a:t>Number of Girls</a:t>
                      </a:r>
                      <a:endParaRPr sz="700"/>
                    </a:p>
                  </a:txBody>
                  <a:tcPr marT="34300" marB="34300" marR="91450" marL="91450" anchor="ctr">
                    <a:lnB cap="flat" cmpd="sng" w="28575">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lang="en-US" sz="1400"/>
                        <a:t>Probability</a:t>
                      </a:r>
                      <a:endParaRPr sz="700"/>
                    </a:p>
                  </a:txBody>
                  <a:tcPr marT="34300" marB="34300" marR="91450" marL="91450" anchor="ctr">
                    <a:lnB cap="flat" cmpd="sng" w="28575">
                      <a:solidFill>
                        <a:srgbClr val="000000"/>
                      </a:solidFill>
                      <a:prstDash val="solid"/>
                      <a:round/>
                      <a:headEnd len="sm" w="sm" type="none"/>
                      <a:tailEnd len="sm" w="sm" type="none"/>
                    </a:lnB>
                  </a:tcPr>
                </a:tc>
              </a:tr>
              <a:tr h="483500">
                <a:tc>
                  <a:txBody>
                    <a:bodyPr/>
                    <a:lstStyle/>
                    <a:p>
                      <a:pPr indent="0" lvl="0" marL="0" marR="0" rtl="0" algn="ctr">
                        <a:spcBef>
                          <a:spcPts val="0"/>
                        </a:spcBef>
                        <a:spcAft>
                          <a:spcPts val="0"/>
                        </a:spcAft>
                        <a:buNone/>
                      </a:pPr>
                      <a:r>
                        <a:t/>
                      </a:r>
                      <a:endParaRPr sz="1400"/>
                    </a:p>
                  </a:txBody>
                  <a:tcPr marT="34300" marB="34300" marR="91450" marL="91450" anchor="ctr">
                    <a:lnT cap="flat" cmpd="sng" w="28575">
                      <a:solidFill>
                        <a:srgbClr val="000000"/>
                      </a:solidFill>
                      <a:prstDash val="solid"/>
                      <a:round/>
                      <a:headEnd len="sm" w="sm" type="none"/>
                      <a:tailEnd len="sm" w="sm" type="none"/>
                    </a:lnT>
                  </a:tcPr>
                </a:tc>
                <a:tc>
                  <a:txBody>
                    <a:bodyPr/>
                    <a:lstStyle/>
                    <a:p>
                      <a:pPr indent="0" lvl="0" marL="0" marR="0" rtl="0" algn="ctr">
                        <a:spcBef>
                          <a:spcPts val="0"/>
                        </a:spcBef>
                        <a:spcAft>
                          <a:spcPts val="0"/>
                        </a:spcAft>
                        <a:buNone/>
                      </a:pPr>
                      <a:r>
                        <a:rPr lang="en-US" sz="1400"/>
                        <a:t>G2</a:t>
                      </a:r>
                      <a:endParaRPr sz="700"/>
                    </a:p>
                  </a:txBody>
                  <a:tcPr marT="34300" marB="34300" marR="91450" marL="91450" anchor="ctr">
                    <a:lnT cap="flat" cmpd="sng" w="28575">
                      <a:solidFill>
                        <a:srgbClr val="000000"/>
                      </a:solidFill>
                      <a:prstDash val="solid"/>
                      <a:round/>
                      <a:headEnd len="sm" w="sm" type="none"/>
                      <a:tailEnd len="sm" w="sm" type="none"/>
                    </a:lnT>
                  </a:tcPr>
                </a:tc>
                <a:tc>
                  <a:txBody>
                    <a:bodyPr/>
                    <a:lstStyle/>
                    <a:p>
                      <a:pPr indent="0" lvl="0" marL="0" marR="0" rtl="0" algn="ctr">
                        <a:spcBef>
                          <a:spcPts val="0"/>
                        </a:spcBef>
                        <a:spcAft>
                          <a:spcPts val="0"/>
                        </a:spcAft>
                        <a:buNone/>
                      </a:pPr>
                      <a:r>
                        <a:rPr b="1" lang="en-US" sz="1400">
                          <a:solidFill>
                            <a:srgbClr val="FF0000"/>
                          </a:solidFill>
                        </a:rPr>
                        <a:t>2</a:t>
                      </a:r>
                      <a:endParaRPr sz="700"/>
                    </a:p>
                  </a:txBody>
                  <a:tcPr marT="34300" marB="34300" marR="91450" marL="91450" anchor="ctr">
                    <a:lnT cap="flat" cmpd="sng" w="28575">
                      <a:solidFill>
                        <a:srgbClr val="000000"/>
                      </a:solidFill>
                      <a:prstDash val="solid"/>
                      <a:round/>
                      <a:headEnd len="sm" w="sm" type="none"/>
                      <a:tailEnd len="sm" w="sm" type="none"/>
                    </a:lnT>
                  </a:tcPr>
                </a:tc>
                <a:tc>
                  <a:txBody>
                    <a:bodyPr/>
                    <a:lstStyle/>
                    <a:p>
                      <a:pPr indent="0" lvl="0" marL="0" marR="0" rtl="0" algn="ctr">
                        <a:spcBef>
                          <a:spcPts val="0"/>
                        </a:spcBef>
                        <a:spcAft>
                          <a:spcPts val="0"/>
                        </a:spcAft>
                        <a:buNone/>
                      </a:pPr>
                      <a:r>
                        <a:rPr b="1" lang="en-US" sz="1400">
                          <a:solidFill>
                            <a:srgbClr val="FF0000"/>
                          </a:solidFill>
                        </a:rPr>
                        <a:t>1/4</a:t>
                      </a:r>
                      <a:endParaRPr sz="700"/>
                    </a:p>
                  </a:txBody>
                  <a:tcPr marT="34300" marB="34300" marR="91450" marL="91450" anchor="ctr">
                    <a:lnT cap="flat" cmpd="sng" w="28575">
                      <a:solidFill>
                        <a:srgbClr val="000000"/>
                      </a:solidFill>
                      <a:prstDash val="solid"/>
                      <a:round/>
                      <a:headEnd len="sm" w="sm" type="none"/>
                      <a:tailEnd len="sm" w="sm" type="none"/>
                    </a:lnT>
                  </a:tcPr>
                </a:tc>
              </a:tr>
              <a:tr h="483500">
                <a:tc>
                  <a:txBody>
                    <a:bodyPr/>
                    <a:lstStyle/>
                    <a:p>
                      <a:pPr indent="0" lvl="0" marL="0" marR="0" rtl="0" algn="ctr">
                        <a:spcBef>
                          <a:spcPts val="0"/>
                        </a:spcBef>
                        <a:spcAft>
                          <a:spcPts val="0"/>
                        </a:spcAft>
                        <a:buNone/>
                      </a:pPr>
                      <a:r>
                        <a:rPr lang="en-US" sz="1400"/>
                        <a:t>G1</a:t>
                      </a:r>
                      <a:endParaRPr sz="700"/>
                    </a:p>
                  </a:txBody>
                  <a:tcPr marT="34300" marB="34300" marR="91450" marL="91450" anchor="ctr"/>
                </a:tc>
                <a:tc>
                  <a:txBody>
                    <a:bodyPr/>
                    <a:lstStyle/>
                    <a:p>
                      <a:pPr indent="0" lvl="0" marL="0" marR="0" rtl="0" algn="ctr">
                        <a:spcBef>
                          <a:spcPts val="0"/>
                        </a:spcBef>
                        <a:spcAft>
                          <a:spcPts val="0"/>
                        </a:spcAft>
                        <a:buNone/>
                      </a:pPr>
                      <a:r>
                        <a:t/>
                      </a:r>
                      <a:endParaRPr sz="1400"/>
                    </a:p>
                  </a:txBody>
                  <a:tcPr marT="34300" marB="34300" marR="91450" marL="91450" anchor="ctr"/>
                </a:tc>
                <a:tc>
                  <a:txBody>
                    <a:bodyPr/>
                    <a:lstStyle/>
                    <a:p>
                      <a:pPr indent="0" lvl="0" marL="0" marR="0" rtl="0" algn="ctr">
                        <a:spcBef>
                          <a:spcPts val="0"/>
                        </a:spcBef>
                        <a:spcAft>
                          <a:spcPts val="0"/>
                        </a:spcAft>
                        <a:buNone/>
                      </a:pPr>
                      <a:r>
                        <a:t/>
                      </a:r>
                      <a:endParaRPr b="1" sz="1400">
                        <a:solidFill>
                          <a:srgbClr val="FF0000"/>
                        </a:solidFill>
                      </a:endParaRPr>
                    </a:p>
                  </a:txBody>
                  <a:tcPr marT="34300" marB="34300" marR="91450" marL="91450" anchor="ctr"/>
                </a:tc>
                <a:tc>
                  <a:txBody>
                    <a:bodyPr/>
                    <a:lstStyle/>
                    <a:p>
                      <a:pPr indent="0" lvl="0" marL="0" marR="0" rtl="0" algn="ctr">
                        <a:spcBef>
                          <a:spcPts val="0"/>
                        </a:spcBef>
                        <a:spcAft>
                          <a:spcPts val="0"/>
                        </a:spcAft>
                        <a:buNone/>
                      </a:pPr>
                      <a:r>
                        <a:t/>
                      </a:r>
                      <a:endParaRPr b="1" sz="1400">
                        <a:solidFill>
                          <a:srgbClr val="FF0000"/>
                        </a:solidFill>
                      </a:endParaRPr>
                    </a:p>
                  </a:txBody>
                  <a:tcPr marT="34300" marB="34300" marR="91450" marL="91450" anchor="ctr"/>
                </a:tc>
              </a:tr>
              <a:tr h="483500">
                <a:tc>
                  <a:txBody>
                    <a:bodyPr/>
                    <a:lstStyle/>
                    <a:p>
                      <a:pPr indent="0" lvl="0" marL="0" marR="0" rtl="0" algn="ctr">
                        <a:spcBef>
                          <a:spcPts val="0"/>
                        </a:spcBef>
                        <a:spcAft>
                          <a:spcPts val="0"/>
                        </a:spcAft>
                        <a:buNone/>
                      </a:pPr>
                      <a:r>
                        <a:t/>
                      </a:r>
                      <a:endParaRPr sz="1400"/>
                    </a:p>
                  </a:txBody>
                  <a:tcPr marT="34300" marB="34300" marR="91450" marL="91450" anchor="ctr"/>
                </a:tc>
                <a:tc>
                  <a:txBody>
                    <a:bodyPr/>
                    <a:lstStyle/>
                    <a:p>
                      <a:pPr indent="0" lvl="0" marL="0" marR="0" rtl="0" algn="ctr">
                        <a:spcBef>
                          <a:spcPts val="0"/>
                        </a:spcBef>
                        <a:spcAft>
                          <a:spcPts val="0"/>
                        </a:spcAft>
                        <a:buNone/>
                      </a:pPr>
                      <a:r>
                        <a:rPr lang="en-US" sz="1400"/>
                        <a:t>B2</a:t>
                      </a:r>
                      <a:endParaRPr sz="700"/>
                    </a:p>
                  </a:txBody>
                  <a:tcPr marT="34300" marB="34300" marR="91450" marL="91450" anchor="ctr"/>
                </a:tc>
                <a:tc>
                  <a:txBody>
                    <a:bodyPr/>
                    <a:lstStyle/>
                    <a:p>
                      <a:pPr indent="0" lvl="0" marL="0" marR="0" rtl="0" algn="ctr">
                        <a:spcBef>
                          <a:spcPts val="0"/>
                        </a:spcBef>
                        <a:spcAft>
                          <a:spcPts val="0"/>
                        </a:spcAft>
                        <a:buNone/>
                      </a:pPr>
                      <a:r>
                        <a:rPr b="1" lang="en-US" sz="1400">
                          <a:solidFill>
                            <a:srgbClr val="FF0000"/>
                          </a:solidFill>
                        </a:rPr>
                        <a:t>1</a:t>
                      </a:r>
                      <a:endParaRPr sz="700"/>
                    </a:p>
                  </a:txBody>
                  <a:tcPr marT="34300" marB="34300" marR="91450" marL="91450" anchor="ctr"/>
                </a:tc>
                <a:tc>
                  <a:txBody>
                    <a:bodyPr/>
                    <a:lstStyle/>
                    <a:p>
                      <a:pPr indent="0" lvl="0" marL="0" marR="0" rtl="0" algn="ctr">
                        <a:spcBef>
                          <a:spcPts val="0"/>
                        </a:spcBef>
                        <a:spcAft>
                          <a:spcPts val="0"/>
                        </a:spcAft>
                        <a:buNone/>
                      </a:pPr>
                      <a:r>
                        <a:rPr b="1" lang="en-US" sz="1400">
                          <a:solidFill>
                            <a:srgbClr val="FF0000"/>
                          </a:solidFill>
                        </a:rPr>
                        <a:t>1/4</a:t>
                      </a:r>
                      <a:endParaRPr sz="700"/>
                    </a:p>
                  </a:txBody>
                  <a:tcPr marT="34300" marB="34300" marR="91450" marL="91450" anchor="ctr"/>
                </a:tc>
              </a:tr>
              <a:tr h="483500">
                <a:tc>
                  <a:txBody>
                    <a:bodyPr/>
                    <a:lstStyle/>
                    <a:p>
                      <a:pPr indent="0" lvl="0" marL="0" marR="0" rtl="0" algn="ctr">
                        <a:spcBef>
                          <a:spcPts val="0"/>
                        </a:spcBef>
                        <a:spcAft>
                          <a:spcPts val="0"/>
                        </a:spcAft>
                        <a:buNone/>
                      </a:pPr>
                      <a:r>
                        <a:t/>
                      </a:r>
                      <a:endParaRPr sz="1400"/>
                    </a:p>
                  </a:txBody>
                  <a:tcPr marT="34300" marB="34300" marR="91450" marL="91450" anchor="ctr"/>
                </a:tc>
                <a:tc>
                  <a:txBody>
                    <a:bodyPr/>
                    <a:lstStyle/>
                    <a:p>
                      <a:pPr indent="0" lvl="0" marL="0" marR="0" rtl="0" algn="ctr">
                        <a:spcBef>
                          <a:spcPts val="0"/>
                        </a:spcBef>
                        <a:spcAft>
                          <a:spcPts val="0"/>
                        </a:spcAft>
                        <a:buNone/>
                      </a:pPr>
                      <a:r>
                        <a:rPr lang="en-US" sz="1400"/>
                        <a:t>G2</a:t>
                      </a:r>
                      <a:endParaRPr sz="700"/>
                    </a:p>
                  </a:txBody>
                  <a:tcPr marT="34300" marB="34300" marR="91450" marL="91450" anchor="ctr"/>
                </a:tc>
                <a:tc>
                  <a:txBody>
                    <a:bodyPr/>
                    <a:lstStyle/>
                    <a:p>
                      <a:pPr indent="0" lvl="0" marL="0" marR="0" rtl="0" algn="ctr">
                        <a:spcBef>
                          <a:spcPts val="0"/>
                        </a:spcBef>
                        <a:spcAft>
                          <a:spcPts val="0"/>
                        </a:spcAft>
                        <a:buNone/>
                      </a:pPr>
                      <a:r>
                        <a:rPr b="1" lang="en-US" sz="1400">
                          <a:solidFill>
                            <a:srgbClr val="FF0000"/>
                          </a:solidFill>
                        </a:rPr>
                        <a:t>1</a:t>
                      </a:r>
                      <a:endParaRPr sz="700"/>
                    </a:p>
                  </a:txBody>
                  <a:tcPr marT="34300" marB="34300" marR="91450" marL="91450" anchor="ctr"/>
                </a:tc>
                <a:tc>
                  <a:txBody>
                    <a:bodyPr/>
                    <a:lstStyle/>
                    <a:p>
                      <a:pPr indent="0" lvl="0" marL="0" marR="0" rtl="0" algn="ctr">
                        <a:spcBef>
                          <a:spcPts val="0"/>
                        </a:spcBef>
                        <a:spcAft>
                          <a:spcPts val="0"/>
                        </a:spcAft>
                        <a:buNone/>
                      </a:pPr>
                      <a:r>
                        <a:rPr b="1" lang="en-US" sz="1400">
                          <a:solidFill>
                            <a:srgbClr val="FF0000"/>
                          </a:solidFill>
                        </a:rPr>
                        <a:t>1/4</a:t>
                      </a:r>
                      <a:endParaRPr sz="700"/>
                    </a:p>
                  </a:txBody>
                  <a:tcPr marT="34300" marB="34300" marR="91450" marL="91450" anchor="ctr"/>
                </a:tc>
              </a:tr>
              <a:tr h="483500">
                <a:tc>
                  <a:txBody>
                    <a:bodyPr/>
                    <a:lstStyle/>
                    <a:p>
                      <a:pPr indent="0" lvl="0" marL="0" marR="0" rtl="0" algn="ctr">
                        <a:spcBef>
                          <a:spcPts val="0"/>
                        </a:spcBef>
                        <a:spcAft>
                          <a:spcPts val="0"/>
                        </a:spcAft>
                        <a:buNone/>
                      </a:pPr>
                      <a:r>
                        <a:rPr lang="en-US" sz="1400"/>
                        <a:t>B1</a:t>
                      </a:r>
                      <a:endParaRPr sz="700"/>
                    </a:p>
                  </a:txBody>
                  <a:tcPr marT="34300" marB="34300" marR="91450" marL="91450" anchor="ctr"/>
                </a:tc>
                <a:tc>
                  <a:txBody>
                    <a:bodyPr/>
                    <a:lstStyle/>
                    <a:p>
                      <a:pPr indent="0" lvl="0" marL="0" marR="0" rtl="0" algn="ctr">
                        <a:spcBef>
                          <a:spcPts val="0"/>
                        </a:spcBef>
                        <a:spcAft>
                          <a:spcPts val="0"/>
                        </a:spcAft>
                        <a:buNone/>
                      </a:pPr>
                      <a:r>
                        <a:t/>
                      </a:r>
                      <a:endParaRPr sz="1400"/>
                    </a:p>
                  </a:txBody>
                  <a:tcPr marT="34300" marB="34300" marR="91450" marL="91450" anchor="ctr"/>
                </a:tc>
                <a:tc>
                  <a:txBody>
                    <a:bodyPr/>
                    <a:lstStyle/>
                    <a:p>
                      <a:pPr indent="0" lvl="0" marL="0" marR="0" rtl="0" algn="ctr">
                        <a:spcBef>
                          <a:spcPts val="0"/>
                        </a:spcBef>
                        <a:spcAft>
                          <a:spcPts val="0"/>
                        </a:spcAft>
                        <a:buNone/>
                      </a:pPr>
                      <a:r>
                        <a:t/>
                      </a:r>
                      <a:endParaRPr sz="1400"/>
                    </a:p>
                  </a:txBody>
                  <a:tcPr marT="34300" marB="34300" marR="91450" marL="91450" anchor="ctr"/>
                </a:tc>
                <a:tc>
                  <a:txBody>
                    <a:bodyPr/>
                    <a:lstStyle/>
                    <a:p>
                      <a:pPr indent="0" lvl="0" marL="0" marR="0" rtl="0" algn="ctr">
                        <a:spcBef>
                          <a:spcPts val="0"/>
                        </a:spcBef>
                        <a:spcAft>
                          <a:spcPts val="0"/>
                        </a:spcAft>
                        <a:buNone/>
                      </a:pPr>
                      <a:r>
                        <a:t/>
                      </a:r>
                      <a:endParaRPr sz="1400"/>
                    </a:p>
                  </a:txBody>
                  <a:tcPr marT="34300" marB="34300" marR="91450" marL="91450" anchor="ctr"/>
                </a:tc>
              </a:tr>
              <a:tr h="483500">
                <a:tc>
                  <a:txBody>
                    <a:bodyPr/>
                    <a:lstStyle/>
                    <a:p>
                      <a:pPr indent="0" lvl="0" marL="0" marR="0" rtl="0" algn="ctr">
                        <a:spcBef>
                          <a:spcPts val="0"/>
                        </a:spcBef>
                        <a:spcAft>
                          <a:spcPts val="0"/>
                        </a:spcAft>
                        <a:buNone/>
                      </a:pPr>
                      <a:r>
                        <a:t/>
                      </a:r>
                      <a:endParaRPr sz="1400"/>
                    </a:p>
                  </a:txBody>
                  <a:tcPr marT="34300" marB="34300" marR="91450" marL="91450" anchor="ctr"/>
                </a:tc>
                <a:tc>
                  <a:txBody>
                    <a:bodyPr/>
                    <a:lstStyle/>
                    <a:p>
                      <a:pPr indent="0" lvl="0" marL="0" marR="0" rtl="0" algn="ctr">
                        <a:spcBef>
                          <a:spcPts val="0"/>
                        </a:spcBef>
                        <a:spcAft>
                          <a:spcPts val="0"/>
                        </a:spcAft>
                        <a:buNone/>
                      </a:pPr>
                      <a:r>
                        <a:rPr lang="en-US" sz="1400"/>
                        <a:t>B2</a:t>
                      </a:r>
                      <a:endParaRPr sz="700"/>
                    </a:p>
                  </a:txBody>
                  <a:tcPr marT="34300" marB="34300" marR="91450" marL="91450" anchor="ctr"/>
                </a:tc>
                <a:tc>
                  <a:txBody>
                    <a:bodyPr/>
                    <a:lstStyle/>
                    <a:p>
                      <a:pPr indent="0" lvl="0" marL="0" marR="0" rtl="0" algn="ctr">
                        <a:spcBef>
                          <a:spcPts val="0"/>
                        </a:spcBef>
                        <a:spcAft>
                          <a:spcPts val="0"/>
                        </a:spcAft>
                        <a:buNone/>
                      </a:pPr>
                      <a:r>
                        <a:rPr lang="en-US" sz="1400"/>
                        <a:t>0</a:t>
                      </a:r>
                      <a:endParaRPr sz="700"/>
                    </a:p>
                  </a:txBody>
                  <a:tcPr marT="34300" marB="34300" marR="91450" marL="91450" anchor="ctr"/>
                </a:tc>
                <a:tc>
                  <a:txBody>
                    <a:bodyPr/>
                    <a:lstStyle/>
                    <a:p>
                      <a:pPr indent="0" lvl="0" marL="0" marR="0" rtl="0" algn="ctr">
                        <a:spcBef>
                          <a:spcPts val="0"/>
                        </a:spcBef>
                        <a:spcAft>
                          <a:spcPts val="0"/>
                        </a:spcAft>
                        <a:buNone/>
                      </a:pPr>
                      <a:r>
                        <a:rPr lang="en-US" sz="1400"/>
                        <a:t>1/4</a:t>
                      </a:r>
                      <a:endParaRPr sz="700"/>
                    </a:p>
                  </a:txBody>
                  <a:tcPr marT="34300" marB="34300" marR="91450" marL="91450" anchor="ctr"/>
                </a:tc>
              </a:tr>
            </a:tbl>
          </a:graphicData>
        </a:graphic>
      </p:graphicFrame>
      <p:cxnSp>
        <p:nvCxnSpPr>
          <p:cNvPr id="757" name="Google Shape;757;p92"/>
          <p:cNvCxnSpPr/>
          <p:nvPr/>
        </p:nvCxnSpPr>
        <p:spPr>
          <a:xfrm flipH="1" rot="10800000">
            <a:off x="3461891" y="2264026"/>
            <a:ext cx="765600" cy="711000"/>
          </a:xfrm>
          <a:prstGeom prst="straightConnector1">
            <a:avLst/>
          </a:prstGeom>
          <a:noFill/>
          <a:ln cap="flat" cmpd="sng" w="9525">
            <a:solidFill>
              <a:schemeClr val="accent1"/>
            </a:solidFill>
            <a:prstDash val="solid"/>
            <a:round/>
            <a:headEnd len="med" w="med" type="oval"/>
            <a:tailEnd len="sm" w="sm" type="none"/>
          </a:ln>
          <a:effectLst>
            <a:outerShdw blurRad="40000" rotWithShape="0" dir="5400000" dist="20000">
              <a:srgbClr val="000000">
                <a:alpha val="37650"/>
              </a:srgbClr>
            </a:outerShdw>
          </a:effectLst>
        </p:spPr>
      </p:cxnSp>
      <p:cxnSp>
        <p:nvCxnSpPr>
          <p:cNvPr id="758" name="Google Shape;758;p92"/>
          <p:cNvCxnSpPr/>
          <p:nvPr/>
        </p:nvCxnSpPr>
        <p:spPr>
          <a:xfrm>
            <a:off x="3461891" y="2981550"/>
            <a:ext cx="765600" cy="704700"/>
          </a:xfrm>
          <a:prstGeom prst="straightConnector1">
            <a:avLst/>
          </a:prstGeom>
          <a:noFill/>
          <a:ln cap="flat" cmpd="sng" w="9525">
            <a:solidFill>
              <a:schemeClr val="accent1"/>
            </a:solidFill>
            <a:prstDash val="solid"/>
            <a:round/>
            <a:headEnd len="med" w="med" type="oval"/>
            <a:tailEnd len="sm" w="sm" type="none"/>
          </a:ln>
          <a:effectLst>
            <a:outerShdw blurRad="40000" rotWithShape="0" dir="5400000" dist="20000">
              <a:srgbClr val="000000">
                <a:alpha val="37650"/>
              </a:srgbClr>
            </a:outerShdw>
          </a:effectLst>
        </p:spPr>
      </p:cxnSp>
      <p:cxnSp>
        <p:nvCxnSpPr>
          <p:cNvPr id="759" name="Google Shape;759;p92"/>
          <p:cNvCxnSpPr/>
          <p:nvPr/>
        </p:nvCxnSpPr>
        <p:spPr>
          <a:xfrm flipH="1" rot="10800000">
            <a:off x="4692869" y="1787718"/>
            <a:ext cx="765600" cy="456600"/>
          </a:xfrm>
          <a:prstGeom prst="straightConnector1">
            <a:avLst/>
          </a:prstGeom>
          <a:noFill/>
          <a:ln cap="flat" cmpd="sng" w="9525">
            <a:solidFill>
              <a:schemeClr val="accent1"/>
            </a:solidFill>
            <a:prstDash val="solid"/>
            <a:round/>
            <a:headEnd len="med" w="med" type="oval"/>
            <a:tailEnd len="sm" w="sm" type="none"/>
          </a:ln>
          <a:effectLst>
            <a:outerShdw blurRad="40000" rotWithShape="0" dir="5400000" dist="20000">
              <a:srgbClr val="000000">
                <a:alpha val="37650"/>
              </a:srgbClr>
            </a:outerShdw>
          </a:effectLst>
        </p:spPr>
      </p:cxnSp>
      <p:cxnSp>
        <p:nvCxnSpPr>
          <p:cNvPr id="760" name="Google Shape;760;p92"/>
          <p:cNvCxnSpPr/>
          <p:nvPr/>
        </p:nvCxnSpPr>
        <p:spPr>
          <a:xfrm>
            <a:off x="4692869" y="2250842"/>
            <a:ext cx="765600" cy="463200"/>
          </a:xfrm>
          <a:prstGeom prst="straightConnector1">
            <a:avLst/>
          </a:prstGeom>
          <a:noFill/>
          <a:ln cap="flat" cmpd="sng" w="9525">
            <a:solidFill>
              <a:schemeClr val="accent1"/>
            </a:solidFill>
            <a:prstDash val="solid"/>
            <a:round/>
            <a:headEnd len="med" w="med" type="oval"/>
            <a:tailEnd len="sm" w="sm" type="none"/>
          </a:ln>
          <a:effectLst>
            <a:outerShdw blurRad="40000" rotWithShape="0" dir="5400000" dist="20000">
              <a:srgbClr val="000000">
                <a:alpha val="37650"/>
              </a:srgbClr>
            </a:outerShdw>
          </a:effectLst>
        </p:spPr>
      </p:cxnSp>
      <p:cxnSp>
        <p:nvCxnSpPr>
          <p:cNvPr id="761" name="Google Shape;761;p92"/>
          <p:cNvCxnSpPr/>
          <p:nvPr/>
        </p:nvCxnSpPr>
        <p:spPr>
          <a:xfrm flipH="1" rot="10800000">
            <a:off x="4692869" y="3229561"/>
            <a:ext cx="765600" cy="456600"/>
          </a:xfrm>
          <a:prstGeom prst="straightConnector1">
            <a:avLst/>
          </a:prstGeom>
          <a:noFill/>
          <a:ln cap="flat" cmpd="sng" w="9525">
            <a:solidFill>
              <a:schemeClr val="accent1"/>
            </a:solidFill>
            <a:prstDash val="solid"/>
            <a:round/>
            <a:headEnd len="med" w="med" type="oval"/>
            <a:tailEnd len="sm" w="sm" type="none"/>
          </a:ln>
          <a:effectLst>
            <a:outerShdw blurRad="40000" rotWithShape="0" dir="5400000" dist="20000">
              <a:srgbClr val="000000">
                <a:alpha val="37650"/>
              </a:srgbClr>
            </a:outerShdw>
          </a:effectLst>
        </p:spPr>
      </p:cxnSp>
      <p:cxnSp>
        <p:nvCxnSpPr>
          <p:cNvPr id="762" name="Google Shape;762;p92"/>
          <p:cNvCxnSpPr/>
          <p:nvPr/>
        </p:nvCxnSpPr>
        <p:spPr>
          <a:xfrm>
            <a:off x="4692869" y="3692685"/>
            <a:ext cx="765600" cy="463200"/>
          </a:xfrm>
          <a:prstGeom prst="straightConnector1">
            <a:avLst/>
          </a:prstGeom>
          <a:noFill/>
          <a:ln cap="flat" cmpd="sng" w="9525">
            <a:solidFill>
              <a:schemeClr val="accent1"/>
            </a:solidFill>
            <a:prstDash val="solid"/>
            <a:round/>
            <a:headEnd len="med" w="med" type="oval"/>
            <a:tailEnd len="sm" w="sm" type="none"/>
          </a:ln>
          <a:effectLst>
            <a:outerShdw blurRad="40000" rotWithShape="0" dir="5400000" dist="20000">
              <a:srgbClr val="000000">
                <a:alpha val="37650"/>
              </a:srgbClr>
            </a:outerShdw>
          </a:effectLst>
        </p:spPr>
      </p:cxnSp>
      <p:pic>
        <p:nvPicPr>
          <p:cNvPr id="763" name="Google Shape;763;p92"/>
          <p:cNvPicPr preferRelativeResize="0"/>
          <p:nvPr/>
        </p:nvPicPr>
        <p:blipFill rotWithShape="1">
          <a:blip r:embed="rId3">
            <a:alphaModFix/>
          </a:blip>
          <a:srcRect b="0" l="0" r="0" t="0"/>
          <a:stretch/>
        </p:blipFill>
        <p:spPr>
          <a:xfrm>
            <a:off x="266700" y="3196847"/>
            <a:ext cx="2088356" cy="678656"/>
          </a:xfrm>
          <a:prstGeom prst="rect">
            <a:avLst/>
          </a:prstGeom>
          <a:noFill/>
          <a:ln>
            <a:noFill/>
          </a:ln>
        </p:spPr>
      </p:pic>
      <p:pic>
        <p:nvPicPr>
          <p:cNvPr id="764" name="Google Shape;764;p92"/>
          <p:cNvPicPr preferRelativeResize="0"/>
          <p:nvPr/>
        </p:nvPicPr>
        <p:blipFill rotWithShape="1">
          <a:blip r:embed="rId4">
            <a:alphaModFix/>
          </a:blip>
          <a:srcRect b="0" l="0" r="0" t="0"/>
          <a:stretch/>
        </p:blipFill>
        <p:spPr>
          <a:xfrm>
            <a:off x="266700" y="3936207"/>
            <a:ext cx="2340767" cy="678656"/>
          </a:xfrm>
          <a:prstGeom prst="rect">
            <a:avLst/>
          </a:prstGeom>
          <a:noFill/>
          <a:ln>
            <a:noFill/>
          </a:ln>
        </p:spPr>
      </p:pic>
      <p:sp>
        <p:nvSpPr>
          <p:cNvPr id="765" name="Google Shape;765;p92"/>
          <p:cNvSpPr txBox="1"/>
          <p:nvPr/>
        </p:nvSpPr>
        <p:spPr>
          <a:xfrm>
            <a:off x="118616" y="4857750"/>
            <a:ext cx="3343500" cy="206100"/>
          </a:xfrm>
          <a:prstGeom prst="rect">
            <a:avLst/>
          </a:prstGeom>
          <a:noFill/>
          <a:ln>
            <a:noFill/>
          </a:ln>
        </p:spPr>
        <p:txBody>
          <a:bodyPr anchorCtr="0" anchor="t" bIns="41900" lIns="83800" spcFirstLastPara="1" rIns="83800" wrap="square" tIns="41900">
            <a:noAutofit/>
          </a:bodyPr>
          <a:lstStyle/>
          <a:p>
            <a:pPr indent="0" lvl="0" marL="0" marR="0" rtl="0" algn="l">
              <a:spcBef>
                <a:spcPts val="0"/>
              </a:spcBef>
              <a:spcAft>
                <a:spcPts val="0"/>
              </a:spcAft>
              <a:buNone/>
            </a:pPr>
            <a:r>
              <a:rPr lang="en-US" sz="1100">
                <a:solidFill>
                  <a:schemeClr val="dk1"/>
                </a:solidFill>
                <a:latin typeface="Times New Roman"/>
                <a:ea typeface="Times New Roman"/>
                <a:cs typeface="Times New Roman"/>
                <a:sym typeface="Times New Roman"/>
              </a:rPr>
              <a:t>ftp.stat.duke.edu/Users/db/DOE_in_Charleston.ppt </a:t>
            </a:r>
            <a:endParaRPr sz="900"/>
          </a:p>
        </p:txBody>
      </p:sp>
      <p:sp>
        <p:nvSpPr>
          <p:cNvPr id="766" name="Google Shape;766;p92"/>
          <p:cNvSpPr txBox="1"/>
          <p:nvPr>
            <p:ph idx="4294967295" type="sldNum"/>
          </p:nvPr>
        </p:nvSpPr>
        <p:spPr>
          <a:xfrm>
            <a:off x="7010400" y="4868174"/>
            <a:ext cx="2133600" cy="273900"/>
          </a:xfrm>
          <a:prstGeom prst="rect">
            <a:avLst/>
          </a:prstGeom>
          <a:noFill/>
          <a:ln>
            <a:noFill/>
          </a:ln>
        </p:spPr>
        <p:txBody>
          <a:bodyPr anchorCtr="0" anchor="t" bIns="41900" lIns="83800" spcFirstLastPara="1" rIns="83800" wrap="square" tIns="41900">
            <a:noAutofit/>
          </a:bodyPr>
          <a:lstStyle/>
          <a:p>
            <a:pPr indent="0" lvl="0" marL="0" rtl="0" algn="ctr">
              <a:spcBef>
                <a:spcPts val="0"/>
              </a:spcBef>
              <a:spcAft>
                <a:spcPts val="0"/>
              </a:spcAft>
              <a:buNone/>
            </a:pPr>
            <a:fld id="{00000000-1234-1234-1234-123412341234}" type="slidenum">
              <a:rPr lang="en-US"/>
              <a:t>‹#›</a:t>
            </a:fld>
            <a:endParaRPr/>
          </a:p>
        </p:txBody>
      </p:sp>
      <p:sp>
        <p:nvSpPr>
          <p:cNvPr id="767" name="Google Shape;767;p92"/>
          <p:cNvSpPr txBox="1"/>
          <p:nvPr/>
        </p:nvSpPr>
        <p:spPr>
          <a:xfrm>
            <a:off x="7029450" y="-2475309"/>
            <a:ext cx="129900" cy="324600"/>
          </a:xfrm>
          <a:prstGeom prst="rect">
            <a:avLst/>
          </a:prstGeom>
          <a:noFill/>
          <a:ln>
            <a:noFill/>
          </a:ln>
        </p:spPr>
        <p:txBody>
          <a:bodyPr anchorCtr="0" anchor="t" bIns="29450" lIns="58925" spcFirstLastPara="1" rIns="58925" wrap="square" tIns="29450">
            <a:noAutofit/>
          </a:bodyPr>
          <a:lstStyle/>
          <a:p>
            <a:pPr indent="0" lvl="0" marL="0" marR="0" rtl="0" algn="l">
              <a:spcBef>
                <a:spcPts val="0"/>
              </a:spcBef>
              <a:spcAft>
                <a:spcPts val="0"/>
              </a:spcAft>
              <a:buNone/>
            </a:pPr>
            <a:r>
              <a:t/>
            </a:r>
            <a:endParaRPr sz="2200">
              <a:solidFill>
                <a:srgbClr val="000000"/>
              </a:solidFill>
              <a:latin typeface="Times New Roman"/>
              <a:ea typeface="Times New Roman"/>
              <a:cs typeface="Times New Roman"/>
              <a:sym typeface="Times New Roman"/>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CE5CD"/>
        </a:solidFill>
      </p:bgPr>
    </p:bg>
    <p:spTree>
      <p:nvGrpSpPr>
        <p:cNvPr id="772" name="Shape 772"/>
        <p:cNvGrpSpPr/>
        <p:nvPr/>
      </p:nvGrpSpPr>
      <p:grpSpPr>
        <a:xfrm>
          <a:off x="0" y="0"/>
          <a:ext cx="0" cy="0"/>
          <a:chOff x="0" y="0"/>
          <a:chExt cx="0" cy="0"/>
        </a:xfrm>
      </p:grpSpPr>
      <p:sp>
        <p:nvSpPr>
          <p:cNvPr id="773" name="Google Shape;773;p93"/>
          <p:cNvSpPr txBox="1"/>
          <p:nvPr>
            <p:ph type="title"/>
          </p:nvPr>
        </p:nvSpPr>
        <p:spPr>
          <a:xfrm>
            <a:off x="687586" y="0"/>
            <a:ext cx="7768800" cy="971100"/>
          </a:xfrm>
          <a:prstGeom prst="rect">
            <a:avLst/>
          </a:prstGeom>
          <a:noFill/>
          <a:ln>
            <a:noFill/>
          </a:ln>
        </p:spPr>
        <p:txBody>
          <a:bodyPr anchorCtr="0" anchor="ctr" bIns="32750" lIns="32750" spcFirstLastPara="1" rIns="69975" wrap="square" tIns="32750">
            <a:noAutofit/>
          </a:bodyPr>
          <a:lstStyle/>
          <a:p>
            <a:pPr indent="0" lvl="0" marL="0" rtl="0" algn="ctr">
              <a:spcBef>
                <a:spcPts val="0"/>
              </a:spcBef>
              <a:spcAft>
                <a:spcPts val="0"/>
              </a:spcAft>
              <a:buNone/>
            </a:pPr>
            <a:r>
              <a:rPr lang="en-US">
                <a:latin typeface="Calibri"/>
                <a:ea typeface="Calibri"/>
                <a:cs typeface="Calibri"/>
                <a:sym typeface="Calibri"/>
              </a:rPr>
              <a:t>Outline for today</a:t>
            </a:r>
            <a:endParaRPr>
              <a:latin typeface="Calibri"/>
              <a:ea typeface="Calibri"/>
              <a:cs typeface="Calibri"/>
              <a:sym typeface="Calibri"/>
            </a:endParaRPr>
          </a:p>
        </p:txBody>
      </p:sp>
      <p:sp>
        <p:nvSpPr>
          <p:cNvPr id="774" name="Google Shape;774;p93"/>
          <p:cNvSpPr txBox="1"/>
          <p:nvPr>
            <p:ph idx="1" type="body"/>
          </p:nvPr>
        </p:nvSpPr>
        <p:spPr>
          <a:xfrm>
            <a:off x="495581" y="847907"/>
            <a:ext cx="8152800" cy="3998400"/>
          </a:xfrm>
          <a:prstGeom prst="rect">
            <a:avLst/>
          </a:prstGeom>
          <a:noFill/>
          <a:ln>
            <a:noFill/>
          </a:ln>
        </p:spPr>
        <p:txBody>
          <a:bodyPr anchorCtr="0" anchor="t" bIns="32750" lIns="32750" spcFirstLastPara="1" rIns="69975" wrap="square" tIns="32750">
            <a:noAutofit/>
          </a:bodyPr>
          <a:lstStyle/>
          <a:p>
            <a:pPr indent="-419100" lvl="0" marL="457200" rtl="0" algn="l">
              <a:lnSpc>
                <a:spcPct val="150000"/>
              </a:lnSpc>
              <a:spcBef>
                <a:spcPts val="400"/>
              </a:spcBef>
              <a:spcAft>
                <a:spcPts val="0"/>
              </a:spcAft>
              <a:buSzPts val="3000"/>
              <a:buFont typeface="Calibri"/>
              <a:buAutoNum type="arabicPeriod"/>
            </a:pPr>
            <a:r>
              <a:rPr lang="en-US" sz="3000"/>
              <a:t>Reading reviews</a:t>
            </a:r>
            <a:endParaRPr sz="3000"/>
          </a:p>
          <a:p>
            <a:pPr indent="-419100" lvl="0" marL="457200" rtl="0" algn="l">
              <a:lnSpc>
                <a:spcPct val="150000"/>
              </a:lnSpc>
              <a:spcBef>
                <a:spcPts val="0"/>
              </a:spcBef>
              <a:spcAft>
                <a:spcPts val="0"/>
              </a:spcAft>
              <a:buSzPts val="3000"/>
              <a:buFont typeface="Calibri"/>
              <a:buAutoNum type="arabicPeriod"/>
            </a:pPr>
            <a:r>
              <a:rPr lang="en-US" sz="3000"/>
              <a:t>More motivating example problems</a:t>
            </a:r>
            <a:endParaRPr sz="3000"/>
          </a:p>
          <a:p>
            <a:pPr indent="-419100" lvl="0" marL="457200" rtl="0" algn="l">
              <a:lnSpc>
                <a:spcPct val="150000"/>
              </a:lnSpc>
              <a:spcBef>
                <a:spcPts val="0"/>
              </a:spcBef>
              <a:spcAft>
                <a:spcPts val="0"/>
              </a:spcAft>
              <a:buSzPts val="3000"/>
              <a:buFont typeface="Calibri"/>
              <a:buAutoNum type="arabicPeriod"/>
            </a:pPr>
            <a:r>
              <a:rPr lang="en-US" sz="3000"/>
              <a:t>Key concepts of probability </a:t>
            </a:r>
            <a:endParaRPr sz="3000"/>
          </a:p>
          <a:p>
            <a:pPr indent="-419100" lvl="0" marL="457200" rtl="0" algn="l">
              <a:lnSpc>
                <a:spcPct val="150000"/>
              </a:lnSpc>
              <a:spcBef>
                <a:spcPts val="0"/>
              </a:spcBef>
              <a:spcAft>
                <a:spcPts val="0"/>
              </a:spcAft>
              <a:buSzPts val="3000"/>
              <a:buAutoNum type="arabicPeriod"/>
            </a:pPr>
            <a:r>
              <a:rPr lang="en-US" sz="3000"/>
              <a:t>Conditional probability</a:t>
            </a:r>
            <a:endParaRPr sz="3000"/>
          </a:p>
          <a:p>
            <a:pPr indent="-419100" lvl="0" marL="457200" rtl="0" algn="l">
              <a:lnSpc>
                <a:spcPct val="150000"/>
              </a:lnSpc>
              <a:spcBef>
                <a:spcPts val="0"/>
              </a:spcBef>
              <a:spcAft>
                <a:spcPts val="0"/>
              </a:spcAft>
              <a:buClr>
                <a:srgbClr val="FF3300"/>
              </a:buClr>
              <a:buSzPts val="3000"/>
              <a:buAutoNum type="arabicPeriod"/>
            </a:pPr>
            <a:r>
              <a:rPr lang="en-US" sz="3000">
                <a:solidFill>
                  <a:srgbClr val="FF3300"/>
                </a:solidFill>
              </a:rPr>
              <a:t>Bayesian vs Frequentists</a:t>
            </a:r>
            <a:endParaRPr sz="3000">
              <a:solidFill>
                <a:srgbClr val="FF3300"/>
              </a:solidFill>
            </a:endParaRPr>
          </a:p>
          <a:p>
            <a:pPr indent="-419100" lvl="0" marL="457200" rtl="0" algn="l">
              <a:lnSpc>
                <a:spcPct val="150000"/>
              </a:lnSpc>
              <a:spcBef>
                <a:spcPts val="0"/>
              </a:spcBef>
              <a:spcAft>
                <a:spcPts val="0"/>
              </a:spcAft>
              <a:buSzPts val="3000"/>
              <a:buAutoNum type="arabicPeriod"/>
            </a:pPr>
            <a:r>
              <a:rPr lang="en-US" sz="3000"/>
              <a:t>The prior, the likelihood, the posterior</a:t>
            </a:r>
            <a:endParaRPr sz="3000"/>
          </a:p>
          <a:p>
            <a:pPr indent="0" lvl="0" marL="0" rtl="0" algn="l">
              <a:spcBef>
                <a:spcPts val="400"/>
              </a:spcBef>
              <a:spcAft>
                <a:spcPts val="0"/>
              </a:spcAft>
              <a:buNone/>
            </a:pPr>
            <a:r>
              <a:t/>
            </a:r>
            <a:endParaRPr sz="3000">
              <a:latin typeface="Calibri"/>
              <a:ea typeface="Calibri"/>
              <a:cs typeface="Calibri"/>
              <a:sym typeface="Calibri"/>
            </a:endParaRPr>
          </a:p>
        </p:txBody>
      </p:sp>
      <p:sp>
        <p:nvSpPr>
          <p:cNvPr id="775" name="Google Shape;775;p93"/>
          <p:cNvSpPr txBox="1"/>
          <p:nvPr>
            <p:ph idx="12" type="sldNum"/>
          </p:nvPr>
        </p:nvSpPr>
        <p:spPr>
          <a:xfrm>
            <a:off x="8367632" y="4893175"/>
            <a:ext cx="727200" cy="147300"/>
          </a:xfrm>
          <a:prstGeom prst="rect">
            <a:avLst/>
          </a:prstGeom>
        </p:spPr>
        <p:txBody>
          <a:bodyPr anchorCtr="0" anchor="t" bIns="29450" lIns="58925" spcFirstLastPara="1" rIns="58925" wrap="square" tIns="2945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0" name="Shape 780"/>
        <p:cNvGrpSpPr/>
        <p:nvPr/>
      </p:nvGrpSpPr>
      <p:grpSpPr>
        <a:xfrm>
          <a:off x="0" y="0"/>
          <a:ext cx="0" cy="0"/>
          <a:chOff x="0" y="0"/>
          <a:chExt cx="0" cy="0"/>
        </a:xfrm>
      </p:grpSpPr>
      <p:sp>
        <p:nvSpPr>
          <p:cNvPr id="781" name="Google Shape;781;p94"/>
          <p:cNvSpPr txBox="1"/>
          <p:nvPr>
            <p:ph idx="1" type="body"/>
          </p:nvPr>
        </p:nvSpPr>
        <p:spPr>
          <a:xfrm>
            <a:off x="495606" y="876157"/>
            <a:ext cx="8152800" cy="3998400"/>
          </a:xfrm>
          <a:prstGeom prst="rect">
            <a:avLst/>
          </a:prstGeom>
          <a:noFill/>
          <a:ln>
            <a:noFill/>
          </a:ln>
        </p:spPr>
        <p:txBody>
          <a:bodyPr anchorCtr="0" anchor="t" bIns="32750" lIns="32750" spcFirstLastPara="1" rIns="69975" wrap="square" tIns="32750">
            <a:noAutofit/>
          </a:bodyPr>
          <a:lstStyle/>
          <a:p>
            <a:pPr indent="-469900" lvl="0" marL="469900" rtl="0" algn="l">
              <a:lnSpc>
                <a:spcPct val="134000"/>
              </a:lnSpc>
              <a:spcBef>
                <a:spcPts val="0"/>
              </a:spcBef>
              <a:spcAft>
                <a:spcPts val="0"/>
              </a:spcAft>
              <a:buClr>
                <a:schemeClr val="dk1"/>
              </a:buClr>
              <a:buSzPts val="2400"/>
              <a:buFont typeface="Times New Roman"/>
              <a:buAutoNum type="arabicParenR"/>
            </a:pPr>
            <a:r>
              <a:rPr lang="en-US">
                <a:latin typeface="Times New Roman"/>
                <a:ea typeface="Times New Roman"/>
                <a:cs typeface="Times New Roman"/>
                <a:sym typeface="Times New Roman"/>
              </a:rPr>
              <a:t>P(H) is the </a:t>
            </a:r>
            <a:r>
              <a:rPr lang="en-US">
                <a:solidFill>
                  <a:srgbClr val="FF3300"/>
                </a:solidFill>
                <a:latin typeface="Times New Roman"/>
                <a:ea typeface="Times New Roman"/>
                <a:cs typeface="Times New Roman"/>
                <a:sym typeface="Times New Roman"/>
              </a:rPr>
              <a:t>frequency</a:t>
            </a:r>
            <a:r>
              <a:rPr lang="en-US">
                <a:latin typeface="Times New Roman"/>
                <a:ea typeface="Times New Roman"/>
                <a:cs typeface="Times New Roman"/>
                <a:sym typeface="Times New Roman"/>
              </a:rPr>
              <a:t> of the outcome H in the limit of an infinitely long experiment.</a:t>
            </a:r>
            <a:endParaRPr/>
          </a:p>
          <a:p>
            <a:pPr indent="-177800" lvl="1" marL="469900" rtl="0" algn="l">
              <a:lnSpc>
                <a:spcPct val="134000"/>
              </a:lnSpc>
              <a:spcBef>
                <a:spcPts val="900"/>
              </a:spcBef>
              <a:spcAft>
                <a:spcPts val="0"/>
              </a:spcAft>
              <a:buClr>
                <a:schemeClr val="dk1"/>
              </a:buClr>
              <a:buSzPts val="2200"/>
              <a:buChar char="–"/>
            </a:pPr>
            <a:r>
              <a:rPr lang="en-US">
                <a:latin typeface="Times New Roman"/>
                <a:ea typeface="Times New Roman"/>
                <a:cs typeface="Times New Roman"/>
                <a:sym typeface="Times New Roman"/>
              </a:rPr>
              <a:t>“</a:t>
            </a:r>
            <a:r>
              <a:rPr lang="en-US">
                <a:solidFill>
                  <a:srgbClr val="006600"/>
                </a:solidFill>
                <a:latin typeface="Times New Roman"/>
                <a:ea typeface="Times New Roman"/>
                <a:cs typeface="Times New Roman"/>
                <a:sym typeface="Times New Roman"/>
              </a:rPr>
              <a:t>Frequentist</a:t>
            </a:r>
            <a:r>
              <a:rPr lang="en-US">
                <a:latin typeface="Times New Roman"/>
                <a:ea typeface="Times New Roman"/>
                <a:cs typeface="Times New Roman"/>
                <a:sym typeface="Times New Roman"/>
              </a:rPr>
              <a:t>” approach</a:t>
            </a:r>
            <a:endParaRPr/>
          </a:p>
          <a:p>
            <a:pPr indent="-469900" lvl="0" marL="469900" rtl="0" algn="l">
              <a:lnSpc>
                <a:spcPct val="134000"/>
              </a:lnSpc>
              <a:spcBef>
                <a:spcPts val="900"/>
              </a:spcBef>
              <a:spcAft>
                <a:spcPts val="0"/>
              </a:spcAft>
              <a:buClr>
                <a:schemeClr val="dk1"/>
              </a:buClr>
              <a:buSzPts val="2400"/>
              <a:buFont typeface="Times New Roman"/>
              <a:buAutoNum type="arabicParenR"/>
            </a:pPr>
            <a:r>
              <a:rPr lang="en-US">
                <a:latin typeface="Times New Roman"/>
                <a:ea typeface="Times New Roman"/>
                <a:cs typeface="Times New Roman"/>
                <a:sym typeface="Times New Roman"/>
              </a:rPr>
              <a:t>P(H) is the </a:t>
            </a:r>
            <a:r>
              <a:rPr lang="en-US">
                <a:solidFill>
                  <a:srgbClr val="FF3300"/>
                </a:solidFill>
                <a:latin typeface="Times New Roman"/>
                <a:ea typeface="Times New Roman"/>
                <a:cs typeface="Times New Roman"/>
                <a:sym typeface="Times New Roman"/>
              </a:rPr>
              <a:t>degree of belief</a:t>
            </a:r>
            <a:r>
              <a:rPr lang="en-US">
                <a:latin typeface="Times New Roman"/>
                <a:ea typeface="Times New Roman"/>
                <a:cs typeface="Times New Roman"/>
                <a:sym typeface="Times New Roman"/>
              </a:rPr>
              <a:t> of an observer that H will occur in the next experiment.</a:t>
            </a:r>
            <a:endParaRPr/>
          </a:p>
          <a:p>
            <a:pPr indent="-177800" lvl="1" marL="469900" rtl="0" algn="l">
              <a:lnSpc>
                <a:spcPct val="134000"/>
              </a:lnSpc>
              <a:spcBef>
                <a:spcPts val="900"/>
              </a:spcBef>
              <a:spcAft>
                <a:spcPts val="0"/>
              </a:spcAft>
              <a:buClr>
                <a:schemeClr val="dk1"/>
              </a:buClr>
              <a:buSzPts val="2200"/>
              <a:buChar char="–"/>
            </a:pPr>
            <a:r>
              <a:rPr lang="en-US">
                <a:latin typeface="Times New Roman"/>
                <a:ea typeface="Times New Roman"/>
                <a:cs typeface="Times New Roman"/>
                <a:sym typeface="Times New Roman"/>
              </a:rPr>
              <a:t>“</a:t>
            </a:r>
            <a:r>
              <a:rPr lang="en-US">
                <a:solidFill>
                  <a:srgbClr val="006600"/>
                </a:solidFill>
                <a:latin typeface="Times New Roman"/>
                <a:ea typeface="Times New Roman"/>
                <a:cs typeface="Times New Roman"/>
                <a:sym typeface="Times New Roman"/>
              </a:rPr>
              <a:t>Bayesian</a:t>
            </a:r>
            <a:r>
              <a:rPr lang="en-US">
                <a:latin typeface="Times New Roman"/>
                <a:ea typeface="Times New Roman"/>
                <a:cs typeface="Times New Roman"/>
                <a:sym typeface="Times New Roman"/>
              </a:rPr>
              <a:t>” approach.</a:t>
            </a:r>
            <a:endParaRPr/>
          </a:p>
          <a:p>
            <a:pPr indent="-215900" lvl="0" marL="241300" rtl="0" algn="l">
              <a:lnSpc>
                <a:spcPct val="134000"/>
              </a:lnSpc>
              <a:spcBef>
                <a:spcPts val="900"/>
              </a:spcBef>
              <a:spcAft>
                <a:spcPts val="0"/>
              </a:spcAft>
              <a:buClr>
                <a:schemeClr val="dk1"/>
              </a:buClr>
              <a:buSzPts val="2400"/>
              <a:buChar char="•"/>
            </a:pPr>
            <a:r>
              <a:rPr lang="en-US">
                <a:latin typeface="Times New Roman"/>
                <a:ea typeface="Times New Roman"/>
                <a:cs typeface="Times New Roman"/>
                <a:sym typeface="Times New Roman"/>
              </a:rPr>
              <a:t>Long and ongoing battle between </a:t>
            </a:r>
            <a:r>
              <a:rPr lang="en-US">
                <a:solidFill>
                  <a:srgbClr val="FF3300"/>
                </a:solidFill>
                <a:latin typeface="Times New Roman"/>
                <a:ea typeface="Times New Roman"/>
                <a:cs typeface="Times New Roman"/>
                <a:sym typeface="Times New Roman"/>
              </a:rPr>
              <a:t>Frequentists</a:t>
            </a:r>
            <a:r>
              <a:rPr lang="en-US">
                <a:latin typeface="Times New Roman"/>
                <a:ea typeface="Times New Roman"/>
                <a:cs typeface="Times New Roman"/>
                <a:sym typeface="Times New Roman"/>
              </a:rPr>
              <a:t> and </a:t>
            </a:r>
            <a:r>
              <a:rPr lang="en-US">
                <a:solidFill>
                  <a:srgbClr val="FF3300"/>
                </a:solidFill>
                <a:latin typeface="Times New Roman"/>
                <a:ea typeface="Times New Roman"/>
                <a:cs typeface="Times New Roman"/>
                <a:sym typeface="Times New Roman"/>
              </a:rPr>
              <a:t>Bayesians.</a:t>
            </a:r>
            <a:endParaRPr>
              <a:latin typeface="Times New Roman"/>
              <a:ea typeface="Times New Roman"/>
              <a:cs typeface="Times New Roman"/>
              <a:sym typeface="Times New Roman"/>
            </a:endParaRPr>
          </a:p>
        </p:txBody>
      </p:sp>
      <p:sp>
        <p:nvSpPr>
          <p:cNvPr id="782" name="Google Shape;782;p94"/>
          <p:cNvSpPr txBox="1"/>
          <p:nvPr/>
        </p:nvSpPr>
        <p:spPr>
          <a:xfrm>
            <a:off x="457200" y="4874561"/>
            <a:ext cx="1150800" cy="183300"/>
          </a:xfrm>
          <a:prstGeom prst="rect">
            <a:avLst/>
          </a:prstGeom>
          <a:noFill/>
          <a:ln>
            <a:noFill/>
          </a:ln>
        </p:spPr>
        <p:txBody>
          <a:bodyPr anchorCtr="0" anchor="t" bIns="41900" lIns="83800" spcFirstLastPara="1" rIns="83800" wrap="square" tIns="41900">
            <a:noAutofit/>
          </a:bodyPr>
          <a:lstStyle/>
          <a:p>
            <a:pPr indent="0" lvl="0" marL="0" marR="0" rtl="0" algn="l">
              <a:spcBef>
                <a:spcPts val="0"/>
              </a:spcBef>
              <a:spcAft>
                <a:spcPts val="0"/>
              </a:spcAft>
              <a:buNone/>
            </a:pPr>
            <a:r>
              <a:rPr lang="en-US" sz="900">
                <a:solidFill>
                  <a:schemeClr val="dk1"/>
                </a:solidFill>
                <a:latin typeface="Times New Roman"/>
                <a:ea typeface="Times New Roman"/>
                <a:cs typeface="Times New Roman"/>
                <a:sym typeface="Times New Roman"/>
              </a:rPr>
              <a:t>Wasserman (2004)</a:t>
            </a:r>
            <a:endParaRPr sz="900"/>
          </a:p>
        </p:txBody>
      </p:sp>
      <p:sp>
        <p:nvSpPr>
          <p:cNvPr id="783" name="Google Shape;783;p94"/>
          <p:cNvSpPr txBox="1"/>
          <p:nvPr>
            <p:ph type="title"/>
          </p:nvPr>
        </p:nvSpPr>
        <p:spPr>
          <a:xfrm>
            <a:off x="687586" y="0"/>
            <a:ext cx="7768800" cy="971100"/>
          </a:xfrm>
          <a:prstGeom prst="rect">
            <a:avLst/>
          </a:prstGeom>
          <a:noFill/>
          <a:ln>
            <a:noFill/>
          </a:ln>
        </p:spPr>
        <p:txBody>
          <a:bodyPr anchorCtr="0" anchor="ctr" bIns="32750" lIns="32750" spcFirstLastPara="1" rIns="69975" wrap="square" tIns="32750">
            <a:noAutofit/>
          </a:bodyPr>
          <a:lstStyle/>
          <a:p>
            <a:pPr indent="0" lvl="0" marL="0" rtl="0" algn="ctr">
              <a:spcBef>
                <a:spcPts val="0"/>
              </a:spcBef>
              <a:spcAft>
                <a:spcPts val="0"/>
              </a:spcAft>
              <a:buNone/>
            </a:pPr>
            <a:r>
              <a:rPr lang="en-US"/>
              <a:t>Two interpretations of probability</a:t>
            </a:r>
            <a:endParaRPr/>
          </a:p>
        </p:txBody>
      </p:sp>
      <p:sp>
        <p:nvSpPr>
          <p:cNvPr id="784" name="Google Shape;784;p94"/>
          <p:cNvSpPr txBox="1"/>
          <p:nvPr>
            <p:ph idx="12" type="sldNum"/>
          </p:nvPr>
        </p:nvSpPr>
        <p:spPr>
          <a:xfrm>
            <a:off x="8367632" y="4893175"/>
            <a:ext cx="727200" cy="147300"/>
          </a:xfrm>
          <a:prstGeom prst="rect">
            <a:avLst/>
          </a:prstGeom>
        </p:spPr>
        <p:txBody>
          <a:bodyPr anchorCtr="0" anchor="t" bIns="29450" lIns="58925" spcFirstLastPara="1" rIns="58925" wrap="square" tIns="29450">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CE5CD"/>
        </a:solidFill>
      </p:bgPr>
    </p:bg>
    <p:spTree>
      <p:nvGrpSpPr>
        <p:cNvPr id="789" name="Shape 789"/>
        <p:cNvGrpSpPr/>
        <p:nvPr/>
      </p:nvGrpSpPr>
      <p:grpSpPr>
        <a:xfrm>
          <a:off x="0" y="0"/>
          <a:ext cx="0" cy="0"/>
          <a:chOff x="0" y="0"/>
          <a:chExt cx="0" cy="0"/>
        </a:xfrm>
      </p:grpSpPr>
      <p:sp>
        <p:nvSpPr>
          <p:cNvPr id="790" name="Google Shape;790;p95"/>
          <p:cNvSpPr txBox="1"/>
          <p:nvPr>
            <p:ph type="title"/>
          </p:nvPr>
        </p:nvSpPr>
        <p:spPr>
          <a:xfrm>
            <a:off x="687586" y="0"/>
            <a:ext cx="7768800" cy="971100"/>
          </a:xfrm>
          <a:prstGeom prst="rect">
            <a:avLst/>
          </a:prstGeom>
          <a:noFill/>
          <a:ln>
            <a:noFill/>
          </a:ln>
        </p:spPr>
        <p:txBody>
          <a:bodyPr anchorCtr="0" anchor="ctr" bIns="32750" lIns="32750" spcFirstLastPara="1" rIns="69975" wrap="square" tIns="32750">
            <a:noAutofit/>
          </a:bodyPr>
          <a:lstStyle/>
          <a:p>
            <a:pPr indent="0" lvl="0" marL="0" rtl="0" algn="ctr">
              <a:spcBef>
                <a:spcPts val="0"/>
              </a:spcBef>
              <a:spcAft>
                <a:spcPts val="0"/>
              </a:spcAft>
              <a:buNone/>
            </a:pPr>
            <a:r>
              <a:rPr lang="en-US">
                <a:latin typeface="Calibri"/>
                <a:ea typeface="Calibri"/>
                <a:cs typeface="Calibri"/>
                <a:sym typeface="Calibri"/>
              </a:rPr>
              <a:t>Outline for today</a:t>
            </a:r>
            <a:endParaRPr>
              <a:latin typeface="Calibri"/>
              <a:ea typeface="Calibri"/>
              <a:cs typeface="Calibri"/>
              <a:sym typeface="Calibri"/>
            </a:endParaRPr>
          </a:p>
        </p:txBody>
      </p:sp>
      <p:sp>
        <p:nvSpPr>
          <p:cNvPr id="791" name="Google Shape;791;p95"/>
          <p:cNvSpPr txBox="1"/>
          <p:nvPr>
            <p:ph idx="1" type="body"/>
          </p:nvPr>
        </p:nvSpPr>
        <p:spPr>
          <a:xfrm>
            <a:off x="495581" y="847907"/>
            <a:ext cx="8152800" cy="3998400"/>
          </a:xfrm>
          <a:prstGeom prst="rect">
            <a:avLst/>
          </a:prstGeom>
          <a:noFill/>
          <a:ln>
            <a:noFill/>
          </a:ln>
        </p:spPr>
        <p:txBody>
          <a:bodyPr anchorCtr="0" anchor="t" bIns="32750" lIns="32750" spcFirstLastPara="1" rIns="69975" wrap="square" tIns="32750">
            <a:noAutofit/>
          </a:bodyPr>
          <a:lstStyle/>
          <a:p>
            <a:pPr indent="-419100" lvl="0" marL="457200" rtl="0" algn="l">
              <a:lnSpc>
                <a:spcPct val="150000"/>
              </a:lnSpc>
              <a:spcBef>
                <a:spcPts val="400"/>
              </a:spcBef>
              <a:spcAft>
                <a:spcPts val="0"/>
              </a:spcAft>
              <a:buSzPts val="3000"/>
              <a:buFont typeface="Calibri"/>
              <a:buAutoNum type="arabicPeriod"/>
            </a:pPr>
            <a:r>
              <a:rPr lang="en-US" sz="3000"/>
              <a:t>Reading reviews</a:t>
            </a:r>
            <a:endParaRPr sz="3000"/>
          </a:p>
          <a:p>
            <a:pPr indent="-419100" lvl="0" marL="457200" rtl="0" algn="l">
              <a:lnSpc>
                <a:spcPct val="150000"/>
              </a:lnSpc>
              <a:spcBef>
                <a:spcPts val="0"/>
              </a:spcBef>
              <a:spcAft>
                <a:spcPts val="0"/>
              </a:spcAft>
              <a:buSzPts val="3000"/>
              <a:buFont typeface="Calibri"/>
              <a:buAutoNum type="arabicPeriod"/>
            </a:pPr>
            <a:r>
              <a:rPr lang="en-US" sz="3000"/>
              <a:t>More motivating example problems</a:t>
            </a:r>
            <a:endParaRPr sz="3000"/>
          </a:p>
          <a:p>
            <a:pPr indent="-419100" lvl="0" marL="457200" rtl="0" algn="l">
              <a:lnSpc>
                <a:spcPct val="150000"/>
              </a:lnSpc>
              <a:spcBef>
                <a:spcPts val="0"/>
              </a:spcBef>
              <a:spcAft>
                <a:spcPts val="0"/>
              </a:spcAft>
              <a:buSzPts val="3000"/>
              <a:buFont typeface="Calibri"/>
              <a:buAutoNum type="arabicPeriod"/>
            </a:pPr>
            <a:r>
              <a:rPr lang="en-US" sz="3000"/>
              <a:t>Key concepts of probability </a:t>
            </a:r>
            <a:endParaRPr sz="3000"/>
          </a:p>
          <a:p>
            <a:pPr indent="-419100" lvl="0" marL="457200" rtl="0" algn="l">
              <a:lnSpc>
                <a:spcPct val="150000"/>
              </a:lnSpc>
              <a:spcBef>
                <a:spcPts val="0"/>
              </a:spcBef>
              <a:spcAft>
                <a:spcPts val="0"/>
              </a:spcAft>
              <a:buSzPts val="3000"/>
              <a:buAutoNum type="arabicPeriod"/>
            </a:pPr>
            <a:r>
              <a:rPr lang="en-US" sz="3000"/>
              <a:t>Conditional probability</a:t>
            </a:r>
            <a:endParaRPr sz="3000"/>
          </a:p>
          <a:p>
            <a:pPr indent="-419100" lvl="0" marL="457200" rtl="0" algn="l">
              <a:lnSpc>
                <a:spcPct val="150000"/>
              </a:lnSpc>
              <a:spcBef>
                <a:spcPts val="0"/>
              </a:spcBef>
              <a:spcAft>
                <a:spcPts val="0"/>
              </a:spcAft>
              <a:buSzPts val="3000"/>
              <a:buAutoNum type="arabicPeriod"/>
            </a:pPr>
            <a:r>
              <a:rPr lang="en-US" sz="3000"/>
              <a:t>Bayesian vs Frequentists</a:t>
            </a:r>
            <a:endParaRPr sz="3000"/>
          </a:p>
          <a:p>
            <a:pPr indent="-419100" lvl="0" marL="457200" rtl="0" algn="l">
              <a:lnSpc>
                <a:spcPct val="150000"/>
              </a:lnSpc>
              <a:spcBef>
                <a:spcPts val="0"/>
              </a:spcBef>
              <a:spcAft>
                <a:spcPts val="0"/>
              </a:spcAft>
              <a:buClr>
                <a:srgbClr val="FF3300"/>
              </a:buClr>
              <a:buSzPts val="3000"/>
              <a:buAutoNum type="arabicPeriod"/>
            </a:pPr>
            <a:r>
              <a:rPr lang="en-US" sz="3000">
                <a:solidFill>
                  <a:srgbClr val="FF3300"/>
                </a:solidFill>
              </a:rPr>
              <a:t>The prior, the likelihood, the posterior</a:t>
            </a:r>
            <a:endParaRPr sz="3000">
              <a:solidFill>
                <a:srgbClr val="FF3300"/>
              </a:solidFill>
            </a:endParaRPr>
          </a:p>
          <a:p>
            <a:pPr indent="0" lvl="0" marL="0" rtl="0" algn="l">
              <a:spcBef>
                <a:spcPts val="400"/>
              </a:spcBef>
              <a:spcAft>
                <a:spcPts val="0"/>
              </a:spcAft>
              <a:buNone/>
            </a:pPr>
            <a:r>
              <a:t/>
            </a:r>
            <a:endParaRPr sz="3000">
              <a:latin typeface="Calibri"/>
              <a:ea typeface="Calibri"/>
              <a:cs typeface="Calibri"/>
              <a:sym typeface="Calibri"/>
            </a:endParaRPr>
          </a:p>
        </p:txBody>
      </p:sp>
      <p:sp>
        <p:nvSpPr>
          <p:cNvPr id="792" name="Google Shape;792;p95"/>
          <p:cNvSpPr txBox="1"/>
          <p:nvPr>
            <p:ph idx="12" type="sldNum"/>
          </p:nvPr>
        </p:nvSpPr>
        <p:spPr>
          <a:xfrm>
            <a:off x="8367632" y="4893175"/>
            <a:ext cx="727200" cy="147300"/>
          </a:xfrm>
          <a:prstGeom prst="rect">
            <a:avLst/>
          </a:prstGeom>
        </p:spPr>
        <p:txBody>
          <a:bodyPr anchorCtr="0" anchor="t" bIns="29450" lIns="58925" spcFirstLastPara="1" rIns="58925" wrap="square" tIns="2945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6" name="Shape 796"/>
        <p:cNvGrpSpPr/>
        <p:nvPr/>
      </p:nvGrpSpPr>
      <p:grpSpPr>
        <a:xfrm>
          <a:off x="0" y="0"/>
          <a:ext cx="0" cy="0"/>
          <a:chOff x="0" y="0"/>
          <a:chExt cx="0" cy="0"/>
        </a:xfrm>
      </p:grpSpPr>
      <p:sp>
        <p:nvSpPr>
          <p:cNvPr id="797" name="Google Shape;797;p96"/>
          <p:cNvSpPr txBox="1"/>
          <p:nvPr>
            <p:ph type="title"/>
          </p:nvPr>
        </p:nvSpPr>
        <p:spPr>
          <a:xfrm>
            <a:off x="457200" y="7819"/>
            <a:ext cx="8229600" cy="579300"/>
          </a:xfrm>
          <a:prstGeom prst="rect">
            <a:avLst/>
          </a:prstGeom>
          <a:noFill/>
          <a:ln>
            <a:noFill/>
          </a:ln>
        </p:spPr>
        <p:txBody>
          <a:bodyPr anchorCtr="0" anchor="ctr" bIns="32750" lIns="32750" spcFirstLastPara="1" rIns="69975" wrap="square" tIns="32750">
            <a:noAutofit/>
          </a:bodyPr>
          <a:lstStyle/>
          <a:p>
            <a:pPr indent="0" lvl="0" marL="0" rtl="0" algn="ctr">
              <a:spcBef>
                <a:spcPts val="0"/>
              </a:spcBef>
              <a:spcAft>
                <a:spcPts val="0"/>
              </a:spcAft>
              <a:buNone/>
            </a:pPr>
            <a:r>
              <a:rPr lang="en-US"/>
              <a:t>Derivation of Bayes’ Rule</a:t>
            </a:r>
            <a:endParaRPr/>
          </a:p>
        </p:txBody>
      </p:sp>
      <p:sp>
        <p:nvSpPr>
          <p:cNvPr id="798" name="Google Shape;798;p96"/>
          <p:cNvSpPr txBox="1"/>
          <p:nvPr>
            <p:ph idx="4294967295" type="sldNum"/>
          </p:nvPr>
        </p:nvSpPr>
        <p:spPr>
          <a:xfrm>
            <a:off x="7010400" y="4868174"/>
            <a:ext cx="2133600" cy="273900"/>
          </a:xfrm>
          <a:prstGeom prst="rect">
            <a:avLst/>
          </a:prstGeom>
          <a:noFill/>
          <a:ln>
            <a:noFill/>
          </a:ln>
        </p:spPr>
        <p:txBody>
          <a:bodyPr anchorCtr="0" anchor="t" bIns="41900" lIns="83800" spcFirstLastPara="1" rIns="83800" wrap="square" tIns="41900">
            <a:noAutofit/>
          </a:bodyPr>
          <a:lstStyle/>
          <a:p>
            <a:pPr indent="0" lvl="0" marL="0" rtl="0" algn="ctr">
              <a:spcBef>
                <a:spcPts val="0"/>
              </a:spcBef>
              <a:spcAft>
                <a:spcPts val="0"/>
              </a:spcAft>
              <a:buNone/>
            </a:pPr>
            <a:fld id="{00000000-1234-1234-1234-123412341234}" type="slidenum">
              <a:rPr lang="en-US"/>
              <a:t>‹#›</a:t>
            </a:fld>
            <a:endParaRPr/>
          </a:p>
        </p:txBody>
      </p:sp>
      <p:pic>
        <p:nvPicPr>
          <p:cNvPr id="799" name="Google Shape;799;p96"/>
          <p:cNvPicPr preferRelativeResize="0"/>
          <p:nvPr/>
        </p:nvPicPr>
        <p:blipFill>
          <a:blip r:embed="rId3">
            <a:alphaModFix/>
          </a:blip>
          <a:stretch>
            <a:fillRect/>
          </a:stretch>
        </p:blipFill>
        <p:spPr>
          <a:xfrm>
            <a:off x="1256062" y="691479"/>
            <a:ext cx="4249428" cy="4401936"/>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4" name="Shape 804"/>
        <p:cNvGrpSpPr/>
        <p:nvPr/>
      </p:nvGrpSpPr>
      <p:grpSpPr>
        <a:xfrm>
          <a:off x="0" y="0"/>
          <a:ext cx="0" cy="0"/>
          <a:chOff x="0" y="0"/>
          <a:chExt cx="0" cy="0"/>
        </a:xfrm>
      </p:grpSpPr>
      <p:sp>
        <p:nvSpPr>
          <p:cNvPr id="805" name="Google Shape;805;p97"/>
          <p:cNvSpPr txBox="1"/>
          <p:nvPr>
            <p:ph type="title"/>
          </p:nvPr>
        </p:nvSpPr>
        <p:spPr>
          <a:xfrm>
            <a:off x="685800" y="114300"/>
            <a:ext cx="7772400" cy="742800"/>
          </a:xfrm>
          <a:prstGeom prst="rect">
            <a:avLst/>
          </a:prstGeom>
          <a:noFill/>
          <a:ln>
            <a:noFill/>
          </a:ln>
        </p:spPr>
        <p:txBody>
          <a:bodyPr anchorCtr="0" anchor="ctr" bIns="32750" lIns="32750" spcFirstLastPara="1" rIns="69975" wrap="square" tIns="32750">
            <a:noAutofit/>
          </a:bodyPr>
          <a:lstStyle/>
          <a:p>
            <a:pPr indent="0" lvl="0" marL="0" rtl="0" algn="ctr">
              <a:spcBef>
                <a:spcPts val="0"/>
              </a:spcBef>
              <a:spcAft>
                <a:spcPts val="0"/>
              </a:spcAft>
              <a:buNone/>
            </a:pPr>
            <a:r>
              <a:rPr lang="en-US"/>
              <a:t>One application of Bayes’ rule</a:t>
            </a:r>
            <a:endParaRPr/>
          </a:p>
        </p:txBody>
      </p:sp>
      <p:sp>
        <p:nvSpPr>
          <p:cNvPr id="806" name="Google Shape;806;p97"/>
          <p:cNvSpPr txBox="1"/>
          <p:nvPr>
            <p:ph idx="12" type="sldNum"/>
          </p:nvPr>
        </p:nvSpPr>
        <p:spPr>
          <a:xfrm>
            <a:off x="7238628" y="4804495"/>
            <a:ext cx="1905300" cy="343200"/>
          </a:xfrm>
          <a:prstGeom prst="rect">
            <a:avLst/>
          </a:prstGeom>
          <a:noFill/>
          <a:ln>
            <a:noFill/>
          </a:ln>
        </p:spPr>
        <p:txBody>
          <a:bodyPr anchorCtr="0" anchor="t" bIns="29450" lIns="58925" spcFirstLastPara="1" rIns="58925" wrap="square" tIns="29450">
            <a:noAutofit/>
          </a:bodyPr>
          <a:lstStyle/>
          <a:p>
            <a:pPr indent="0" lvl="0" marL="0" rtl="0" algn="ctr">
              <a:spcBef>
                <a:spcPts val="0"/>
              </a:spcBef>
              <a:spcAft>
                <a:spcPts val="0"/>
              </a:spcAft>
              <a:buNone/>
            </a:pPr>
            <a:fld id="{00000000-1234-1234-1234-123412341234}" type="slidenum">
              <a:rPr lang="en-US"/>
              <a:t>‹#›</a:t>
            </a:fld>
            <a:endParaRPr/>
          </a:p>
        </p:txBody>
      </p:sp>
      <p:pic>
        <p:nvPicPr>
          <p:cNvPr id="807" name="Google Shape;807;p97"/>
          <p:cNvPicPr preferRelativeResize="0"/>
          <p:nvPr/>
        </p:nvPicPr>
        <p:blipFill>
          <a:blip r:embed="rId3">
            <a:alphaModFix/>
          </a:blip>
          <a:stretch>
            <a:fillRect/>
          </a:stretch>
        </p:blipFill>
        <p:spPr>
          <a:xfrm>
            <a:off x="1353691" y="796318"/>
            <a:ext cx="5036305" cy="4213332"/>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26"/>
          <p:cNvSpPr txBox="1"/>
          <p:nvPr>
            <p:ph type="title"/>
          </p:nvPr>
        </p:nvSpPr>
        <p:spPr>
          <a:xfrm>
            <a:off x="89558" y="1321450"/>
            <a:ext cx="1965900" cy="1717800"/>
          </a:xfrm>
          <a:prstGeom prst="rect">
            <a:avLst/>
          </a:prstGeom>
          <a:noFill/>
          <a:ln>
            <a:noFill/>
          </a:ln>
        </p:spPr>
        <p:txBody>
          <a:bodyPr anchorCtr="0" anchor="ctr" bIns="32750" lIns="32750" spcFirstLastPara="1" rIns="69975" wrap="square" tIns="32750">
            <a:noAutofit/>
          </a:bodyPr>
          <a:lstStyle/>
          <a:p>
            <a:pPr indent="0" lvl="0" marL="0" rtl="0" algn="l">
              <a:spcBef>
                <a:spcPts val="0"/>
              </a:spcBef>
              <a:spcAft>
                <a:spcPts val="0"/>
              </a:spcAft>
              <a:buNone/>
            </a:pPr>
            <a:r>
              <a:rPr lang="en-US" sz="2600"/>
              <a:t>More applied:</a:t>
            </a:r>
            <a:br>
              <a:rPr lang="en-US" sz="2600"/>
            </a:br>
            <a:br>
              <a:rPr lang="en-US" sz="2600"/>
            </a:br>
            <a:r>
              <a:rPr lang="en-US" sz="2600"/>
              <a:t>Can you still make it to </a:t>
            </a:r>
            <a:r>
              <a:rPr lang="en-US" sz="2600"/>
              <a:t>the</a:t>
            </a:r>
            <a:r>
              <a:rPr lang="en-US" sz="2600"/>
              <a:t> next airport three flight </a:t>
            </a:r>
            <a:r>
              <a:rPr lang="en-US" sz="2600"/>
              <a:t>hours</a:t>
            </a:r>
            <a:r>
              <a:rPr lang="en-US" sz="2600"/>
              <a:t> away</a:t>
            </a:r>
            <a:r>
              <a:rPr lang="en-US" sz="2600">
                <a:latin typeface="Calibri"/>
                <a:ea typeface="Calibri"/>
                <a:cs typeface="Calibri"/>
                <a:sym typeface="Calibri"/>
              </a:rPr>
              <a:t>?</a:t>
            </a:r>
            <a:endParaRPr sz="2600">
              <a:latin typeface="Calibri"/>
              <a:ea typeface="Calibri"/>
              <a:cs typeface="Calibri"/>
              <a:sym typeface="Calibri"/>
            </a:endParaRPr>
          </a:p>
        </p:txBody>
      </p:sp>
      <p:sp>
        <p:nvSpPr>
          <p:cNvPr id="159" name="Google Shape;159;p26"/>
          <p:cNvSpPr txBox="1"/>
          <p:nvPr>
            <p:ph idx="12" type="sldNum"/>
          </p:nvPr>
        </p:nvSpPr>
        <p:spPr>
          <a:xfrm>
            <a:off x="8367632" y="4893175"/>
            <a:ext cx="727200" cy="147300"/>
          </a:xfrm>
          <a:prstGeom prst="rect">
            <a:avLst/>
          </a:prstGeom>
          <a:noFill/>
          <a:ln>
            <a:noFill/>
          </a:ln>
        </p:spPr>
        <p:txBody>
          <a:bodyPr anchorCtr="0" anchor="t" bIns="29450" lIns="58925" spcFirstLastPara="1" rIns="58925" wrap="square" tIns="2945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pic>
        <p:nvPicPr>
          <p:cNvPr id="160" name="Google Shape;160;p26"/>
          <p:cNvPicPr preferRelativeResize="0"/>
          <p:nvPr/>
        </p:nvPicPr>
        <p:blipFill>
          <a:blip r:embed="rId3">
            <a:alphaModFix/>
          </a:blip>
          <a:stretch>
            <a:fillRect/>
          </a:stretch>
        </p:blipFill>
        <p:spPr>
          <a:xfrm>
            <a:off x="2286000" y="0"/>
            <a:ext cx="6857999" cy="5143500"/>
          </a:xfrm>
          <a:prstGeom prst="rect">
            <a:avLst/>
          </a:prstGeom>
          <a:noFill/>
          <a:ln>
            <a:noFill/>
          </a:ln>
        </p:spPr>
      </p:pic>
      <p:sp>
        <p:nvSpPr>
          <p:cNvPr id="161" name="Google Shape;161;p26"/>
          <p:cNvSpPr txBox="1"/>
          <p:nvPr/>
        </p:nvSpPr>
        <p:spPr>
          <a:xfrm>
            <a:off x="89550" y="4640275"/>
            <a:ext cx="1808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Calibri"/>
                <a:ea typeface="Calibri"/>
                <a:cs typeface="Calibri"/>
                <a:sym typeface="Calibri"/>
              </a:rPr>
              <a:t>Picture: Klaus Keller</a:t>
            </a:r>
            <a:endParaRPr>
              <a:latin typeface="Calibri"/>
              <a:ea typeface="Calibri"/>
              <a:cs typeface="Calibri"/>
              <a:sym typeface="Calibri"/>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2" name="Shape 812"/>
        <p:cNvGrpSpPr/>
        <p:nvPr/>
      </p:nvGrpSpPr>
      <p:grpSpPr>
        <a:xfrm>
          <a:off x="0" y="0"/>
          <a:ext cx="0" cy="0"/>
          <a:chOff x="0" y="0"/>
          <a:chExt cx="0" cy="0"/>
        </a:xfrm>
      </p:grpSpPr>
      <p:sp>
        <p:nvSpPr>
          <p:cNvPr id="813" name="Google Shape;813;p98"/>
          <p:cNvSpPr txBox="1"/>
          <p:nvPr>
            <p:ph type="title"/>
          </p:nvPr>
        </p:nvSpPr>
        <p:spPr>
          <a:xfrm>
            <a:off x="687575" y="0"/>
            <a:ext cx="7768800" cy="623700"/>
          </a:xfrm>
          <a:prstGeom prst="rect">
            <a:avLst/>
          </a:prstGeom>
        </p:spPr>
        <p:txBody>
          <a:bodyPr anchorCtr="0" anchor="ctr" bIns="32750" lIns="32750" spcFirstLastPara="1" rIns="69975" wrap="square" tIns="32750">
            <a:noAutofit/>
          </a:bodyPr>
          <a:lstStyle/>
          <a:p>
            <a:pPr indent="0" lvl="0" marL="0" rtl="0" algn="ctr">
              <a:spcBef>
                <a:spcPts val="0"/>
              </a:spcBef>
              <a:spcAft>
                <a:spcPts val="0"/>
              </a:spcAft>
              <a:buNone/>
            </a:pPr>
            <a:r>
              <a:rPr lang="en-US"/>
              <a:t>Zebras vs horses?</a:t>
            </a:r>
            <a:endParaRPr/>
          </a:p>
        </p:txBody>
      </p:sp>
      <p:sp>
        <p:nvSpPr>
          <p:cNvPr id="814" name="Google Shape;814;p98"/>
          <p:cNvSpPr txBox="1"/>
          <p:nvPr>
            <p:ph idx="1" type="body"/>
          </p:nvPr>
        </p:nvSpPr>
        <p:spPr>
          <a:xfrm>
            <a:off x="443731" y="894770"/>
            <a:ext cx="8152800" cy="3998400"/>
          </a:xfrm>
          <a:prstGeom prst="rect">
            <a:avLst/>
          </a:prstGeom>
        </p:spPr>
        <p:txBody>
          <a:bodyPr anchorCtr="0" anchor="t" bIns="32750" lIns="32750" spcFirstLastPara="1" rIns="69975" wrap="square" tIns="32750">
            <a:noAutofit/>
          </a:bodyPr>
          <a:lstStyle/>
          <a:p>
            <a:pPr indent="-381000" lvl="0" marL="457200" rtl="0" algn="l">
              <a:lnSpc>
                <a:spcPct val="115000"/>
              </a:lnSpc>
              <a:spcBef>
                <a:spcPts val="400"/>
              </a:spcBef>
              <a:spcAft>
                <a:spcPts val="0"/>
              </a:spcAft>
              <a:buSzPts val="2400"/>
              <a:buChar char="•"/>
            </a:pPr>
            <a:r>
              <a:rPr lang="en-US"/>
              <a:t>You stand in Times Square in NYC and hear the sound of hoofs behind you. </a:t>
            </a:r>
            <a:endParaRPr/>
          </a:p>
          <a:p>
            <a:pPr indent="-381000" lvl="0" marL="457200" rtl="0" algn="l">
              <a:lnSpc>
                <a:spcPct val="115000"/>
              </a:lnSpc>
              <a:spcBef>
                <a:spcPts val="0"/>
              </a:spcBef>
              <a:spcAft>
                <a:spcPts val="0"/>
              </a:spcAft>
              <a:buSzPts val="2400"/>
              <a:buChar char="•"/>
            </a:pPr>
            <a:r>
              <a:rPr lang="en-US"/>
              <a:t>Without turning around, what is your estimate of the probability the this is a zebra or a horse behind you?</a:t>
            </a:r>
            <a:endParaRPr/>
          </a:p>
          <a:p>
            <a:pPr indent="-381000" lvl="0" marL="457200" rtl="0" algn="l">
              <a:lnSpc>
                <a:spcPct val="115000"/>
              </a:lnSpc>
              <a:spcBef>
                <a:spcPts val="0"/>
              </a:spcBef>
              <a:spcAft>
                <a:spcPts val="0"/>
              </a:spcAft>
              <a:buSzPts val="2400"/>
              <a:buChar char="•"/>
            </a:pPr>
            <a:r>
              <a:rPr lang="en-US"/>
              <a:t>How do you arrive at this estimate?</a:t>
            </a:r>
            <a:endParaRPr/>
          </a:p>
          <a:p>
            <a:pPr indent="-381000" lvl="0" marL="457200" rtl="0" algn="l">
              <a:lnSpc>
                <a:spcPct val="115000"/>
              </a:lnSpc>
              <a:spcBef>
                <a:spcPts val="0"/>
              </a:spcBef>
              <a:spcAft>
                <a:spcPts val="0"/>
              </a:spcAft>
              <a:buSzPts val="2400"/>
              <a:buChar char="•"/>
            </a:pPr>
            <a:r>
              <a:rPr lang="en-US"/>
              <a:t>Does your estimate change if you were </a:t>
            </a:r>
            <a:endParaRPr/>
          </a:p>
          <a:p>
            <a:pPr indent="-381000" lvl="1" marL="914400" rtl="0" algn="l">
              <a:lnSpc>
                <a:spcPct val="115000"/>
              </a:lnSpc>
              <a:spcBef>
                <a:spcPts val="0"/>
              </a:spcBef>
              <a:spcAft>
                <a:spcPts val="0"/>
              </a:spcAft>
              <a:buSzPts val="2400"/>
              <a:buChar char="–"/>
            </a:pPr>
            <a:r>
              <a:rPr lang="en-US" sz="2400"/>
              <a:t>in the zoo in Central Park?</a:t>
            </a:r>
            <a:endParaRPr sz="2400"/>
          </a:p>
          <a:p>
            <a:pPr indent="-381000" lvl="1" marL="914400" rtl="0" algn="l">
              <a:lnSpc>
                <a:spcPct val="115000"/>
              </a:lnSpc>
              <a:spcBef>
                <a:spcPts val="0"/>
              </a:spcBef>
              <a:spcAft>
                <a:spcPts val="0"/>
              </a:spcAft>
              <a:buSzPts val="2400"/>
              <a:buChar char="–"/>
            </a:pPr>
            <a:r>
              <a:rPr lang="en-US" sz="2400"/>
              <a:t>in a national park in the Serengeti?</a:t>
            </a:r>
            <a:endParaRPr sz="2400"/>
          </a:p>
          <a:p>
            <a:pPr indent="-381000" lvl="1" marL="914400" rtl="0" algn="l">
              <a:lnSpc>
                <a:spcPct val="115000"/>
              </a:lnSpc>
              <a:spcBef>
                <a:spcPts val="0"/>
              </a:spcBef>
              <a:spcAft>
                <a:spcPts val="0"/>
              </a:spcAft>
              <a:buSzPts val="2400"/>
              <a:buChar char="–"/>
            </a:pPr>
            <a:r>
              <a:rPr lang="en-US" sz="2400"/>
              <a:t>at a horse race track?</a:t>
            </a:r>
            <a:endParaRPr sz="2400"/>
          </a:p>
        </p:txBody>
      </p:sp>
      <p:sp>
        <p:nvSpPr>
          <p:cNvPr id="815" name="Google Shape;815;p98"/>
          <p:cNvSpPr txBox="1"/>
          <p:nvPr>
            <p:ph idx="12" type="sldNum"/>
          </p:nvPr>
        </p:nvSpPr>
        <p:spPr>
          <a:xfrm>
            <a:off x="8367632" y="4893175"/>
            <a:ext cx="727200" cy="147300"/>
          </a:xfrm>
          <a:prstGeom prst="rect">
            <a:avLst/>
          </a:prstGeom>
        </p:spPr>
        <p:txBody>
          <a:bodyPr anchorCtr="0" anchor="t" bIns="29450" lIns="58925" spcFirstLastPara="1" rIns="58925" wrap="square" tIns="2945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0" name="Shape 820"/>
        <p:cNvGrpSpPr/>
        <p:nvPr/>
      </p:nvGrpSpPr>
      <p:grpSpPr>
        <a:xfrm>
          <a:off x="0" y="0"/>
          <a:ext cx="0" cy="0"/>
          <a:chOff x="0" y="0"/>
          <a:chExt cx="0" cy="0"/>
        </a:xfrm>
      </p:grpSpPr>
      <p:sp>
        <p:nvSpPr>
          <p:cNvPr id="821" name="Google Shape;821;p99"/>
          <p:cNvSpPr txBox="1"/>
          <p:nvPr>
            <p:ph type="title"/>
          </p:nvPr>
        </p:nvSpPr>
        <p:spPr>
          <a:xfrm>
            <a:off x="81800" y="0"/>
            <a:ext cx="8824800" cy="971100"/>
          </a:xfrm>
          <a:prstGeom prst="rect">
            <a:avLst/>
          </a:prstGeom>
        </p:spPr>
        <p:txBody>
          <a:bodyPr anchorCtr="0" anchor="ctr" bIns="32750" lIns="32750" spcFirstLastPara="1" rIns="69975" wrap="square" tIns="32750">
            <a:noAutofit/>
          </a:bodyPr>
          <a:lstStyle/>
          <a:p>
            <a:pPr indent="0" lvl="0" marL="0" rtl="0" algn="ctr">
              <a:spcBef>
                <a:spcPts val="0"/>
              </a:spcBef>
              <a:spcAft>
                <a:spcPts val="0"/>
              </a:spcAft>
              <a:buNone/>
            </a:pPr>
            <a:r>
              <a:rPr lang="en-US"/>
              <a:t>Solving </a:t>
            </a:r>
            <a:r>
              <a:rPr lang="en-US"/>
              <a:t>the</a:t>
            </a:r>
            <a:r>
              <a:rPr lang="en-US"/>
              <a:t> zebra problem the Bayesian way</a:t>
            </a:r>
            <a:endParaRPr/>
          </a:p>
        </p:txBody>
      </p:sp>
      <p:sp>
        <p:nvSpPr>
          <p:cNvPr id="822" name="Google Shape;822;p99"/>
          <p:cNvSpPr txBox="1"/>
          <p:nvPr>
            <p:ph idx="12" type="sldNum"/>
          </p:nvPr>
        </p:nvSpPr>
        <p:spPr>
          <a:xfrm>
            <a:off x="8367632" y="4893175"/>
            <a:ext cx="727200" cy="147300"/>
          </a:xfrm>
          <a:prstGeom prst="rect">
            <a:avLst/>
          </a:prstGeom>
        </p:spPr>
        <p:txBody>
          <a:bodyPr anchorCtr="0" anchor="t" bIns="29450" lIns="58925" spcFirstLastPara="1" rIns="58925" wrap="square" tIns="2945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pic>
        <p:nvPicPr>
          <p:cNvPr id="823" name="Google Shape;823;p99"/>
          <p:cNvPicPr preferRelativeResize="0"/>
          <p:nvPr/>
        </p:nvPicPr>
        <p:blipFill>
          <a:blip r:embed="rId3">
            <a:alphaModFix/>
          </a:blip>
          <a:stretch>
            <a:fillRect/>
          </a:stretch>
        </p:blipFill>
        <p:spPr>
          <a:xfrm>
            <a:off x="269766" y="878118"/>
            <a:ext cx="5036305" cy="4213332"/>
          </a:xfrm>
          <a:prstGeom prst="rect">
            <a:avLst/>
          </a:prstGeom>
          <a:noFill/>
          <a:ln>
            <a:noFill/>
          </a:ln>
        </p:spPr>
      </p:pic>
      <p:sp>
        <p:nvSpPr>
          <p:cNvPr id="824" name="Google Shape;824;p99"/>
          <p:cNvSpPr txBox="1"/>
          <p:nvPr/>
        </p:nvSpPr>
        <p:spPr>
          <a:xfrm>
            <a:off x="5777600" y="1761088"/>
            <a:ext cx="3006300" cy="2447400"/>
          </a:xfrm>
          <a:prstGeom prst="rect">
            <a:avLst/>
          </a:prstGeom>
          <a:noFill/>
          <a:ln>
            <a:noFill/>
          </a:ln>
        </p:spPr>
        <p:txBody>
          <a:bodyPr anchorCtr="0" anchor="t" bIns="91425" lIns="91425" spcFirstLastPara="1" rIns="91425" wrap="square" tIns="91425">
            <a:spAutoFit/>
          </a:bodyPr>
          <a:lstStyle/>
          <a:p>
            <a:pPr indent="-361950" lvl="0" marL="457200" rtl="0" algn="l">
              <a:spcBef>
                <a:spcPts val="0"/>
              </a:spcBef>
              <a:spcAft>
                <a:spcPts val="0"/>
              </a:spcAft>
              <a:buClr>
                <a:srgbClr val="FF3300"/>
              </a:buClr>
              <a:buSzPts val="2100"/>
              <a:buFont typeface="Calibri"/>
              <a:buChar char="●"/>
            </a:pPr>
            <a:r>
              <a:rPr lang="en-US" sz="2100">
                <a:solidFill>
                  <a:srgbClr val="FF3300"/>
                </a:solidFill>
                <a:latin typeface="Calibri"/>
                <a:ea typeface="Calibri"/>
                <a:cs typeface="Calibri"/>
                <a:sym typeface="Calibri"/>
              </a:rPr>
              <a:t>What are we looking for? </a:t>
            </a:r>
            <a:endParaRPr sz="2100">
              <a:solidFill>
                <a:srgbClr val="FF3300"/>
              </a:solidFill>
              <a:latin typeface="Calibri"/>
              <a:ea typeface="Calibri"/>
              <a:cs typeface="Calibri"/>
              <a:sym typeface="Calibri"/>
            </a:endParaRPr>
          </a:p>
          <a:p>
            <a:pPr indent="-361950" lvl="0" marL="457200" rtl="0" algn="l">
              <a:spcBef>
                <a:spcPts val="0"/>
              </a:spcBef>
              <a:spcAft>
                <a:spcPts val="0"/>
              </a:spcAft>
              <a:buClr>
                <a:srgbClr val="FF3300"/>
              </a:buClr>
              <a:buSzPts val="2100"/>
              <a:buFont typeface="Calibri"/>
              <a:buChar char="●"/>
            </a:pPr>
            <a:r>
              <a:rPr lang="en-US" sz="2100">
                <a:solidFill>
                  <a:srgbClr val="FF3300"/>
                </a:solidFill>
                <a:latin typeface="Calibri"/>
                <a:ea typeface="Calibri"/>
                <a:cs typeface="Calibri"/>
                <a:sym typeface="Calibri"/>
              </a:rPr>
              <a:t>What is </a:t>
            </a:r>
            <a:r>
              <a:rPr lang="en-US" sz="2100">
                <a:solidFill>
                  <a:srgbClr val="FF3300"/>
                </a:solidFill>
                <a:latin typeface="Calibri"/>
                <a:ea typeface="Calibri"/>
                <a:cs typeface="Calibri"/>
                <a:sym typeface="Calibri"/>
              </a:rPr>
              <a:t>the</a:t>
            </a:r>
            <a:r>
              <a:rPr lang="en-US" sz="2100">
                <a:solidFill>
                  <a:srgbClr val="FF3300"/>
                </a:solidFill>
                <a:latin typeface="Calibri"/>
                <a:ea typeface="Calibri"/>
                <a:cs typeface="Calibri"/>
                <a:sym typeface="Calibri"/>
              </a:rPr>
              <a:t> prior?</a:t>
            </a:r>
            <a:endParaRPr sz="2100">
              <a:solidFill>
                <a:srgbClr val="FF3300"/>
              </a:solidFill>
              <a:latin typeface="Calibri"/>
              <a:ea typeface="Calibri"/>
              <a:cs typeface="Calibri"/>
              <a:sym typeface="Calibri"/>
            </a:endParaRPr>
          </a:p>
          <a:p>
            <a:pPr indent="-361950" lvl="0" marL="457200" rtl="0" algn="l">
              <a:spcBef>
                <a:spcPts val="0"/>
              </a:spcBef>
              <a:spcAft>
                <a:spcPts val="0"/>
              </a:spcAft>
              <a:buClr>
                <a:srgbClr val="FF3300"/>
              </a:buClr>
              <a:buSzPts val="2100"/>
              <a:buFont typeface="Calibri"/>
              <a:buChar char="●"/>
            </a:pPr>
            <a:r>
              <a:rPr lang="en-US" sz="2100">
                <a:solidFill>
                  <a:srgbClr val="FF3300"/>
                </a:solidFill>
                <a:latin typeface="Calibri"/>
                <a:ea typeface="Calibri"/>
                <a:cs typeface="Calibri"/>
                <a:sym typeface="Calibri"/>
              </a:rPr>
              <a:t>What is the </a:t>
            </a:r>
            <a:r>
              <a:rPr lang="en-US" sz="2100">
                <a:solidFill>
                  <a:srgbClr val="FF3300"/>
                </a:solidFill>
                <a:latin typeface="Calibri"/>
                <a:ea typeface="Calibri"/>
                <a:cs typeface="Calibri"/>
                <a:sym typeface="Calibri"/>
              </a:rPr>
              <a:t>likelihood</a:t>
            </a:r>
            <a:r>
              <a:rPr lang="en-US" sz="2100">
                <a:solidFill>
                  <a:srgbClr val="FF3300"/>
                </a:solidFill>
                <a:latin typeface="Calibri"/>
                <a:ea typeface="Calibri"/>
                <a:cs typeface="Calibri"/>
                <a:sym typeface="Calibri"/>
              </a:rPr>
              <a:t> function?</a:t>
            </a:r>
            <a:endParaRPr sz="2100">
              <a:solidFill>
                <a:srgbClr val="FF3300"/>
              </a:solidFill>
              <a:latin typeface="Calibri"/>
              <a:ea typeface="Calibri"/>
              <a:cs typeface="Calibri"/>
              <a:sym typeface="Calibri"/>
            </a:endParaRPr>
          </a:p>
          <a:p>
            <a:pPr indent="-361950" lvl="0" marL="457200" rtl="0" algn="l">
              <a:spcBef>
                <a:spcPts val="0"/>
              </a:spcBef>
              <a:spcAft>
                <a:spcPts val="0"/>
              </a:spcAft>
              <a:buClr>
                <a:srgbClr val="FF3300"/>
              </a:buClr>
              <a:buSzPts val="2100"/>
              <a:buFont typeface="Calibri"/>
              <a:buChar char="●"/>
            </a:pPr>
            <a:r>
              <a:rPr lang="en-US" sz="2100">
                <a:solidFill>
                  <a:srgbClr val="FF3300"/>
                </a:solidFill>
                <a:latin typeface="Calibri"/>
                <a:ea typeface="Calibri"/>
                <a:cs typeface="Calibri"/>
                <a:sym typeface="Calibri"/>
              </a:rPr>
              <a:t>What </a:t>
            </a:r>
            <a:r>
              <a:rPr lang="en-US" sz="2100">
                <a:solidFill>
                  <a:srgbClr val="FF3300"/>
                </a:solidFill>
                <a:latin typeface="Calibri"/>
                <a:ea typeface="Calibri"/>
                <a:cs typeface="Calibri"/>
                <a:sym typeface="Calibri"/>
              </a:rPr>
              <a:t>the</a:t>
            </a:r>
            <a:r>
              <a:rPr lang="en-US" sz="2100">
                <a:solidFill>
                  <a:srgbClr val="FF3300"/>
                </a:solidFill>
                <a:latin typeface="Calibri"/>
                <a:ea typeface="Calibri"/>
                <a:cs typeface="Calibri"/>
                <a:sym typeface="Calibri"/>
              </a:rPr>
              <a:t> the posterior?</a:t>
            </a:r>
            <a:endParaRPr sz="2100">
              <a:solidFill>
                <a:srgbClr val="FF3300"/>
              </a:solidFill>
              <a:latin typeface="Calibri"/>
              <a:ea typeface="Calibri"/>
              <a:cs typeface="Calibri"/>
              <a:sym typeface="Calibri"/>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A4C2F4"/>
        </a:solidFill>
      </p:bgPr>
    </p:bg>
    <p:spTree>
      <p:nvGrpSpPr>
        <p:cNvPr id="829" name="Shape 829"/>
        <p:cNvGrpSpPr/>
        <p:nvPr/>
      </p:nvGrpSpPr>
      <p:grpSpPr>
        <a:xfrm>
          <a:off x="0" y="0"/>
          <a:ext cx="0" cy="0"/>
          <a:chOff x="0" y="0"/>
          <a:chExt cx="0" cy="0"/>
        </a:xfrm>
      </p:grpSpPr>
      <p:sp>
        <p:nvSpPr>
          <p:cNvPr id="830" name="Google Shape;830;p100"/>
          <p:cNvSpPr txBox="1"/>
          <p:nvPr>
            <p:ph type="title"/>
          </p:nvPr>
        </p:nvSpPr>
        <p:spPr>
          <a:xfrm>
            <a:off x="687575" y="0"/>
            <a:ext cx="7768800" cy="569700"/>
          </a:xfrm>
          <a:prstGeom prst="rect">
            <a:avLst/>
          </a:prstGeom>
        </p:spPr>
        <p:txBody>
          <a:bodyPr anchorCtr="0" anchor="ctr" bIns="32750" lIns="32750" spcFirstLastPara="1" rIns="69975" wrap="square" tIns="32750">
            <a:noAutofit/>
          </a:bodyPr>
          <a:lstStyle/>
          <a:p>
            <a:pPr indent="0" lvl="0" marL="0" rtl="0" algn="ctr">
              <a:spcBef>
                <a:spcPts val="0"/>
              </a:spcBef>
              <a:spcAft>
                <a:spcPts val="0"/>
              </a:spcAft>
              <a:buNone/>
            </a:pPr>
            <a:r>
              <a:rPr lang="en-US"/>
              <a:t>Reading Assignments for Next Class </a:t>
            </a:r>
            <a:endParaRPr/>
          </a:p>
        </p:txBody>
      </p:sp>
      <p:sp>
        <p:nvSpPr>
          <p:cNvPr id="831" name="Google Shape;831;p100"/>
          <p:cNvSpPr txBox="1"/>
          <p:nvPr>
            <p:ph idx="1" type="body"/>
          </p:nvPr>
        </p:nvSpPr>
        <p:spPr>
          <a:xfrm>
            <a:off x="144100" y="751150"/>
            <a:ext cx="8680800" cy="1899000"/>
          </a:xfrm>
          <a:prstGeom prst="rect">
            <a:avLst/>
          </a:prstGeom>
        </p:spPr>
        <p:txBody>
          <a:bodyPr anchorCtr="0" anchor="t" bIns="32750" lIns="32750" spcFirstLastPara="1" rIns="69975" wrap="square" tIns="32750">
            <a:noAutofit/>
          </a:bodyPr>
          <a:lstStyle/>
          <a:p>
            <a:pPr indent="-349250" lvl="0" marL="457200" rtl="0" algn="l">
              <a:spcBef>
                <a:spcPts val="400"/>
              </a:spcBef>
              <a:spcAft>
                <a:spcPts val="0"/>
              </a:spcAft>
              <a:buSzPts val="1900"/>
              <a:buChar char="•"/>
            </a:pPr>
            <a:r>
              <a:rPr lang="en-US" sz="1900"/>
              <a:t>Core</a:t>
            </a:r>
            <a:endParaRPr sz="1900"/>
          </a:p>
          <a:p>
            <a:pPr indent="-349250" lvl="1" marL="914400" rtl="0" algn="l">
              <a:spcBef>
                <a:spcPts val="0"/>
              </a:spcBef>
              <a:spcAft>
                <a:spcPts val="0"/>
              </a:spcAft>
              <a:buSzPts val="1900"/>
              <a:buChar char="–"/>
            </a:pPr>
            <a:r>
              <a:rPr lang="en-US" sz="1900"/>
              <a:t>van de Schoot, R., Depaoli, S., King, R., Kramer, B., Märtens, K., Tadesse, M. G., Vannucci, M., Gelman, A., Veen, D., Willemsen, J., &amp; Yau, C. (2021). Bayesian statistics and modelling. Nature Reviews Methods Primers, 1(1), 1–26. </a:t>
            </a:r>
            <a:r>
              <a:rPr lang="en-US" sz="1900" u="sng">
                <a:solidFill>
                  <a:schemeClr val="hlink"/>
                </a:solidFill>
                <a:hlinkClick r:id="rId3"/>
              </a:rPr>
              <a:t>https://doi.org/10.1038/s43586-020-00001-2</a:t>
            </a:r>
            <a:br>
              <a:rPr lang="en-US" sz="1900"/>
            </a:br>
            <a:r>
              <a:rPr b="1" lang="en-US" sz="1900"/>
              <a:t>This is somewhat </a:t>
            </a:r>
            <a:r>
              <a:rPr b="1" lang="en-US" sz="1900" u="sng"/>
              <a:t>tough going</a:t>
            </a:r>
            <a:r>
              <a:rPr b="1" lang="en-US" sz="1900"/>
              <a:t>. We will use this as a map and an example how people write a primer for the entire field.</a:t>
            </a:r>
            <a:endParaRPr b="1" sz="1900"/>
          </a:p>
          <a:p>
            <a:pPr indent="-349250" lvl="0" marL="457200" rtl="0" algn="l">
              <a:spcBef>
                <a:spcPts val="0"/>
              </a:spcBef>
              <a:spcAft>
                <a:spcPts val="0"/>
              </a:spcAft>
              <a:buClr>
                <a:srgbClr val="898989"/>
              </a:buClr>
              <a:buSzPts val="1900"/>
              <a:buChar char="•"/>
            </a:pPr>
            <a:r>
              <a:rPr lang="en-US" sz="1900">
                <a:solidFill>
                  <a:srgbClr val="898989"/>
                </a:solidFill>
              </a:rPr>
              <a:t>Background (if you are interested)</a:t>
            </a:r>
            <a:endParaRPr sz="1900">
              <a:solidFill>
                <a:srgbClr val="898989"/>
              </a:solidFill>
            </a:endParaRPr>
          </a:p>
          <a:p>
            <a:pPr indent="-349250" lvl="1" marL="914400" rtl="0" algn="l">
              <a:spcBef>
                <a:spcPts val="0"/>
              </a:spcBef>
              <a:spcAft>
                <a:spcPts val="0"/>
              </a:spcAft>
              <a:buClr>
                <a:srgbClr val="898989"/>
              </a:buClr>
              <a:buSzPts val="1900"/>
              <a:buChar char="–"/>
            </a:pPr>
            <a:r>
              <a:rPr lang="en-US" sz="1900">
                <a:solidFill>
                  <a:srgbClr val="898989"/>
                </a:solidFill>
              </a:rPr>
              <a:t>Freedman, D. (1997). Some Issues in the Foundation of Statistics. In B. C. van Fraassen (Ed.), Topics in the Foundation of Statistics (pp. 19–39). Springer Netherlands. https://doi.org/10.1007/978-94-015-8816-4_4</a:t>
            </a:r>
            <a:endParaRPr sz="1900">
              <a:solidFill>
                <a:srgbClr val="898989"/>
              </a:solidFill>
            </a:endParaRPr>
          </a:p>
          <a:p>
            <a:pPr indent="-349250" lvl="1" marL="914400" rtl="0" algn="l">
              <a:spcBef>
                <a:spcPts val="0"/>
              </a:spcBef>
              <a:spcAft>
                <a:spcPts val="0"/>
              </a:spcAft>
              <a:buClr>
                <a:srgbClr val="898989"/>
              </a:buClr>
              <a:buSzPts val="1900"/>
              <a:buChar char="–"/>
            </a:pPr>
            <a:r>
              <a:rPr lang="en-US" sz="1900">
                <a:solidFill>
                  <a:srgbClr val="898989"/>
                </a:solidFill>
              </a:rPr>
              <a:t>Jefferys, W. H., &amp; Berger, J. O. (1992). Ockham’s razor and Bayesian analysis. American Scientist, 80(1), 64–72. https://www.jstor.org/stable/pdf/29774559.pdf</a:t>
            </a:r>
            <a:endParaRPr sz="1900">
              <a:solidFill>
                <a:srgbClr val="898989"/>
              </a:solidFill>
            </a:endParaRPr>
          </a:p>
          <a:p>
            <a:pPr indent="0" lvl="0" marL="0" rtl="0" algn="l">
              <a:spcBef>
                <a:spcPts val="400"/>
              </a:spcBef>
              <a:spcAft>
                <a:spcPts val="0"/>
              </a:spcAft>
              <a:buNone/>
            </a:pPr>
            <a:r>
              <a:t/>
            </a:r>
            <a:endParaRPr sz="1900"/>
          </a:p>
        </p:txBody>
      </p:sp>
      <p:sp>
        <p:nvSpPr>
          <p:cNvPr id="832" name="Google Shape;832;p100"/>
          <p:cNvSpPr txBox="1"/>
          <p:nvPr>
            <p:ph idx="12" type="sldNum"/>
          </p:nvPr>
        </p:nvSpPr>
        <p:spPr>
          <a:xfrm>
            <a:off x="8367632" y="4893175"/>
            <a:ext cx="727200" cy="147300"/>
          </a:xfrm>
          <a:prstGeom prst="rect">
            <a:avLst/>
          </a:prstGeom>
        </p:spPr>
        <p:txBody>
          <a:bodyPr anchorCtr="0" anchor="t" bIns="29450" lIns="58925" spcFirstLastPara="1" rIns="58925" wrap="square" tIns="29450">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A4C2F4"/>
        </a:solidFill>
      </p:bgPr>
    </p:bg>
    <p:spTree>
      <p:nvGrpSpPr>
        <p:cNvPr id="837" name="Shape 837"/>
        <p:cNvGrpSpPr/>
        <p:nvPr/>
      </p:nvGrpSpPr>
      <p:grpSpPr>
        <a:xfrm>
          <a:off x="0" y="0"/>
          <a:ext cx="0" cy="0"/>
          <a:chOff x="0" y="0"/>
          <a:chExt cx="0" cy="0"/>
        </a:xfrm>
      </p:grpSpPr>
      <p:sp>
        <p:nvSpPr>
          <p:cNvPr id="838" name="Google Shape;838;p101"/>
          <p:cNvSpPr txBox="1"/>
          <p:nvPr>
            <p:ph type="title"/>
          </p:nvPr>
        </p:nvSpPr>
        <p:spPr>
          <a:xfrm>
            <a:off x="687586" y="0"/>
            <a:ext cx="7768800" cy="971100"/>
          </a:xfrm>
          <a:prstGeom prst="rect">
            <a:avLst/>
          </a:prstGeom>
        </p:spPr>
        <p:txBody>
          <a:bodyPr anchorCtr="0" anchor="ctr" bIns="32750" lIns="32750" spcFirstLastPara="1" rIns="69975" wrap="square" tIns="32750">
            <a:noAutofit/>
          </a:bodyPr>
          <a:lstStyle/>
          <a:p>
            <a:pPr indent="0" lvl="0" marL="0" rtl="0" algn="ctr">
              <a:spcBef>
                <a:spcPts val="0"/>
              </a:spcBef>
              <a:spcAft>
                <a:spcPts val="0"/>
              </a:spcAft>
              <a:buNone/>
            </a:pPr>
            <a:r>
              <a:rPr lang="en-US"/>
              <a:t>Review</a:t>
            </a:r>
            <a:endParaRPr/>
          </a:p>
        </p:txBody>
      </p:sp>
      <p:sp>
        <p:nvSpPr>
          <p:cNvPr id="839" name="Google Shape;839;p101"/>
          <p:cNvSpPr txBox="1"/>
          <p:nvPr>
            <p:ph idx="1" type="body"/>
          </p:nvPr>
        </p:nvSpPr>
        <p:spPr>
          <a:xfrm>
            <a:off x="303581" y="740457"/>
            <a:ext cx="8152800" cy="3998400"/>
          </a:xfrm>
          <a:prstGeom prst="rect">
            <a:avLst/>
          </a:prstGeom>
        </p:spPr>
        <p:txBody>
          <a:bodyPr anchorCtr="0" anchor="t" bIns="32750" lIns="32750" spcFirstLastPara="1" rIns="69975" wrap="square" tIns="32750">
            <a:noAutofit/>
          </a:bodyPr>
          <a:lstStyle/>
          <a:p>
            <a:pPr indent="-393700" lvl="0" marL="457200" rtl="0" algn="l">
              <a:spcBef>
                <a:spcPts val="400"/>
              </a:spcBef>
              <a:spcAft>
                <a:spcPts val="0"/>
              </a:spcAft>
              <a:buSzPts val="2600"/>
              <a:buAutoNum type="arabicPeriod"/>
            </a:pPr>
            <a:r>
              <a:rPr lang="en-US" sz="2600"/>
              <a:t>What is </a:t>
            </a:r>
            <a:r>
              <a:rPr lang="en-US" sz="2600"/>
              <a:t>probability</a:t>
            </a:r>
            <a:r>
              <a:rPr lang="en-US" sz="2600"/>
              <a:t>?</a:t>
            </a:r>
            <a:endParaRPr sz="2600"/>
          </a:p>
          <a:p>
            <a:pPr indent="-393700" lvl="0" marL="457200" rtl="0" algn="l">
              <a:spcBef>
                <a:spcPts val="0"/>
              </a:spcBef>
              <a:spcAft>
                <a:spcPts val="0"/>
              </a:spcAft>
              <a:buSzPts val="2600"/>
              <a:buAutoNum type="arabicPeriod"/>
            </a:pPr>
            <a:r>
              <a:rPr lang="en-US" sz="2600"/>
              <a:t>What is a Bayesian approach?</a:t>
            </a:r>
            <a:endParaRPr sz="2600"/>
          </a:p>
          <a:p>
            <a:pPr indent="-393700" lvl="0" marL="457200" rtl="0" algn="l">
              <a:spcBef>
                <a:spcPts val="0"/>
              </a:spcBef>
              <a:spcAft>
                <a:spcPts val="0"/>
              </a:spcAft>
              <a:buSzPts val="2600"/>
              <a:buAutoNum type="arabicPeriod"/>
            </a:pPr>
            <a:r>
              <a:rPr lang="en-US" sz="2600"/>
              <a:t>What is the Bayes equation and how can you </a:t>
            </a:r>
            <a:r>
              <a:rPr lang="en-US" sz="2600"/>
              <a:t>derive</a:t>
            </a:r>
            <a:r>
              <a:rPr lang="en-US" sz="2600"/>
              <a:t> it?</a:t>
            </a:r>
            <a:endParaRPr sz="2600"/>
          </a:p>
          <a:p>
            <a:pPr indent="-393700" lvl="0" marL="457200" rtl="0" algn="l">
              <a:spcBef>
                <a:spcPts val="0"/>
              </a:spcBef>
              <a:spcAft>
                <a:spcPts val="0"/>
              </a:spcAft>
              <a:buSzPts val="2600"/>
              <a:buAutoNum type="arabicPeriod"/>
            </a:pPr>
            <a:r>
              <a:rPr lang="en-US" sz="2600"/>
              <a:t>What</a:t>
            </a:r>
            <a:r>
              <a:rPr lang="en-US" sz="2600"/>
              <a:t> are key differences between a Bayesian and a Frequentist approach?</a:t>
            </a:r>
            <a:endParaRPr sz="2600"/>
          </a:p>
          <a:p>
            <a:pPr indent="-393700" lvl="0" marL="457200" rtl="0" algn="l">
              <a:spcBef>
                <a:spcPts val="0"/>
              </a:spcBef>
              <a:spcAft>
                <a:spcPts val="0"/>
              </a:spcAft>
              <a:buSzPts val="2600"/>
              <a:buAutoNum type="arabicPeriod"/>
            </a:pPr>
            <a:r>
              <a:rPr lang="en-US" sz="2600"/>
              <a:t>How to define and use (in a simple example) </a:t>
            </a:r>
            <a:endParaRPr sz="2600"/>
          </a:p>
          <a:p>
            <a:pPr indent="-393700" lvl="1" marL="914400" rtl="0" algn="l">
              <a:spcBef>
                <a:spcPts val="0"/>
              </a:spcBef>
              <a:spcAft>
                <a:spcPts val="0"/>
              </a:spcAft>
              <a:buSzPts val="2600"/>
              <a:buAutoNum type="alphaLcPeriod"/>
            </a:pPr>
            <a:r>
              <a:rPr lang="en-US" sz="2600"/>
              <a:t>prior</a:t>
            </a:r>
            <a:endParaRPr sz="2600"/>
          </a:p>
          <a:p>
            <a:pPr indent="-393700" lvl="1" marL="914400" rtl="0" algn="l">
              <a:spcBef>
                <a:spcPts val="0"/>
              </a:spcBef>
              <a:spcAft>
                <a:spcPts val="0"/>
              </a:spcAft>
              <a:buSzPts val="2600"/>
              <a:buAutoNum type="alphaLcPeriod"/>
            </a:pPr>
            <a:r>
              <a:rPr lang="en-US" sz="2600"/>
              <a:t>likelihood</a:t>
            </a:r>
            <a:endParaRPr sz="2600"/>
          </a:p>
          <a:p>
            <a:pPr indent="-393700" lvl="1" marL="914400" rtl="0" algn="l">
              <a:spcBef>
                <a:spcPts val="0"/>
              </a:spcBef>
              <a:spcAft>
                <a:spcPts val="0"/>
              </a:spcAft>
              <a:buSzPts val="2600"/>
              <a:buAutoNum type="alphaLcPeriod"/>
            </a:pPr>
            <a:r>
              <a:rPr lang="en-US" sz="2600"/>
              <a:t>probability</a:t>
            </a:r>
            <a:endParaRPr sz="2600"/>
          </a:p>
        </p:txBody>
      </p:sp>
      <p:sp>
        <p:nvSpPr>
          <p:cNvPr id="840" name="Google Shape;840;p101"/>
          <p:cNvSpPr txBox="1"/>
          <p:nvPr>
            <p:ph idx="12" type="sldNum"/>
          </p:nvPr>
        </p:nvSpPr>
        <p:spPr>
          <a:xfrm>
            <a:off x="8367632" y="4893175"/>
            <a:ext cx="727200" cy="147300"/>
          </a:xfrm>
          <a:prstGeom prst="rect">
            <a:avLst/>
          </a:prstGeom>
        </p:spPr>
        <p:txBody>
          <a:bodyPr anchorCtr="0" anchor="t" bIns="29450" lIns="58925" spcFirstLastPara="1" rIns="58925" wrap="square" tIns="2945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5A6BD"/>
        </a:solidFill>
      </p:bgPr>
    </p:bg>
    <p:spTree>
      <p:nvGrpSpPr>
        <p:cNvPr id="845" name="Shape 845"/>
        <p:cNvGrpSpPr/>
        <p:nvPr/>
      </p:nvGrpSpPr>
      <p:grpSpPr>
        <a:xfrm>
          <a:off x="0" y="0"/>
          <a:ext cx="0" cy="0"/>
          <a:chOff x="0" y="0"/>
          <a:chExt cx="0" cy="0"/>
        </a:xfrm>
      </p:grpSpPr>
      <p:sp>
        <p:nvSpPr>
          <p:cNvPr id="846" name="Google Shape;846;p102"/>
          <p:cNvSpPr txBox="1"/>
          <p:nvPr>
            <p:ph type="title"/>
          </p:nvPr>
        </p:nvSpPr>
        <p:spPr>
          <a:xfrm>
            <a:off x="598836" y="2086200"/>
            <a:ext cx="7768800" cy="971100"/>
          </a:xfrm>
          <a:prstGeom prst="rect">
            <a:avLst/>
          </a:prstGeom>
        </p:spPr>
        <p:txBody>
          <a:bodyPr anchorCtr="0" anchor="ctr" bIns="32750" lIns="32750" spcFirstLastPara="1" rIns="69975" wrap="square" tIns="32750">
            <a:noAutofit/>
          </a:bodyPr>
          <a:lstStyle/>
          <a:p>
            <a:pPr indent="0" lvl="0" marL="0" rtl="0" algn="ctr">
              <a:spcBef>
                <a:spcPts val="0"/>
              </a:spcBef>
              <a:spcAft>
                <a:spcPts val="0"/>
              </a:spcAft>
              <a:buNone/>
            </a:pPr>
            <a:r>
              <a:rPr lang="en-US" sz="10200"/>
              <a:t>Reserve Materials </a:t>
            </a:r>
            <a:endParaRPr sz="10200"/>
          </a:p>
        </p:txBody>
      </p:sp>
      <p:sp>
        <p:nvSpPr>
          <p:cNvPr id="847" name="Google Shape;847;p102"/>
          <p:cNvSpPr txBox="1"/>
          <p:nvPr>
            <p:ph idx="12" type="sldNum"/>
          </p:nvPr>
        </p:nvSpPr>
        <p:spPr>
          <a:xfrm>
            <a:off x="8367632" y="4893175"/>
            <a:ext cx="727200" cy="147300"/>
          </a:xfrm>
          <a:prstGeom prst="rect">
            <a:avLst/>
          </a:prstGeom>
        </p:spPr>
        <p:txBody>
          <a:bodyPr anchorCtr="0" anchor="t" bIns="29450" lIns="58925" spcFirstLastPara="1" rIns="58925" wrap="square" tIns="2945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3C47D"/>
        </a:solidFill>
      </p:bgPr>
    </p:bg>
    <p:spTree>
      <p:nvGrpSpPr>
        <p:cNvPr id="852" name="Shape 852"/>
        <p:cNvGrpSpPr/>
        <p:nvPr/>
      </p:nvGrpSpPr>
      <p:grpSpPr>
        <a:xfrm>
          <a:off x="0" y="0"/>
          <a:ext cx="0" cy="0"/>
          <a:chOff x="0" y="0"/>
          <a:chExt cx="0" cy="0"/>
        </a:xfrm>
      </p:grpSpPr>
      <p:sp>
        <p:nvSpPr>
          <p:cNvPr id="853" name="Google Shape;853;p103"/>
          <p:cNvSpPr txBox="1"/>
          <p:nvPr>
            <p:ph type="title"/>
          </p:nvPr>
        </p:nvSpPr>
        <p:spPr>
          <a:xfrm>
            <a:off x="687586" y="0"/>
            <a:ext cx="7768800" cy="971100"/>
          </a:xfrm>
          <a:prstGeom prst="rect">
            <a:avLst/>
          </a:prstGeom>
          <a:noFill/>
          <a:ln>
            <a:noFill/>
          </a:ln>
        </p:spPr>
        <p:txBody>
          <a:bodyPr anchorCtr="0" anchor="ctr" bIns="32750" lIns="32750" spcFirstLastPara="1" rIns="69975" wrap="square" tIns="32750">
            <a:noAutofit/>
          </a:bodyPr>
          <a:lstStyle/>
          <a:p>
            <a:pPr indent="0" lvl="0" marL="0" rtl="0" algn="ctr">
              <a:spcBef>
                <a:spcPts val="0"/>
              </a:spcBef>
              <a:spcAft>
                <a:spcPts val="0"/>
              </a:spcAft>
              <a:buNone/>
            </a:pPr>
            <a:br>
              <a:rPr lang="en-US" sz="3000">
                <a:latin typeface="Calibri"/>
                <a:ea typeface="Calibri"/>
                <a:cs typeface="Calibri"/>
                <a:sym typeface="Calibri"/>
              </a:rPr>
            </a:br>
            <a:r>
              <a:rPr b="1" lang="en-US" sz="4400">
                <a:solidFill>
                  <a:schemeClr val="dk1"/>
                </a:solidFill>
                <a:latin typeface="Calibri"/>
                <a:ea typeface="Calibri"/>
                <a:cs typeface="Calibri"/>
                <a:sym typeface="Calibri"/>
              </a:rPr>
              <a:t> </a:t>
            </a:r>
            <a:r>
              <a:rPr lang="en-US" sz="2500">
                <a:solidFill>
                  <a:schemeClr val="dk1"/>
                </a:solidFill>
              </a:rPr>
              <a:t>ENGG 107: Bayesian Statistical Modeling and Computation</a:t>
            </a:r>
            <a:br>
              <a:rPr lang="en-US" sz="2500"/>
            </a:br>
            <a:endParaRPr sz="3100">
              <a:solidFill>
                <a:srgbClr val="FF0000"/>
              </a:solidFill>
            </a:endParaRPr>
          </a:p>
        </p:txBody>
      </p:sp>
      <p:sp>
        <p:nvSpPr>
          <p:cNvPr id="854" name="Google Shape;854;p103"/>
          <p:cNvSpPr txBox="1"/>
          <p:nvPr/>
        </p:nvSpPr>
        <p:spPr>
          <a:xfrm>
            <a:off x="170875" y="2840675"/>
            <a:ext cx="8715600" cy="1140600"/>
          </a:xfrm>
          <a:prstGeom prst="rect">
            <a:avLst/>
          </a:prstGeom>
          <a:noFill/>
          <a:ln>
            <a:noFill/>
          </a:ln>
        </p:spPr>
        <p:txBody>
          <a:bodyPr anchorCtr="0" anchor="t" bIns="41900" lIns="83800" spcFirstLastPara="1" rIns="83800" wrap="square" tIns="41900">
            <a:noAutofit/>
          </a:bodyPr>
          <a:lstStyle/>
          <a:p>
            <a:pPr indent="-152400" lvl="0" marL="152400" marR="0" rtl="0" algn="l">
              <a:spcBef>
                <a:spcPts val="800"/>
              </a:spcBef>
              <a:spcAft>
                <a:spcPts val="0"/>
              </a:spcAft>
              <a:buNone/>
            </a:pPr>
            <a:r>
              <a:rPr lang="en-US" sz="2400">
                <a:solidFill>
                  <a:schemeClr val="dk1"/>
                </a:solidFill>
                <a:latin typeface="Calibri"/>
                <a:ea typeface="Calibri"/>
                <a:cs typeface="Calibri"/>
                <a:sym typeface="Calibri"/>
              </a:rPr>
              <a:t>Objectives for today:</a:t>
            </a:r>
            <a:endParaRPr sz="2400">
              <a:solidFill>
                <a:schemeClr val="dk1"/>
              </a:solidFill>
              <a:latin typeface="Calibri"/>
              <a:ea typeface="Calibri"/>
              <a:cs typeface="Calibri"/>
              <a:sym typeface="Calibri"/>
            </a:endParaRPr>
          </a:p>
          <a:p>
            <a:pPr indent="-381000" lvl="0" marL="457200" marR="0" rtl="0" algn="l">
              <a:spcBef>
                <a:spcPts val="800"/>
              </a:spcBef>
              <a:spcAft>
                <a:spcPts val="0"/>
              </a:spcAft>
              <a:buClr>
                <a:schemeClr val="dk1"/>
              </a:buClr>
              <a:buSzPts val="2400"/>
              <a:buFont typeface="Calibri"/>
              <a:buAutoNum type="arabicPeriod"/>
            </a:pPr>
            <a:r>
              <a:rPr lang="en-US" sz="2400">
                <a:solidFill>
                  <a:schemeClr val="dk1"/>
                </a:solidFill>
                <a:latin typeface="Calibri"/>
                <a:ea typeface="Calibri"/>
                <a:cs typeface="Calibri"/>
                <a:sym typeface="Calibri"/>
              </a:rPr>
              <a:t>Recap of the i</a:t>
            </a:r>
            <a:r>
              <a:rPr lang="en-US" sz="2400">
                <a:solidFill>
                  <a:schemeClr val="dk1"/>
                </a:solidFill>
                <a:latin typeface="Calibri"/>
                <a:ea typeface="Calibri"/>
                <a:cs typeface="Calibri"/>
                <a:sym typeface="Calibri"/>
              </a:rPr>
              <a:t>ntroduction to the Bayesian approach</a:t>
            </a:r>
            <a:endParaRPr sz="2400">
              <a:solidFill>
                <a:schemeClr val="dk1"/>
              </a:solidFill>
              <a:latin typeface="Calibri"/>
              <a:ea typeface="Calibri"/>
              <a:cs typeface="Calibri"/>
              <a:sym typeface="Calibri"/>
            </a:endParaRPr>
          </a:p>
          <a:p>
            <a:pPr indent="-381000" lvl="0" marL="457200" marR="0" rtl="0" algn="l">
              <a:spcBef>
                <a:spcPts val="0"/>
              </a:spcBef>
              <a:spcAft>
                <a:spcPts val="0"/>
              </a:spcAft>
              <a:buClr>
                <a:schemeClr val="dk1"/>
              </a:buClr>
              <a:buSzPts val="2400"/>
              <a:buFont typeface="Calibri"/>
              <a:buAutoNum type="arabicPeriod"/>
            </a:pPr>
            <a:r>
              <a:rPr lang="en-US" sz="2400">
                <a:solidFill>
                  <a:schemeClr val="dk1"/>
                </a:solidFill>
                <a:latin typeface="Calibri"/>
                <a:ea typeface="Calibri"/>
                <a:cs typeface="Calibri"/>
                <a:sym typeface="Calibri"/>
              </a:rPr>
              <a:t>Refining our understanding of the Bayesian approach</a:t>
            </a:r>
            <a:endParaRPr sz="2400">
              <a:solidFill>
                <a:schemeClr val="dk1"/>
              </a:solidFill>
              <a:latin typeface="Calibri"/>
              <a:ea typeface="Calibri"/>
              <a:cs typeface="Calibri"/>
              <a:sym typeface="Calibri"/>
            </a:endParaRPr>
          </a:p>
          <a:p>
            <a:pPr indent="-152400" lvl="0" marL="152400" marR="0" rtl="0" algn="l">
              <a:spcBef>
                <a:spcPts val="800"/>
              </a:spcBef>
              <a:spcAft>
                <a:spcPts val="0"/>
              </a:spcAft>
              <a:buNone/>
            </a:pPr>
            <a:r>
              <a:t/>
            </a:r>
            <a:endParaRPr sz="2400">
              <a:solidFill>
                <a:schemeClr val="dk1"/>
              </a:solidFill>
              <a:latin typeface="Calibri"/>
              <a:ea typeface="Calibri"/>
              <a:cs typeface="Calibri"/>
              <a:sym typeface="Calibri"/>
            </a:endParaRPr>
          </a:p>
        </p:txBody>
      </p:sp>
      <p:sp>
        <p:nvSpPr>
          <p:cNvPr id="855" name="Google Shape;855;p103"/>
          <p:cNvSpPr txBox="1"/>
          <p:nvPr>
            <p:ph idx="12" type="sldNum"/>
          </p:nvPr>
        </p:nvSpPr>
        <p:spPr>
          <a:xfrm>
            <a:off x="8367632" y="4893175"/>
            <a:ext cx="727200" cy="147300"/>
          </a:xfrm>
          <a:prstGeom prst="rect">
            <a:avLst/>
          </a:prstGeom>
        </p:spPr>
        <p:txBody>
          <a:bodyPr anchorCtr="0" anchor="t" bIns="29450" lIns="58925" spcFirstLastPara="1" rIns="58925" wrap="square" tIns="29450">
            <a:noAutofit/>
          </a:bodyPr>
          <a:lstStyle/>
          <a:p>
            <a:pPr indent="0" lvl="0" marL="0" rtl="0" algn="ctr">
              <a:spcBef>
                <a:spcPts val="0"/>
              </a:spcBef>
              <a:spcAft>
                <a:spcPts val="0"/>
              </a:spcAft>
              <a:buNone/>
            </a:pPr>
            <a:fld id="{00000000-1234-1234-1234-123412341234}" type="slidenum">
              <a:rPr lang="en-US"/>
              <a:t>‹#›</a:t>
            </a:fld>
            <a:endParaRPr/>
          </a:p>
        </p:txBody>
      </p:sp>
      <p:sp>
        <p:nvSpPr>
          <p:cNvPr id="856" name="Google Shape;856;p103"/>
          <p:cNvSpPr txBox="1"/>
          <p:nvPr/>
        </p:nvSpPr>
        <p:spPr>
          <a:xfrm>
            <a:off x="614875" y="971100"/>
            <a:ext cx="7827600" cy="1354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4600">
                <a:solidFill>
                  <a:srgbClr val="FF0000"/>
                </a:solidFill>
                <a:latin typeface="Calibri"/>
                <a:ea typeface="Calibri"/>
                <a:cs typeface="Calibri"/>
                <a:sym typeface="Calibri"/>
              </a:rPr>
              <a:t>The Bayesian Approach (II)</a:t>
            </a:r>
            <a:br>
              <a:rPr lang="en-US" sz="4600">
                <a:solidFill>
                  <a:srgbClr val="FF0000"/>
                </a:solidFill>
                <a:latin typeface="Calibri"/>
                <a:ea typeface="Calibri"/>
                <a:cs typeface="Calibri"/>
                <a:sym typeface="Calibri"/>
              </a:rPr>
            </a:br>
            <a:r>
              <a:rPr lang="en-US" sz="3000">
                <a:solidFill>
                  <a:srgbClr val="FF0000"/>
                </a:solidFill>
                <a:latin typeface="Calibri"/>
                <a:ea typeface="Calibri"/>
                <a:cs typeface="Calibri"/>
                <a:sym typeface="Calibri"/>
              </a:rPr>
              <a:t>Meeting #3</a:t>
            </a:r>
            <a:endParaRPr sz="3000">
              <a:solidFill>
                <a:srgbClr val="FF0000"/>
              </a:solidFill>
              <a:latin typeface="Calibri"/>
              <a:ea typeface="Calibri"/>
              <a:cs typeface="Calibri"/>
              <a:sym typeface="Calibri"/>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1" name="Shape 861"/>
        <p:cNvGrpSpPr/>
        <p:nvPr/>
      </p:nvGrpSpPr>
      <p:grpSpPr>
        <a:xfrm>
          <a:off x="0" y="0"/>
          <a:ext cx="0" cy="0"/>
          <a:chOff x="0" y="0"/>
          <a:chExt cx="0" cy="0"/>
        </a:xfrm>
      </p:grpSpPr>
      <p:sp>
        <p:nvSpPr>
          <p:cNvPr id="862" name="Google Shape;862;p104"/>
          <p:cNvSpPr txBox="1"/>
          <p:nvPr>
            <p:ph type="title"/>
          </p:nvPr>
        </p:nvSpPr>
        <p:spPr>
          <a:xfrm>
            <a:off x="680900" y="0"/>
            <a:ext cx="7775400" cy="513900"/>
          </a:xfrm>
          <a:prstGeom prst="rect">
            <a:avLst/>
          </a:prstGeom>
          <a:noFill/>
          <a:ln>
            <a:noFill/>
          </a:ln>
        </p:spPr>
        <p:txBody>
          <a:bodyPr anchorCtr="0" anchor="ctr" bIns="32750" lIns="32750" spcFirstLastPara="1" rIns="69975" wrap="square" tIns="32750">
            <a:noAutofit/>
          </a:bodyPr>
          <a:lstStyle/>
          <a:p>
            <a:pPr indent="0" lvl="0" marL="0" rtl="0" algn="ctr">
              <a:spcBef>
                <a:spcPts val="0"/>
              </a:spcBef>
              <a:spcAft>
                <a:spcPts val="0"/>
              </a:spcAft>
              <a:buNone/>
            </a:pPr>
            <a:r>
              <a:rPr lang="en-US" sz="2800"/>
              <a:t>Draft Schedule</a:t>
            </a:r>
            <a:endParaRPr sz="2800"/>
          </a:p>
        </p:txBody>
      </p:sp>
      <p:sp>
        <p:nvSpPr>
          <p:cNvPr id="863" name="Google Shape;863;p104"/>
          <p:cNvSpPr txBox="1"/>
          <p:nvPr>
            <p:ph idx="12" type="sldNum"/>
          </p:nvPr>
        </p:nvSpPr>
        <p:spPr>
          <a:xfrm>
            <a:off x="8367632" y="4893175"/>
            <a:ext cx="727200" cy="147300"/>
          </a:xfrm>
          <a:prstGeom prst="rect">
            <a:avLst/>
          </a:prstGeom>
        </p:spPr>
        <p:txBody>
          <a:bodyPr anchorCtr="0" anchor="t" bIns="29450" lIns="58925" spcFirstLastPara="1" rIns="58925" wrap="square" tIns="2945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graphicFrame>
        <p:nvGraphicFramePr>
          <p:cNvPr id="864" name="Google Shape;864;p104"/>
          <p:cNvGraphicFramePr/>
          <p:nvPr/>
        </p:nvGraphicFramePr>
        <p:xfrm>
          <a:off x="59888" y="701555"/>
          <a:ext cx="3000000" cy="3000000"/>
        </p:xfrm>
        <a:graphic>
          <a:graphicData uri="http://schemas.openxmlformats.org/drawingml/2006/table">
            <a:tbl>
              <a:tblPr>
                <a:noFill/>
                <a:tableStyleId>{91156BEC-950C-49C2-B26A-44FC01BE5C78}</a:tableStyleId>
              </a:tblPr>
              <a:tblGrid>
                <a:gridCol w="404375"/>
                <a:gridCol w="1032250"/>
                <a:gridCol w="1766550"/>
                <a:gridCol w="1596275"/>
                <a:gridCol w="1628200"/>
                <a:gridCol w="1128025"/>
                <a:gridCol w="734275"/>
                <a:gridCol w="734275"/>
              </a:tblGrid>
              <a:tr h="417800">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Week</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93C47D"/>
                    </a:solidFill>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Week starting</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93C47D"/>
                    </a:solidFill>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Class 1</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93C47D"/>
                    </a:solidFill>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Class 2</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93C47D"/>
                    </a:solidFill>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Class 3</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93C47D"/>
                    </a:solidFill>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Notes</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93C47D"/>
                    </a:solidFill>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Assignment out</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93C47D"/>
                    </a:solidFill>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Assignment due</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93C47D"/>
                    </a:solidFill>
                  </a:tcPr>
                </a:tc>
              </a:tr>
              <a:tr h="313025">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1</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January 2, 2023</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No Class</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00"/>
                    </a:solidFill>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Introduction to the class</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Bayesian Approach I</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none</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13025">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2</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January 9, 2023</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Bayesian Approach II</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Designing a project</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Setting up Computation</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1</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none</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417800">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3</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January 16, 2023</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No class (MLK day)</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00"/>
                    </a:solidFill>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Analytical Solutions / Intuition</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Bayesian Workflow Intro</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2</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1</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49000">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4</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January 23, 2023</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Precalibration /(Bayes) MC</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MCMC Part 1</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MCMC Part 2</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discuss student ideas</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3</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2</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13025">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5</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January 30, 2023</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Students pitch project ideas</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Writing a method section</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Catching up / review</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4</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3</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13025">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6</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February 6, 2023</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Convergence diagnostics</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Checking Assumptions</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Deep Uncertainty</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5</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4</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417800">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7</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February 13, 2023</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Getting Solid Priors</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Links to Decision-Making</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Links to Decision-Making</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6</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5</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417800">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8</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February 20, 2023</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Model Choice</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Emulation</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Sensitivity analysis</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7</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6</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417800">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9</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February 27, 2023</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Communication of results</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Student Presentations</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Student Presentations</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c>
                  <a:txBody>
                    <a:bodyPr/>
                    <a:lstStyle/>
                    <a:p>
                      <a:pPr indent="0" lvl="0" marL="0" rtl="0" algn="l">
                        <a:spcBef>
                          <a:spcPts val="0"/>
                        </a:spcBef>
                        <a:spcAft>
                          <a:spcPts val="0"/>
                        </a:spcAft>
                        <a:buNone/>
                      </a:pPr>
                      <a:r>
                        <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8</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7</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417800">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10</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March 6, 2023</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Class Debriefing / Resarch links</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No Class</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00"/>
                    </a:solidFill>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No Class</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00"/>
                    </a:solidFill>
                  </a:tcPr>
                </a:tc>
                <a:tc>
                  <a:txBody>
                    <a:bodyPr/>
                    <a:lstStyle/>
                    <a:p>
                      <a:pPr indent="0" lvl="0" marL="0" rtl="0" algn="l">
                        <a:spcBef>
                          <a:spcPts val="0"/>
                        </a:spcBef>
                        <a:spcAft>
                          <a:spcPts val="0"/>
                        </a:spcAft>
                        <a:buNone/>
                      </a:pPr>
                      <a:r>
                        <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none</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8</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
        <p:nvSpPr>
          <p:cNvPr id="865" name="Google Shape;865;p104"/>
          <p:cNvSpPr/>
          <p:nvPr/>
        </p:nvSpPr>
        <p:spPr>
          <a:xfrm>
            <a:off x="1496525" y="1371600"/>
            <a:ext cx="1766700" cy="375000"/>
          </a:xfrm>
          <a:prstGeom prst="rect">
            <a:avLst/>
          </a:prstGeom>
          <a:noFill/>
          <a:ln cap="flat" cmpd="sng" w="114300">
            <a:solidFill>
              <a:srgbClr val="FF0000"/>
            </a:solidFill>
            <a:prstDash val="solid"/>
            <a:round/>
            <a:headEnd len="sm" w="sm" type="none"/>
            <a:tailEnd len="sm" w="sm" type="none"/>
          </a:ln>
        </p:spPr>
        <p:txBody>
          <a:bodyPr anchorCtr="0" anchor="ctr" bIns="58925" lIns="58925" spcFirstLastPara="1" rIns="58925" wrap="square" tIns="58925">
            <a:noAutofit/>
          </a:bodyPr>
          <a:lstStyle/>
          <a:p>
            <a:pPr indent="0" lvl="0" marL="0" rtl="0" algn="l">
              <a:spcBef>
                <a:spcPts val="0"/>
              </a:spcBef>
              <a:spcAft>
                <a:spcPts val="0"/>
              </a:spcAft>
              <a:buNone/>
            </a:pPr>
            <a:r>
              <a:t/>
            </a:r>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A4C2F4"/>
        </a:solidFill>
      </p:bgPr>
    </p:bg>
    <p:spTree>
      <p:nvGrpSpPr>
        <p:cNvPr id="870" name="Shape 870"/>
        <p:cNvGrpSpPr/>
        <p:nvPr/>
      </p:nvGrpSpPr>
      <p:grpSpPr>
        <a:xfrm>
          <a:off x="0" y="0"/>
          <a:ext cx="0" cy="0"/>
          <a:chOff x="0" y="0"/>
          <a:chExt cx="0" cy="0"/>
        </a:xfrm>
      </p:grpSpPr>
      <p:sp>
        <p:nvSpPr>
          <p:cNvPr id="871" name="Google Shape;871;p105"/>
          <p:cNvSpPr txBox="1"/>
          <p:nvPr>
            <p:ph type="title"/>
          </p:nvPr>
        </p:nvSpPr>
        <p:spPr>
          <a:xfrm>
            <a:off x="687586" y="0"/>
            <a:ext cx="7768800" cy="971100"/>
          </a:xfrm>
          <a:prstGeom prst="rect">
            <a:avLst/>
          </a:prstGeom>
        </p:spPr>
        <p:txBody>
          <a:bodyPr anchorCtr="0" anchor="ctr" bIns="32750" lIns="32750" spcFirstLastPara="1" rIns="69975" wrap="square" tIns="32750">
            <a:noAutofit/>
          </a:bodyPr>
          <a:lstStyle/>
          <a:p>
            <a:pPr indent="0" lvl="0" marL="0" rtl="0" algn="ctr">
              <a:spcBef>
                <a:spcPts val="0"/>
              </a:spcBef>
              <a:spcAft>
                <a:spcPts val="0"/>
              </a:spcAft>
              <a:buNone/>
            </a:pPr>
            <a:r>
              <a:rPr lang="en-US"/>
              <a:t>Review</a:t>
            </a:r>
            <a:endParaRPr/>
          </a:p>
        </p:txBody>
      </p:sp>
      <p:sp>
        <p:nvSpPr>
          <p:cNvPr id="872" name="Google Shape;872;p105"/>
          <p:cNvSpPr txBox="1"/>
          <p:nvPr>
            <p:ph idx="1" type="body"/>
          </p:nvPr>
        </p:nvSpPr>
        <p:spPr>
          <a:xfrm>
            <a:off x="303581" y="740457"/>
            <a:ext cx="8152800" cy="3998400"/>
          </a:xfrm>
          <a:prstGeom prst="rect">
            <a:avLst/>
          </a:prstGeom>
        </p:spPr>
        <p:txBody>
          <a:bodyPr anchorCtr="0" anchor="t" bIns="32750" lIns="32750" spcFirstLastPara="1" rIns="69975" wrap="square" tIns="32750">
            <a:noAutofit/>
          </a:bodyPr>
          <a:lstStyle/>
          <a:p>
            <a:pPr indent="-393700" lvl="0" marL="457200" rtl="0" algn="l">
              <a:spcBef>
                <a:spcPts val="400"/>
              </a:spcBef>
              <a:spcAft>
                <a:spcPts val="0"/>
              </a:spcAft>
              <a:buSzPts val="2600"/>
              <a:buAutoNum type="arabicPeriod"/>
            </a:pPr>
            <a:r>
              <a:rPr lang="en-US" sz="2600"/>
              <a:t>What is probability?</a:t>
            </a:r>
            <a:endParaRPr sz="2600"/>
          </a:p>
          <a:p>
            <a:pPr indent="-393700" lvl="0" marL="457200" rtl="0" algn="l">
              <a:spcBef>
                <a:spcPts val="0"/>
              </a:spcBef>
              <a:spcAft>
                <a:spcPts val="0"/>
              </a:spcAft>
              <a:buSzPts val="2600"/>
              <a:buAutoNum type="arabicPeriod"/>
            </a:pPr>
            <a:r>
              <a:rPr lang="en-US" sz="2600"/>
              <a:t>What is a Bayesian approach?</a:t>
            </a:r>
            <a:endParaRPr sz="2600"/>
          </a:p>
          <a:p>
            <a:pPr indent="-393700" lvl="0" marL="457200" rtl="0" algn="l">
              <a:spcBef>
                <a:spcPts val="0"/>
              </a:spcBef>
              <a:spcAft>
                <a:spcPts val="0"/>
              </a:spcAft>
              <a:buSzPts val="2600"/>
              <a:buAutoNum type="arabicPeriod"/>
            </a:pPr>
            <a:r>
              <a:rPr lang="en-US" sz="2600"/>
              <a:t>What is the Bayes equation and how can you derive it?</a:t>
            </a:r>
            <a:endParaRPr sz="2600"/>
          </a:p>
          <a:p>
            <a:pPr indent="-393700" lvl="0" marL="457200" rtl="0" algn="l">
              <a:spcBef>
                <a:spcPts val="0"/>
              </a:spcBef>
              <a:spcAft>
                <a:spcPts val="0"/>
              </a:spcAft>
              <a:buSzPts val="2600"/>
              <a:buAutoNum type="arabicPeriod"/>
            </a:pPr>
            <a:r>
              <a:rPr lang="en-US" sz="2600"/>
              <a:t>What are key differences between a Bayesian and a Frequentist approach?</a:t>
            </a:r>
            <a:endParaRPr sz="2600"/>
          </a:p>
          <a:p>
            <a:pPr indent="-393700" lvl="0" marL="457200" rtl="0" algn="l">
              <a:spcBef>
                <a:spcPts val="0"/>
              </a:spcBef>
              <a:spcAft>
                <a:spcPts val="0"/>
              </a:spcAft>
              <a:buSzPts val="2600"/>
              <a:buAutoNum type="arabicPeriod"/>
            </a:pPr>
            <a:r>
              <a:rPr lang="en-US" sz="2600"/>
              <a:t>How to define and use (in a simple example) </a:t>
            </a:r>
            <a:endParaRPr sz="2600"/>
          </a:p>
          <a:p>
            <a:pPr indent="-393700" lvl="1" marL="914400" rtl="0" algn="l">
              <a:spcBef>
                <a:spcPts val="0"/>
              </a:spcBef>
              <a:spcAft>
                <a:spcPts val="0"/>
              </a:spcAft>
              <a:buSzPts val="2600"/>
              <a:buAutoNum type="alphaLcPeriod"/>
            </a:pPr>
            <a:r>
              <a:rPr lang="en-US" sz="2600"/>
              <a:t>prior</a:t>
            </a:r>
            <a:endParaRPr sz="2600"/>
          </a:p>
          <a:p>
            <a:pPr indent="-393700" lvl="1" marL="914400" rtl="0" algn="l">
              <a:spcBef>
                <a:spcPts val="0"/>
              </a:spcBef>
              <a:spcAft>
                <a:spcPts val="0"/>
              </a:spcAft>
              <a:buSzPts val="2600"/>
              <a:buAutoNum type="alphaLcPeriod"/>
            </a:pPr>
            <a:r>
              <a:rPr lang="en-US" sz="2600"/>
              <a:t>likelihood</a:t>
            </a:r>
            <a:endParaRPr sz="2600"/>
          </a:p>
          <a:p>
            <a:pPr indent="-393700" lvl="1" marL="914400" rtl="0" algn="l">
              <a:spcBef>
                <a:spcPts val="0"/>
              </a:spcBef>
              <a:spcAft>
                <a:spcPts val="0"/>
              </a:spcAft>
              <a:buSzPts val="2600"/>
              <a:buAutoNum type="alphaLcPeriod"/>
            </a:pPr>
            <a:r>
              <a:rPr lang="en-US" sz="2600"/>
              <a:t>probability</a:t>
            </a:r>
            <a:endParaRPr sz="2600"/>
          </a:p>
        </p:txBody>
      </p:sp>
      <p:sp>
        <p:nvSpPr>
          <p:cNvPr id="873" name="Google Shape;873;p105"/>
          <p:cNvSpPr txBox="1"/>
          <p:nvPr>
            <p:ph idx="12" type="sldNum"/>
          </p:nvPr>
        </p:nvSpPr>
        <p:spPr>
          <a:xfrm>
            <a:off x="8367632" y="4893175"/>
            <a:ext cx="727200" cy="147300"/>
          </a:xfrm>
          <a:prstGeom prst="rect">
            <a:avLst/>
          </a:prstGeom>
        </p:spPr>
        <p:txBody>
          <a:bodyPr anchorCtr="0" anchor="t" bIns="29450" lIns="58925" spcFirstLastPara="1" rIns="58925" wrap="square" tIns="2945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CE5CD"/>
        </a:solidFill>
      </p:bgPr>
    </p:bg>
    <p:spTree>
      <p:nvGrpSpPr>
        <p:cNvPr id="878" name="Shape 878"/>
        <p:cNvGrpSpPr/>
        <p:nvPr/>
      </p:nvGrpSpPr>
      <p:grpSpPr>
        <a:xfrm>
          <a:off x="0" y="0"/>
          <a:ext cx="0" cy="0"/>
          <a:chOff x="0" y="0"/>
          <a:chExt cx="0" cy="0"/>
        </a:xfrm>
      </p:grpSpPr>
      <p:sp>
        <p:nvSpPr>
          <p:cNvPr id="879" name="Google Shape;879;p106"/>
          <p:cNvSpPr txBox="1"/>
          <p:nvPr>
            <p:ph type="title"/>
          </p:nvPr>
        </p:nvSpPr>
        <p:spPr>
          <a:xfrm>
            <a:off x="687586" y="0"/>
            <a:ext cx="7768800" cy="971100"/>
          </a:xfrm>
          <a:prstGeom prst="rect">
            <a:avLst/>
          </a:prstGeom>
          <a:noFill/>
          <a:ln>
            <a:noFill/>
          </a:ln>
        </p:spPr>
        <p:txBody>
          <a:bodyPr anchorCtr="0" anchor="ctr" bIns="32750" lIns="32750" spcFirstLastPara="1" rIns="69975" wrap="square" tIns="32750">
            <a:noAutofit/>
          </a:bodyPr>
          <a:lstStyle/>
          <a:p>
            <a:pPr indent="0" lvl="0" marL="0" rtl="0" algn="ctr">
              <a:spcBef>
                <a:spcPts val="0"/>
              </a:spcBef>
              <a:spcAft>
                <a:spcPts val="0"/>
              </a:spcAft>
              <a:buNone/>
            </a:pPr>
            <a:r>
              <a:rPr lang="en-US">
                <a:latin typeface="Calibri"/>
                <a:ea typeface="Calibri"/>
                <a:cs typeface="Calibri"/>
                <a:sym typeface="Calibri"/>
              </a:rPr>
              <a:t>Outline for today</a:t>
            </a:r>
            <a:endParaRPr>
              <a:latin typeface="Calibri"/>
              <a:ea typeface="Calibri"/>
              <a:cs typeface="Calibri"/>
              <a:sym typeface="Calibri"/>
            </a:endParaRPr>
          </a:p>
        </p:txBody>
      </p:sp>
      <p:sp>
        <p:nvSpPr>
          <p:cNvPr id="880" name="Google Shape;880;p106"/>
          <p:cNvSpPr txBox="1"/>
          <p:nvPr>
            <p:ph idx="1" type="body"/>
          </p:nvPr>
        </p:nvSpPr>
        <p:spPr>
          <a:xfrm>
            <a:off x="447706" y="894782"/>
            <a:ext cx="8152800" cy="3998400"/>
          </a:xfrm>
          <a:prstGeom prst="rect">
            <a:avLst/>
          </a:prstGeom>
          <a:noFill/>
          <a:ln>
            <a:noFill/>
          </a:ln>
        </p:spPr>
        <p:txBody>
          <a:bodyPr anchorCtr="0" anchor="t" bIns="32750" lIns="32750" spcFirstLastPara="1" rIns="69975" wrap="square" tIns="32750">
            <a:noAutofit/>
          </a:bodyPr>
          <a:lstStyle/>
          <a:p>
            <a:pPr indent="-387350" lvl="0" marL="457200" rtl="0" algn="l">
              <a:lnSpc>
                <a:spcPct val="115000"/>
              </a:lnSpc>
              <a:spcBef>
                <a:spcPts val="400"/>
              </a:spcBef>
              <a:spcAft>
                <a:spcPts val="0"/>
              </a:spcAft>
              <a:buSzPts val="2500"/>
              <a:buAutoNum type="arabicPeriod"/>
            </a:pPr>
            <a:r>
              <a:rPr lang="en-US" sz="2500"/>
              <a:t>Review of reading assignment</a:t>
            </a:r>
            <a:endParaRPr sz="2500"/>
          </a:p>
          <a:p>
            <a:pPr indent="-387350" lvl="0" marL="457200" rtl="0" algn="l">
              <a:lnSpc>
                <a:spcPct val="115000"/>
              </a:lnSpc>
              <a:spcBef>
                <a:spcPts val="0"/>
              </a:spcBef>
              <a:spcAft>
                <a:spcPts val="0"/>
              </a:spcAft>
              <a:buSzPts val="2500"/>
              <a:buAutoNum type="arabicPeriod"/>
            </a:pPr>
            <a:r>
              <a:rPr lang="en-US" sz="2500"/>
              <a:t>Why may we need a Bayesian </a:t>
            </a:r>
            <a:r>
              <a:rPr lang="en-US" sz="2500"/>
              <a:t>approach</a:t>
            </a:r>
            <a:r>
              <a:rPr lang="en-US" sz="2500"/>
              <a:t>?</a:t>
            </a:r>
            <a:endParaRPr sz="2500"/>
          </a:p>
          <a:p>
            <a:pPr indent="-387350" lvl="0" marL="457200" rtl="0" algn="l">
              <a:lnSpc>
                <a:spcPct val="115000"/>
              </a:lnSpc>
              <a:spcBef>
                <a:spcPts val="0"/>
              </a:spcBef>
              <a:spcAft>
                <a:spcPts val="0"/>
              </a:spcAft>
              <a:buSzPts val="2500"/>
              <a:buAutoNum type="arabicPeriod"/>
            </a:pPr>
            <a:r>
              <a:rPr lang="en-US" sz="2500"/>
              <a:t>How does a Bayesian approach work?</a:t>
            </a:r>
            <a:endParaRPr sz="2500"/>
          </a:p>
          <a:p>
            <a:pPr indent="-387350" lvl="1" marL="914400" rtl="0" algn="l">
              <a:lnSpc>
                <a:spcPct val="115000"/>
              </a:lnSpc>
              <a:spcBef>
                <a:spcPts val="0"/>
              </a:spcBef>
              <a:spcAft>
                <a:spcPts val="0"/>
              </a:spcAft>
              <a:buSzPts val="2500"/>
              <a:buAutoNum type="alphaLcPeriod"/>
            </a:pPr>
            <a:r>
              <a:rPr lang="en-US" sz="2500"/>
              <a:t>prior</a:t>
            </a:r>
            <a:endParaRPr sz="2500"/>
          </a:p>
          <a:p>
            <a:pPr indent="-387350" lvl="1" marL="914400" rtl="0" algn="l">
              <a:lnSpc>
                <a:spcPct val="115000"/>
              </a:lnSpc>
              <a:spcBef>
                <a:spcPts val="0"/>
              </a:spcBef>
              <a:spcAft>
                <a:spcPts val="0"/>
              </a:spcAft>
              <a:buSzPts val="2500"/>
              <a:buAutoNum type="alphaLcPeriod"/>
            </a:pPr>
            <a:r>
              <a:rPr lang="en-US" sz="2500"/>
              <a:t>likelihood</a:t>
            </a:r>
            <a:endParaRPr sz="2500"/>
          </a:p>
          <a:p>
            <a:pPr indent="-387350" lvl="1" marL="914400" rtl="0" algn="l">
              <a:lnSpc>
                <a:spcPct val="115000"/>
              </a:lnSpc>
              <a:spcBef>
                <a:spcPts val="0"/>
              </a:spcBef>
              <a:spcAft>
                <a:spcPts val="0"/>
              </a:spcAft>
              <a:buSzPts val="2500"/>
              <a:buAutoNum type="alphaLcPeriod"/>
            </a:pPr>
            <a:r>
              <a:rPr lang="en-US" sz="2500"/>
              <a:t>posterior</a:t>
            </a:r>
            <a:endParaRPr sz="2500"/>
          </a:p>
          <a:p>
            <a:pPr indent="-387350" lvl="1" marL="914400" rtl="0" algn="l">
              <a:lnSpc>
                <a:spcPct val="115000"/>
              </a:lnSpc>
              <a:spcBef>
                <a:spcPts val="0"/>
              </a:spcBef>
              <a:spcAft>
                <a:spcPts val="0"/>
              </a:spcAft>
              <a:buSzPts val="2500"/>
              <a:buAutoNum type="alphaLcPeriod"/>
            </a:pPr>
            <a:r>
              <a:rPr lang="en-US" sz="2500"/>
              <a:t>Bayesian updating</a:t>
            </a:r>
            <a:endParaRPr sz="2500"/>
          </a:p>
          <a:p>
            <a:pPr indent="-387350" lvl="0" marL="457200" rtl="0" algn="l">
              <a:lnSpc>
                <a:spcPct val="115000"/>
              </a:lnSpc>
              <a:spcBef>
                <a:spcPts val="0"/>
              </a:spcBef>
              <a:spcAft>
                <a:spcPts val="0"/>
              </a:spcAft>
              <a:buSzPts val="2500"/>
              <a:buAutoNum type="arabicPeriod"/>
            </a:pPr>
            <a:r>
              <a:rPr lang="en-US" sz="2500"/>
              <a:t>The pesky aspects of computation</a:t>
            </a:r>
            <a:endParaRPr sz="2500"/>
          </a:p>
          <a:p>
            <a:pPr indent="0" lvl="0" marL="0" rtl="0" algn="l">
              <a:lnSpc>
                <a:spcPct val="115000"/>
              </a:lnSpc>
              <a:spcBef>
                <a:spcPts val="400"/>
              </a:spcBef>
              <a:spcAft>
                <a:spcPts val="0"/>
              </a:spcAft>
              <a:buNone/>
            </a:pPr>
            <a:r>
              <a:t/>
            </a:r>
            <a:endParaRPr sz="3000"/>
          </a:p>
          <a:p>
            <a:pPr indent="0" lvl="0" marL="0" rtl="0" algn="l">
              <a:lnSpc>
                <a:spcPct val="115000"/>
              </a:lnSpc>
              <a:spcBef>
                <a:spcPts val="400"/>
              </a:spcBef>
              <a:spcAft>
                <a:spcPts val="0"/>
              </a:spcAft>
              <a:buNone/>
            </a:pPr>
            <a:r>
              <a:t/>
            </a:r>
            <a:endParaRPr sz="3000">
              <a:latin typeface="Calibri"/>
              <a:ea typeface="Calibri"/>
              <a:cs typeface="Calibri"/>
              <a:sym typeface="Calibri"/>
            </a:endParaRPr>
          </a:p>
        </p:txBody>
      </p:sp>
      <p:sp>
        <p:nvSpPr>
          <p:cNvPr id="881" name="Google Shape;881;p106"/>
          <p:cNvSpPr txBox="1"/>
          <p:nvPr>
            <p:ph idx="12" type="sldNum"/>
          </p:nvPr>
        </p:nvSpPr>
        <p:spPr>
          <a:xfrm>
            <a:off x="8367632" y="4893175"/>
            <a:ext cx="727200" cy="147300"/>
          </a:xfrm>
          <a:prstGeom prst="rect">
            <a:avLst/>
          </a:prstGeom>
        </p:spPr>
        <p:txBody>
          <a:bodyPr anchorCtr="0" anchor="t" bIns="29450" lIns="58925" spcFirstLastPara="1" rIns="58925" wrap="square" tIns="29450">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CE5CD"/>
        </a:solidFill>
      </p:bgPr>
    </p:bg>
    <p:spTree>
      <p:nvGrpSpPr>
        <p:cNvPr id="886" name="Shape 886"/>
        <p:cNvGrpSpPr/>
        <p:nvPr/>
      </p:nvGrpSpPr>
      <p:grpSpPr>
        <a:xfrm>
          <a:off x="0" y="0"/>
          <a:ext cx="0" cy="0"/>
          <a:chOff x="0" y="0"/>
          <a:chExt cx="0" cy="0"/>
        </a:xfrm>
      </p:grpSpPr>
      <p:sp>
        <p:nvSpPr>
          <p:cNvPr id="887" name="Google Shape;887;p107"/>
          <p:cNvSpPr txBox="1"/>
          <p:nvPr>
            <p:ph type="title"/>
          </p:nvPr>
        </p:nvSpPr>
        <p:spPr>
          <a:xfrm>
            <a:off x="687586" y="0"/>
            <a:ext cx="7768800" cy="971100"/>
          </a:xfrm>
          <a:prstGeom prst="rect">
            <a:avLst/>
          </a:prstGeom>
          <a:noFill/>
          <a:ln>
            <a:noFill/>
          </a:ln>
        </p:spPr>
        <p:txBody>
          <a:bodyPr anchorCtr="0" anchor="ctr" bIns="32750" lIns="32750" spcFirstLastPara="1" rIns="69975" wrap="square" tIns="32750">
            <a:noAutofit/>
          </a:bodyPr>
          <a:lstStyle/>
          <a:p>
            <a:pPr indent="0" lvl="0" marL="0" rtl="0" algn="ctr">
              <a:spcBef>
                <a:spcPts val="0"/>
              </a:spcBef>
              <a:spcAft>
                <a:spcPts val="0"/>
              </a:spcAft>
              <a:buNone/>
            </a:pPr>
            <a:r>
              <a:rPr lang="en-US">
                <a:latin typeface="Calibri"/>
                <a:ea typeface="Calibri"/>
                <a:cs typeface="Calibri"/>
                <a:sym typeface="Calibri"/>
              </a:rPr>
              <a:t>Outline for today</a:t>
            </a:r>
            <a:endParaRPr>
              <a:latin typeface="Calibri"/>
              <a:ea typeface="Calibri"/>
              <a:cs typeface="Calibri"/>
              <a:sym typeface="Calibri"/>
            </a:endParaRPr>
          </a:p>
        </p:txBody>
      </p:sp>
      <p:sp>
        <p:nvSpPr>
          <p:cNvPr id="888" name="Google Shape;888;p107"/>
          <p:cNvSpPr txBox="1"/>
          <p:nvPr>
            <p:ph idx="1" type="body"/>
          </p:nvPr>
        </p:nvSpPr>
        <p:spPr>
          <a:xfrm>
            <a:off x="447706" y="894782"/>
            <a:ext cx="8152800" cy="3998400"/>
          </a:xfrm>
          <a:prstGeom prst="rect">
            <a:avLst/>
          </a:prstGeom>
          <a:noFill/>
          <a:ln>
            <a:noFill/>
          </a:ln>
        </p:spPr>
        <p:txBody>
          <a:bodyPr anchorCtr="0" anchor="t" bIns="32750" lIns="32750" spcFirstLastPara="1" rIns="69975" wrap="square" tIns="32750">
            <a:noAutofit/>
          </a:bodyPr>
          <a:lstStyle/>
          <a:p>
            <a:pPr indent="-387350" lvl="0" marL="457200" rtl="0" algn="l">
              <a:lnSpc>
                <a:spcPct val="115000"/>
              </a:lnSpc>
              <a:spcBef>
                <a:spcPts val="400"/>
              </a:spcBef>
              <a:spcAft>
                <a:spcPts val="0"/>
              </a:spcAft>
              <a:buClr>
                <a:srgbClr val="FF0000"/>
              </a:buClr>
              <a:buSzPts val="2500"/>
              <a:buAutoNum type="arabicPeriod"/>
            </a:pPr>
            <a:r>
              <a:rPr lang="en-US" sz="2500">
                <a:solidFill>
                  <a:srgbClr val="FF0000"/>
                </a:solidFill>
              </a:rPr>
              <a:t>Review of reading assignment</a:t>
            </a:r>
            <a:endParaRPr sz="2500">
              <a:solidFill>
                <a:srgbClr val="FF0000"/>
              </a:solidFill>
            </a:endParaRPr>
          </a:p>
          <a:p>
            <a:pPr indent="-387350" lvl="0" marL="457200" rtl="0" algn="l">
              <a:lnSpc>
                <a:spcPct val="115000"/>
              </a:lnSpc>
              <a:spcBef>
                <a:spcPts val="0"/>
              </a:spcBef>
              <a:spcAft>
                <a:spcPts val="0"/>
              </a:spcAft>
              <a:buSzPts val="2500"/>
              <a:buAutoNum type="arabicPeriod"/>
            </a:pPr>
            <a:r>
              <a:rPr lang="en-US" sz="2500"/>
              <a:t>Why may we need a Bayesian approach?</a:t>
            </a:r>
            <a:endParaRPr sz="2500"/>
          </a:p>
          <a:p>
            <a:pPr indent="-387350" lvl="0" marL="457200" rtl="0" algn="l">
              <a:lnSpc>
                <a:spcPct val="115000"/>
              </a:lnSpc>
              <a:spcBef>
                <a:spcPts val="0"/>
              </a:spcBef>
              <a:spcAft>
                <a:spcPts val="0"/>
              </a:spcAft>
              <a:buSzPts val="2500"/>
              <a:buAutoNum type="arabicPeriod"/>
            </a:pPr>
            <a:r>
              <a:rPr lang="en-US" sz="2500"/>
              <a:t>How does a Bayesian approach work?</a:t>
            </a:r>
            <a:endParaRPr sz="2500"/>
          </a:p>
          <a:p>
            <a:pPr indent="-387350" lvl="1" marL="914400" rtl="0" algn="l">
              <a:lnSpc>
                <a:spcPct val="115000"/>
              </a:lnSpc>
              <a:spcBef>
                <a:spcPts val="0"/>
              </a:spcBef>
              <a:spcAft>
                <a:spcPts val="0"/>
              </a:spcAft>
              <a:buSzPts val="2500"/>
              <a:buAutoNum type="alphaLcPeriod"/>
            </a:pPr>
            <a:r>
              <a:rPr lang="en-US" sz="2500"/>
              <a:t>prior</a:t>
            </a:r>
            <a:endParaRPr sz="2500"/>
          </a:p>
          <a:p>
            <a:pPr indent="-387350" lvl="1" marL="914400" rtl="0" algn="l">
              <a:lnSpc>
                <a:spcPct val="115000"/>
              </a:lnSpc>
              <a:spcBef>
                <a:spcPts val="0"/>
              </a:spcBef>
              <a:spcAft>
                <a:spcPts val="0"/>
              </a:spcAft>
              <a:buSzPts val="2500"/>
              <a:buAutoNum type="alphaLcPeriod"/>
            </a:pPr>
            <a:r>
              <a:rPr lang="en-US" sz="2500"/>
              <a:t>likelihood</a:t>
            </a:r>
            <a:endParaRPr sz="2500"/>
          </a:p>
          <a:p>
            <a:pPr indent="-387350" lvl="1" marL="914400" rtl="0" algn="l">
              <a:lnSpc>
                <a:spcPct val="115000"/>
              </a:lnSpc>
              <a:spcBef>
                <a:spcPts val="0"/>
              </a:spcBef>
              <a:spcAft>
                <a:spcPts val="0"/>
              </a:spcAft>
              <a:buSzPts val="2500"/>
              <a:buAutoNum type="alphaLcPeriod"/>
            </a:pPr>
            <a:r>
              <a:rPr lang="en-US" sz="2500"/>
              <a:t>posterior</a:t>
            </a:r>
            <a:endParaRPr sz="2500"/>
          </a:p>
          <a:p>
            <a:pPr indent="-387350" lvl="1" marL="914400" rtl="0" algn="l">
              <a:lnSpc>
                <a:spcPct val="115000"/>
              </a:lnSpc>
              <a:spcBef>
                <a:spcPts val="0"/>
              </a:spcBef>
              <a:spcAft>
                <a:spcPts val="0"/>
              </a:spcAft>
              <a:buSzPts val="2500"/>
              <a:buAutoNum type="alphaLcPeriod"/>
            </a:pPr>
            <a:r>
              <a:rPr lang="en-US" sz="2500"/>
              <a:t>Bayesian updating</a:t>
            </a:r>
            <a:endParaRPr sz="2500"/>
          </a:p>
          <a:p>
            <a:pPr indent="-387350" lvl="0" marL="457200" rtl="0" algn="l">
              <a:lnSpc>
                <a:spcPct val="115000"/>
              </a:lnSpc>
              <a:spcBef>
                <a:spcPts val="0"/>
              </a:spcBef>
              <a:spcAft>
                <a:spcPts val="0"/>
              </a:spcAft>
              <a:buSzPts val="2500"/>
              <a:buAutoNum type="arabicPeriod"/>
            </a:pPr>
            <a:r>
              <a:rPr lang="en-US" sz="2500"/>
              <a:t>The pesky aspects of computation</a:t>
            </a:r>
            <a:endParaRPr sz="2500"/>
          </a:p>
          <a:p>
            <a:pPr indent="0" lvl="0" marL="0" rtl="0" algn="l">
              <a:lnSpc>
                <a:spcPct val="115000"/>
              </a:lnSpc>
              <a:spcBef>
                <a:spcPts val="400"/>
              </a:spcBef>
              <a:spcAft>
                <a:spcPts val="0"/>
              </a:spcAft>
              <a:buNone/>
            </a:pPr>
            <a:r>
              <a:t/>
            </a:r>
            <a:endParaRPr sz="3000"/>
          </a:p>
          <a:p>
            <a:pPr indent="0" lvl="0" marL="0" rtl="0" algn="l">
              <a:lnSpc>
                <a:spcPct val="115000"/>
              </a:lnSpc>
              <a:spcBef>
                <a:spcPts val="400"/>
              </a:spcBef>
              <a:spcAft>
                <a:spcPts val="0"/>
              </a:spcAft>
              <a:buNone/>
            </a:pPr>
            <a:r>
              <a:t/>
            </a:r>
            <a:endParaRPr sz="3000">
              <a:latin typeface="Calibri"/>
              <a:ea typeface="Calibri"/>
              <a:cs typeface="Calibri"/>
              <a:sym typeface="Calibri"/>
            </a:endParaRPr>
          </a:p>
        </p:txBody>
      </p:sp>
      <p:sp>
        <p:nvSpPr>
          <p:cNvPr id="889" name="Google Shape;889;p107"/>
          <p:cNvSpPr txBox="1"/>
          <p:nvPr>
            <p:ph idx="12" type="sldNum"/>
          </p:nvPr>
        </p:nvSpPr>
        <p:spPr>
          <a:xfrm>
            <a:off x="8367632" y="4893175"/>
            <a:ext cx="727200" cy="147300"/>
          </a:xfrm>
          <a:prstGeom prst="rect">
            <a:avLst/>
          </a:prstGeom>
        </p:spPr>
        <p:txBody>
          <a:bodyPr anchorCtr="0" anchor="t" bIns="29450" lIns="58925" spcFirstLastPara="1" rIns="58925" wrap="square" tIns="29450">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65" name="Shape 165"/>
        <p:cNvGrpSpPr/>
        <p:nvPr/>
      </p:nvGrpSpPr>
      <p:grpSpPr>
        <a:xfrm>
          <a:off x="0" y="0"/>
          <a:ext cx="0" cy="0"/>
          <a:chOff x="0" y="0"/>
          <a:chExt cx="0" cy="0"/>
        </a:xfrm>
      </p:grpSpPr>
      <p:sp>
        <p:nvSpPr>
          <p:cNvPr id="166" name="Google Shape;166;p27"/>
          <p:cNvSpPr txBox="1"/>
          <p:nvPr/>
        </p:nvSpPr>
        <p:spPr>
          <a:xfrm>
            <a:off x="52250" y="112525"/>
            <a:ext cx="2192700" cy="250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300">
                <a:solidFill>
                  <a:srgbClr val="0600FF"/>
                </a:solidFill>
                <a:latin typeface="Calibri"/>
                <a:ea typeface="Calibri"/>
                <a:cs typeface="Calibri"/>
                <a:sym typeface="Calibri"/>
              </a:rPr>
              <a:t>How high to build a new flood wall?</a:t>
            </a:r>
            <a:endParaRPr sz="3300">
              <a:solidFill>
                <a:srgbClr val="0600FF"/>
              </a:solidFill>
              <a:latin typeface="Calibri"/>
              <a:ea typeface="Calibri"/>
              <a:cs typeface="Calibri"/>
              <a:sym typeface="Calibri"/>
            </a:endParaRPr>
          </a:p>
          <a:p>
            <a:pPr indent="0" lvl="0" marL="0" rtl="0" algn="l">
              <a:spcBef>
                <a:spcPts val="0"/>
              </a:spcBef>
              <a:spcAft>
                <a:spcPts val="0"/>
              </a:spcAft>
              <a:buNone/>
            </a:pPr>
            <a:r>
              <a:t/>
            </a:r>
            <a:endParaRPr sz="1900">
              <a:latin typeface="Calibri"/>
              <a:ea typeface="Calibri"/>
              <a:cs typeface="Calibri"/>
              <a:sym typeface="Calibri"/>
            </a:endParaRPr>
          </a:p>
        </p:txBody>
      </p:sp>
      <p:pic>
        <p:nvPicPr>
          <p:cNvPr id="167" name="Google Shape;167;p27"/>
          <p:cNvPicPr preferRelativeResize="0"/>
          <p:nvPr/>
        </p:nvPicPr>
        <p:blipFill>
          <a:blip r:embed="rId3">
            <a:alphaModFix/>
          </a:blip>
          <a:stretch>
            <a:fillRect/>
          </a:stretch>
        </p:blipFill>
        <p:spPr>
          <a:xfrm>
            <a:off x="2281308" y="17800"/>
            <a:ext cx="6857990" cy="5143501"/>
          </a:xfrm>
          <a:prstGeom prst="rect">
            <a:avLst/>
          </a:prstGeom>
          <a:noFill/>
          <a:ln>
            <a:noFill/>
          </a:ln>
        </p:spPr>
      </p:pic>
      <p:sp>
        <p:nvSpPr>
          <p:cNvPr id="168" name="Google Shape;168;p27"/>
          <p:cNvSpPr txBox="1"/>
          <p:nvPr/>
        </p:nvSpPr>
        <p:spPr>
          <a:xfrm>
            <a:off x="52250" y="4664475"/>
            <a:ext cx="2192700" cy="206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latin typeface="Calibri"/>
                <a:ea typeface="Calibri"/>
                <a:cs typeface="Calibri"/>
                <a:sym typeface="Calibri"/>
              </a:rPr>
              <a:t>Picture: Klaus Keller, </a:t>
            </a:r>
            <a:endParaRPr b="0" i="0" sz="1100" u="none" cap="none" strike="noStrike">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100"/>
              <a:buFont typeface="Arial"/>
              <a:buNone/>
            </a:pPr>
            <a:r>
              <a:rPr lang="en-US" sz="1100">
                <a:latin typeface="Calibri"/>
                <a:ea typeface="Calibri"/>
                <a:cs typeface="Calibri"/>
                <a:sym typeface="Calibri"/>
              </a:rPr>
              <a:t>(Floodwall in Norfolk, Virginia)</a:t>
            </a:r>
            <a:endParaRPr sz="1100">
              <a:latin typeface="Calibri"/>
              <a:ea typeface="Calibri"/>
              <a:cs typeface="Calibri"/>
              <a:sym typeface="Calibri"/>
            </a:endParaRPr>
          </a:p>
        </p:txBody>
      </p:sp>
      <p:sp>
        <p:nvSpPr>
          <p:cNvPr id="169" name="Google Shape;169;p27"/>
          <p:cNvSpPr txBox="1"/>
          <p:nvPr>
            <p:ph idx="12" type="sldNum"/>
          </p:nvPr>
        </p:nvSpPr>
        <p:spPr>
          <a:xfrm>
            <a:off x="8367632" y="4893175"/>
            <a:ext cx="727200" cy="147300"/>
          </a:xfrm>
          <a:prstGeom prst="rect">
            <a:avLst/>
          </a:prstGeom>
          <a:noFill/>
          <a:ln>
            <a:noFill/>
          </a:ln>
        </p:spPr>
        <p:txBody>
          <a:bodyPr anchorCtr="0" anchor="t" bIns="45700" lIns="91400" spcFirstLastPara="1" rIns="91400"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A4C2F4"/>
        </a:solidFill>
      </p:bgPr>
    </p:bg>
    <p:spTree>
      <p:nvGrpSpPr>
        <p:cNvPr id="894" name="Shape 894"/>
        <p:cNvGrpSpPr/>
        <p:nvPr/>
      </p:nvGrpSpPr>
      <p:grpSpPr>
        <a:xfrm>
          <a:off x="0" y="0"/>
          <a:ext cx="0" cy="0"/>
          <a:chOff x="0" y="0"/>
          <a:chExt cx="0" cy="0"/>
        </a:xfrm>
      </p:grpSpPr>
      <p:sp>
        <p:nvSpPr>
          <p:cNvPr id="895" name="Google Shape;895;p108"/>
          <p:cNvSpPr txBox="1"/>
          <p:nvPr>
            <p:ph type="title"/>
          </p:nvPr>
        </p:nvSpPr>
        <p:spPr>
          <a:xfrm>
            <a:off x="687575" y="0"/>
            <a:ext cx="7768800" cy="569700"/>
          </a:xfrm>
          <a:prstGeom prst="rect">
            <a:avLst/>
          </a:prstGeom>
        </p:spPr>
        <p:txBody>
          <a:bodyPr anchorCtr="0" anchor="ctr" bIns="32750" lIns="32750" spcFirstLastPara="1" rIns="69975" wrap="square" tIns="32750">
            <a:noAutofit/>
          </a:bodyPr>
          <a:lstStyle/>
          <a:p>
            <a:pPr indent="0" lvl="0" marL="0" rtl="0" algn="ctr">
              <a:spcBef>
                <a:spcPts val="0"/>
              </a:spcBef>
              <a:spcAft>
                <a:spcPts val="0"/>
              </a:spcAft>
              <a:buNone/>
            </a:pPr>
            <a:r>
              <a:rPr lang="en-US"/>
              <a:t>Review of</a:t>
            </a:r>
            <a:r>
              <a:rPr lang="en-US"/>
              <a:t> Reading Assignments </a:t>
            </a:r>
            <a:endParaRPr/>
          </a:p>
        </p:txBody>
      </p:sp>
      <p:sp>
        <p:nvSpPr>
          <p:cNvPr id="896" name="Google Shape;896;p108"/>
          <p:cNvSpPr txBox="1"/>
          <p:nvPr>
            <p:ph idx="1" type="body"/>
          </p:nvPr>
        </p:nvSpPr>
        <p:spPr>
          <a:xfrm>
            <a:off x="144100" y="751150"/>
            <a:ext cx="8680800" cy="1899000"/>
          </a:xfrm>
          <a:prstGeom prst="rect">
            <a:avLst/>
          </a:prstGeom>
        </p:spPr>
        <p:txBody>
          <a:bodyPr anchorCtr="0" anchor="t" bIns="32750" lIns="32750" spcFirstLastPara="1" rIns="69975" wrap="square" tIns="32750">
            <a:noAutofit/>
          </a:bodyPr>
          <a:lstStyle/>
          <a:p>
            <a:pPr indent="-349250" lvl="0" marL="457200" rtl="0" algn="l">
              <a:spcBef>
                <a:spcPts val="400"/>
              </a:spcBef>
              <a:spcAft>
                <a:spcPts val="0"/>
              </a:spcAft>
              <a:buSzPts val="1900"/>
              <a:buChar char="•"/>
            </a:pPr>
            <a:r>
              <a:rPr lang="en-US" sz="1900"/>
              <a:t>Core</a:t>
            </a:r>
            <a:endParaRPr sz="1900"/>
          </a:p>
          <a:p>
            <a:pPr indent="-349250" lvl="1" marL="914400" rtl="0" algn="l">
              <a:spcBef>
                <a:spcPts val="0"/>
              </a:spcBef>
              <a:spcAft>
                <a:spcPts val="0"/>
              </a:spcAft>
              <a:buSzPts val="1900"/>
              <a:buChar char="–"/>
            </a:pPr>
            <a:r>
              <a:rPr lang="en-US" sz="1900"/>
              <a:t>van de Schoot, R., Depaoli, S., King, R., Kramer, B., Märtens, K., Tadesse, M. G., Vannucci, M., Gelman, A., Veen, D., Willemsen, J., &amp; Yau, C. (2021). Bayesian statistics and modelling. Nature Reviews Methods Primers, 1(1), 1–26. </a:t>
            </a:r>
            <a:r>
              <a:rPr lang="en-US" sz="1900" u="sng">
                <a:solidFill>
                  <a:schemeClr val="hlink"/>
                </a:solidFill>
                <a:hlinkClick r:id="rId3"/>
              </a:rPr>
              <a:t>https://doi.org/10.1038/s43586-020-00001-2</a:t>
            </a:r>
            <a:endParaRPr sz="1900"/>
          </a:p>
          <a:p>
            <a:pPr indent="-349250" lvl="0" marL="457200" rtl="0" algn="l">
              <a:spcBef>
                <a:spcPts val="0"/>
              </a:spcBef>
              <a:spcAft>
                <a:spcPts val="0"/>
              </a:spcAft>
              <a:buSzPts val="1900"/>
              <a:buChar char="•"/>
            </a:pPr>
            <a:r>
              <a:rPr lang="en-US" sz="1900"/>
              <a:t>Background (if you are interested)</a:t>
            </a:r>
            <a:endParaRPr sz="1900"/>
          </a:p>
          <a:p>
            <a:pPr indent="-349250" lvl="1" marL="914400" rtl="0" algn="l">
              <a:spcBef>
                <a:spcPts val="0"/>
              </a:spcBef>
              <a:spcAft>
                <a:spcPts val="0"/>
              </a:spcAft>
              <a:buSzPts val="1900"/>
              <a:buChar char="–"/>
            </a:pPr>
            <a:r>
              <a:rPr lang="en-US" sz="1900"/>
              <a:t>Freedman, D. (1997). Some Issues in the Foundation of Statistics. In B. C. van Fraassen (Ed.), Topics in the Foundation of Statistics (pp. 19–39). Springer Netherlands. https://doi.org/10.1007/978-94-015-8816-4_4</a:t>
            </a:r>
            <a:endParaRPr sz="1900"/>
          </a:p>
          <a:p>
            <a:pPr indent="-349250" lvl="1" marL="914400" rtl="0" algn="l">
              <a:spcBef>
                <a:spcPts val="0"/>
              </a:spcBef>
              <a:spcAft>
                <a:spcPts val="0"/>
              </a:spcAft>
              <a:buSzPts val="1900"/>
              <a:buChar char="–"/>
            </a:pPr>
            <a:r>
              <a:rPr lang="en-US" sz="1900"/>
              <a:t>Jefferys, W. H., &amp; Berger, J. O. (1992). Ockham’s razor and Bayesian analysis. American Scientist, 80(1), 64–72. https://www.jstor.org/stable/pdf/29774559.pdf</a:t>
            </a:r>
            <a:endParaRPr sz="1900"/>
          </a:p>
          <a:p>
            <a:pPr indent="0" lvl="0" marL="0" rtl="0" algn="l">
              <a:spcBef>
                <a:spcPts val="400"/>
              </a:spcBef>
              <a:spcAft>
                <a:spcPts val="0"/>
              </a:spcAft>
              <a:buNone/>
            </a:pPr>
            <a:r>
              <a:t/>
            </a:r>
            <a:endParaRPr sz="1900"/>
          </a:p>
        </p:txBody>
      </p:sp>
      <p:sp>
        <p:nvSpPr>
          <p:cNvPr id="897" name="Google Shape;897;p108"/>
          <p:cNvSpPr txBox="1"/>
          <p:nvPr>
            <p:ph idx="12" type="sldNum"/>
          </p:nvPr>
        </p:nvSpPr>
        <p:spPr>
          <a:xfrm>
            <a:off x="8367632" y="4893175"/>
            <a:ext cx="727200" cy="147300"/>
          </a:xfrm>
          <a:prstGeom prst="rect">
            <a:avLst/>
          </a:prstGeom>
        </p:spPr>
        <p:txBody>
          <a:bodyPr anchorCtr="0" anchor="t" bIns="29450" lIns="58925" spcFirstLastPara="1" rIns="58925" wrap="square" tIns="29450">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2" name="Shape 902"/>
        <p:cNvGrpSpPr/>
        <p:nvPr/>
      </p:nvGrpSpPr>
      <p:grpSpPr>
        <a:xfrm>
          <a:off x="0" y="0"/>
          <a:ext cx="0" cy="0"/>
          <a:chOff x="0" y="0"/>
          <a:chExt cx="0" cy="0"/>
        </a:xfrm>
      </p:grpSpPr>
      <p:sp>
        <p:nvSpPr>
          <p:cNvPr id="903" name="Google Shape;903;p109"/>
          <p:cNvSpPr txBox="1"/>
          <p:nvPr>
            <p:ph type="title"/>
          </p:nvPr>
        </p:nvSpPr>
        <p:spPr>
          <a:xfrm>
            <a:off x="687575" y="0"/>
            <a:ext cx="7768800" cy="728100"/>
          </a:xfrm>
          <a:prstGeom prst="rect">
            <a:avLst/>
          </a:prstGeom>
        </p:spPr>
        <p:txBody>
          <a:bodyPr anchorCtr="0" anchor="ctr" bIns="32750" lIns="32750" spcFirstLastPara="1" rIns="69975" wrap="square" tIns="32750">
            <a:noAutofit/>
          </a:bodyPr>
          <a:lstStyle/>
          <a:p>
            <a:pPr indent="0" lvl="0" marL="0" rtl="0" algn="ctr">
              <a:spcBef>
                <a:spcPts val="0"/>
              </a:spcBef>
              <a:spcAft>
                <a:spcPts val="0"/>
              </a:spcAft>
              <a:buNone/>
            </a:pPr>
            <a:r>
              <a:rPr lang="en-US" sz="4300"/>
              <a:t>Reading Review Questions</a:t>
            </a:r>
            <a:endParaRPr sz="4300"/>
          </a:p>
        </p:txBody>
      </p:sp>
      <p:sp>
        <p:nvSpPr>
          <p:cNvPr id="904" name="Google Shape;904;p109"/>
          <p:cNvSpPr txBox="1"/>
          <p:nvPr>
            <p:ph idx="1" type="body"/>
          </p:nvPr>
        </p:nvSpPr>
        <p:spPr>
          <a:xfrm>
            <a:off x="495606" y="1042082"/>
            <a:ext cx="8152800" cy="3998400"/>
          </a:xfrm>
          <a:prstGeom prst="rect">
            <a:avLst/>
          </a:prstGeom>
        </p:spPr>
        <p:txBody>
          <a:bodyPr anchorCtr="0" anchor="t" bIns="32750" lIns="32750" spcFirstLastPara="1" rIns="69975" wrap="square" tIns="32750">
            <a:noAutofit/>
          </a:bodyPr>
          <a:lstStyle/>
          <a:p>
            <a:pPr indent="-431800" lvl="0" marL="457200" rtl="0" algn="l">
              <a:lnSpc>
                <a:spcPct val="115000"/>
              </a:lnSpc>
              <a:spcBef>
                <a:spcPts val="400"/>
              </a:spcBef>
              <a:spcAft>
                <a:spcPts val="0"/>
              </a:spcAft>
              <a:buSzPts val="3200"/>
              <a:buAutoNum type="arabicPeriod"/>
            </a:pPr>
            <a:r>
              <a:rPr lang="en-US" sz="3400"/>
              <a:t>What are the main points?</a:t>
            </a:r>
            <a:endParaRPr sz="3400"/>
          </a:p>
          <a:p>
            <a:pPr indent="-444500" lvl="0" marL="457200" rtl="0" algn="l">
              <a:lnSpc>
                <a:spcPct val="115000"/>
              </a:lnSpc>
              <a:spcBef>
                <a:spcPts val="0"/>
              </a:spcBef>
              <a:spcAft>
                <a:spcPts val="0"/>
              </a:spcAft>
              <a:buSzPts val="3400"/>
              <a:buAutoNum type="arabicPeriod"/>
            </a:pPr>
            <a:r>
              <a:rPr lang="en-US" sz="3400"/>
              <a:t>What remains unclear?</a:t>
            </a:r>
            <a:endParaRPr sz="3400"/>
          </a:p>
          <a:p>
            <a:pPr indent="-444500" lvl="0" marL="457200" rtl="0" algn="l">
              <a:lnSpc>
                <a:spcPct val="115000"/>
              </a:lnSpc>
              <a:spcBef>
                <a:spcPts val="0"/>
              </a:spcBef>
              <a:spcAft>
                <a:spcPts val="0"/>
              </a:spcAft>
              <a:buSzPts val="3400"/>
              <a:buAutoNum type="arabicPeriod"/>
            </a:pPr>
            <a:r>
              <a:rPr lang="en-US" sz="3400"/>
              <a:t>What questions does this raise?</a:t>
            </a:r>
            <a:endParaRPr sz="3400"/>
          </a:p>
          <a:p>
            <a:pPr indent="-444500" lvl="0" marL="457200" rtl="0" algn="l">
              <a:lnSpc>
                <a:spcPct val="115000"/>
              </a:lnSpc>
              <a:spcBef>
                <a:spcPts val="0"/>
              </a:spcBef>
              <a:spcAft>
                <a:spcPts val="0"/>
              </a:spcAft>
              <a:buSzPts val="3400"/>
              <a:buAutoNum type="arabicPeriod"/>
            </a:pPr>
            <a:r>
              <a:rPr lang="en-US" sz="3400"/>
              <a:t>What does this mean for your research / project design?</a:t>
            </a:r>
            <a:endParaRPr sz="3400"/>
          </a:p>
        </p:txBody>
      </p:sp>
      <p:sp>
        <p:nvSpPr>
          <p:cNvPr id="905" name="Google Shape;905;p109"/>
          <p:cNvSpPr txBox="1"/>
          <p:nvPr>
            <p:ph idx="12" type="sldNum"/>
          </p:nvPr>
        </p:nvSpPr>
        <p:spPr>
          <a:xfrm>
            <a:off x="8367632" y="4893175"/>
            <a:ext cx="727200" cy="147300"/>
          </a:xfrm>
          <a:prstGeom prst="rect">
            <a:avLst/>
          </a:prstGeom>
        </p:spPr>
        <p:txBody>
          <a:bodyPr anchorCtr="0" anchor="t" bIns="29450" lIns="58925" spcFirstLastPara="1" rIns="58925" wrap="square" tIns="29450">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CE5CD"/>
        </a:solidFill>
      </p:bgPr>
    </p:bg>
    <p:spTree>
      <p:nvGrpSpPr>
        <p:cNvPr id="910" name="Shape 910"/>
        <p:cNvGrpSpPr/>
        <p:nvPr/>
      </p:nvGrpSpPr>
      <p:grpSpPr>
        <a:xfrm>
          <a:off x="0" y="0"/>
          <a:ext cx="0" cy="0"/>
          <a:chOff x="0" y="0"/>
          <a:chExt cx="0" cy="0"/>
        </a:xfrm>
      </p:grpSpPr>
      <p:sp>
        <p:nvSpPr>
          <p:cNvPr id="911" name="Google Shape;911;p110"/>
          <p:cNvSpPr txBox="1"/>
          <p:nvPr>
            <p:ph type="title"/>
          </p:nvPr>
        </p:nvSpPr>
        <p:spPr>
          <a:xfrm>
            <a:off x="687586" y="0"/>
            <a:ext cx="7768800" cy="971100"/>
          </a:xfrm>
          <a:prstGeom prst="rect">
            <a:avLst/>
          </a:prstGeom>
          <a:noFill/>
          <a:ln>
            <a:noFill/>
          </a:ln>
        </p:spPr>
        <p:txBody>
          <a:bodyPr anchorCtr="0" anchor="ctr" bIns="32750" lIns="32750" spcFirstLastPara="1" rIns="69975" wrap="square" tIns="32750">
            <a:noAutofit/>
          </a:bodyPr>
          <a:lstStyle/>
          <a:p>
            <a:pPr indent="0" lvl="0" marL="0" rtl="0" algn="ctr">
              <a:spcBef>
                <a:spcPts val="0"/>
              </a:spcBef>
              <a:spcAft>
                <a:spcPts val="0"/>
              </a:spcAft>
              <a:buNone/>
            </a:pPr>
            <a:r>
              <a:rPr lang="en-US">
                <a:latin typeface="Calibri"/>
                <a:ea typeface="Calibri"/>
                <a:cs typeface="Calibri"/>
                <a:sym typeface="Calibri"/>
              </a:rPr>
              <a:t>Outline for today</a:t>
            </a:r>
            <a:endParaRPr>
              <a:latin typeface="Calibri"/>
              <a:ea typeface="Calibri"/>
              <a:cs typeface="Calibri"/>
              <a:sym typeface="Calibri"/>
            </a:endParaRPr>
          </a:p>
        </p:txBody>
      </p:sp>
      <p:sp>
        <p:nvSpPr>
          <p:cNvPr id="912" name="Google Shape;912;p110"/>
          <p:cNvSpPr txBox="1"/>
          <p:nvPr>
            <p:ph idx="1" type="body"/>
          </p:nvPr>
        </p:nvSpPr>
        <p:spPr>
          <a:xfrm>
            <a:off x="447706" y="894782"/>
            <a:ext cx="8152800" cy="3998400"/>
          </a:xfrm>
          <a:prstGeom prst="rect">
            <a:avLst/>
          </a:prstGeom>
          <a:noFill/>
          <a:ln>
            <a:noFill/>
          </a:ln>
        </p:spPr>
        <p:txBody>
          <a:bodyPr anchorCtr="0" anchor="t" bIns="32750" lIns="32750" spcFirstLastPara="1" rIns="69975" wrap="square" tIns="32750">
            <a:noAutofit/>
          </a:bodyPr>
          <a:lstStyle/>
          <a:p>
            <a:pPr indent="-387350" lvl="0" marL="457200" rtl="0" algn="l">
              <a:lnSpc>
                <a:spcPct val="115000"/>
              </a:lnSpc>
              <a:spcBef>
                <a:spcPts val="400"/>
              </a:spcBef>
              <a:spcAft>
                <a:spcPts val="0"/>
              </a:spcAft>
              <a:buSzPts val="2500"/>
              <a:buAutoNum type="arabicPeriod"/>
            </a:pPr>
            <a:r>
              <a:rPr lang="en-US" sz="2500"/>
              <a:t>Review of reading assignment</a:t>
            </a:r>
            <a:endParaRPr sz="2500"/>
          </a:p>
          <a:p>
            <a:pPr indent="-387350" lvl="0" marL="457200" rtl="0" algn="l">
              <a:lnSpc>
                <a:spcPct val="115000"/>
              </a:lnSpc>
              <a:spcBef>
                <a:spcPts val="0"/>
              </a:spcBef>
              <a:spcAft>
                <a:spcPts val="0"/>
              </a:spcAft>
              <a:buClr>
                <a:srgbClr val="FF3300"/>
              </a:buClr>
              <a:buSzPts val="2500"/>
              <a:buAutoNum type="arabicPeriod"/>
            </a:pPr>
            <a:r>
              <a:rPr lang="en-US" sz="2500">
                <a:solidFill>
                  <a:srgbClr val="FF3300"/>
                </a:solidFill>
              </a:rPr>
              <a:t>Why may we need a Bayesian approach?</a:t>
            </a:r>
            <a:endParaRPr sz="2500">
              <a:solidFill>
                <a:srgbClr val="FF3300"/>
              </a:solidFill>
            </a:endParaRPr>
          </a:p>
          <a:p>
            <a:pPr indent="-387350" lvl="0" marL="457200" rtl="0" algn="l">
              <a:lnSpc>
                <a:spcPct val="115000"/>
              </a:lnSpc>
              <a:spcBef>
                <a:spcPts val="0"/>
              </a:spcBef>
              <a:spcAft>
                <a:spcPts val="0"/>
              </a:spcAft>
              <a:buSzPts val="2500"/>
              <a:buAutoNum type="arabicPeriod"/>
            </a:pPr>
            <a:r>
              <a:rPr lang="en-US" sz="2500"/>
              <a:t>How does a Bayesian approach work?</a:t>
            </a:r>
            <a:endParaRPr sz="2500"/>
          </a:p>
          <a:p>
            <a:pPr indent="-387350" lvl="1" marL="914400" rtl="0" algn="l">
              <a:lnSpc>
                <a:spcPct val="115000"/>
              </a:lnSpc>
              <a:spcBef>
                <a:spcPts val="0"/>
              </a:spcBef>
              <a:spcAft>
                <a:spcPts val="0"/>
              </a:spcAft>
              <a:buSzPts val="2500"/>
              <a:buAutoNum type="alphaLcPeriod"/>
            </a:pPr>
            <a:r>
              <a:rPr lang="en-US" sz="2500"/>
              <a:t>prior</a:t>
            </a:r>
            <a:endParaRPr sz="2500"/>
          </a:p>
          <a:p>
            <a:pPr indent="-387350" lvl="1" marL="914400" rtl="0" algn="l">
              <a:lnSpc>
                <a:spcPct val="115000"/>
              </a:lnSpc>
              <a:spcBef>
                <a:spcPts val="0"/>
              </a:spcBef>
              <a:spcAft>
                <a:spcPts val="0"/>
              </a:spcAft>
              <a:buSzPts val="2500"/>
              <a:buAutoNum type="alphaLcPeriod"/>
            </a:pPr>
            <a:r>
              <a:rPr lang="en-US" sz="2500"/>
              <a:t>likelihood</a:t>
            </a:r>
            <a:endParaRPr sz="2500"/>
          </a:p>
          <a:p>
            <a:pPr indent="-387350" lvl="1" marL="914400" rtl="0" algn="l">
              <a:lnSpc>
                <a:spcPct val="115000"/>
              </a:lnSpc>
              <a:spcBef>
                <a:spcPts val="0"/>
              </a:spcBef>
              <a:spcAft>
                <a:spcPts val="0"/>
              </a:spcAft>
              <a:buSzPts val="2500"/>
              <a:buAutoNum type="alphaLcPeriod"/>
            </a:pPr>
            <a:r>
              <a:rPr lang="en-US" sz="2500"/>
              <a:t>posterior</a:t>
            </a:r>
            <a:endParaRPr sz="2500"/>
          </a:p>
          <a:p>
            <a:pPr indent="-387350" lvl="1" marL="914400" rtl="0" algn="l">
              <a:lnSpc>
                <a:spcPct val="115000"/>
              </a:lnSpc>
              <a:spcBef>
                <a:spcPts val="0"/>
              </a:spcBef>
              <a:spcAft>
                <a:spcPts val="0"/>
              </a:spcAft>
              <a:buSzPts val="2500"/>
              <a:buAutoNum type="alphaLcPeriod"/>
            </a:pPr>
            <a:r>
              <a:rPr lang="en-US" sz="2500"/>
              <a:t>Bayesian updating</a:t>
            </a:r>
            <a:endParaRPr sz="2500"/>
          </a:p>
          <a:p>
            <a:pPr indent="-387350" lvl="0" marL="457200" rtl="0" algn="l">
              <a:lnSpc>
                <a:spcPct val="115000"/>
              </a:lnSpc>
              <a:spcBef>
                <a:spcPts val="0"/>
              </a:spcBef>
              <a:spcAft>
                <a:spcPts val="0"/>
              </a:spcAft>
              <a:buSzPts val="2500"/>
              <a:buAutoNum type="arabicPeriod"/>
            </a:pPr>
            <a:r>
              <a:rPr lang="en-US" sz="2500"/>
              <a:t>The pesky aspects of computation</a:t>
            </a:r>
            <a:endParaRPr sz="2500"/>
          </a:p>
          <a:p>
            <a:pPr indent="0" lvl="0" marL="0" rtl="0" algn="l">
              <a:lnSpc>
                <a:spcPct val="115000"/>
              </a:lnSpc>
              <a:spcBef>
                <a:spcPts val="400"/>
              </a:spcBef>
              <a:spcAft>
                <a:spcPts val="0"/>
              </a:spcAft>
              <a:buNone/>
            </a:pPr>
            <a:r>
              <a:t/>
            </a:r>
            <a:endParaRPr sz="3000"/>
          </a:p>
          <a:p>
            <a:pPr indent="0" lvl="0" marL="0" rtl="0" algn="l">
              <a:lnSpc>
                <a:spcPct val="115000"/>
              </a:lnSpc>
              <a:spcBef>
                <a:spcPts val="400"/>
              </a:spcBef>
              <a:spcAft>
                <a:spcPts val="0"/>
              </a:spcAft>
              <a:buNone/>
            </a:pPr>
            <a:r>
              <a:t/>
            </a:r>
            <a:endParaRPr sz="3000">
              <a:latin typeface="Calibri"/>
              <a:ea typeface="Calibri"/>
              <a:cs typeface="Calibri"/>
              <a:sym typeface="Calibri"/>
            </a:endParaRPr>
          </a:p>
        </p:txBody>
      </p:sp>
      <p:sp>
        <p:nvSpPr>
          <p:cNvPr id="913" name="Google Shape;913;p110"/>
          <p:cNvSpPr txBox="1"/>
          <p:nvPr>
            <p:ph idx="12" type="sldNum"/>
          </p:nvPr>
        </p:nvSpPr>
        <p:spPr>
          <a:xfrm>
            <a:off x="8367632" y="4893175"/>
            <a:ext cx="727200" cy="147300"/>
          </a:xfrm>
          <a:prstGeom prst="rect">
            <a:avLst/>
          </a:prstGeom>
        </p:spPr>
        <p:txBody>
          <a:bodyPr anchorCtr="0" anchor="t" bIns="29450" lIns="58925" spcFirstLastPara="1" rIns="58925" wrap="square" tIns="29450">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7" name="Shape 917"/>
        <p:cNvGrpSpPr/>
        <p:nvPr/>
      </p:nvGrpSpPr>
      <p:grpSpPr>
        <a:xfrm>
          <a:off x="0" y="0"/>
          <a:ext cx="0" cy="0"/>
          <a:chOff x="0" y="0"/>
          <a:chExt cx="0" cy="0"/>
        </a:xfrm>
      </p:grpSpPr>
      <p:pic>
        <p:nvPicPr>
          <p:cNvPr descr="fit_vs_true_value_nlinfit" id="918" name="Google Shape;918;p111"/>
          <p:cNvPicPr preferRelativeResize="0"/>
          <p:nvPr/>
        </p:nvPicPr>
        <p:blipFill rotWithShape="1">
          <a:blip r:embed="rId3">
            <a:alphaModFix/>
          </a:blip>
          <a:srcRect b="-6371" l="0" r="-15713" t="0"/>
          <a:stretch/>
        </p:blipFill>
        <p:spPr>
          <a:xfrm>
            <a:off x="3691475" y="62475"/>
            <a:ext cx="5452525" cy="5018551"/>
          </a:xfrm>
          <a:prstGeom prst="rect">
            <a:avLst/>
          </a:prstGeom>
          <a:noFill/>
          <a:ln>
            <a:noFill/>
          </a:ln>
        </p:spPr>
      </p:pic>
      <p:sp>
        <p:nvSpPr>
          <p:cNvPr id="919" name="Google Shape;919;p111"/>
          <p:cNvSpPr txBox="1"/>
          <p:nvPr/>
        </p:nvSpPr>
        <p:spPr>
          <a:xfrm>
            <a:off x="163299" y="316594"/>
            <a:ext cx="2927700" cy="2796300"/>
          </a:xfrm>
          <a:prstGeom prst="rect">
            <a:avLst/>
          </a:prstGeom>
          <a:noFill/>
          <a:ln>
            <a:noFill/>
          </a:ln>
        </p:spPr>
        <p:txBody>
          <a:bodyPr anchorCtr="0" anchor="t" bIns="41900" lIns="83800" spcFirstLastPara="1" rIns="83800" wrap="square" tIns="41900">
            <a:noAutofit/>
          </a:bodyPr>
          <a:lstStyle/>
          <a:p>
            <a:pPr indent="0" lvl="0" marL="0" marR="0" rtl="0" algn="l">
              <a:spcBef>
                <a:spcPts val="0"/>
              </a:spcBef>
              <a:spcAft>
                <a:spcPts val="0"/>
              </a:spcAft>
              <a:buNone/>
            </a:pPr>
            <a:r>
              <a:rPr i="0" lang="en-US" sz="2400" u="none" cap="none" strike="noStrike">
                <a:solidFill>
                  <a:srgbClr val="006600"/>
                </a:solidFill>
                <a:latin typeface="Calibri"/>
                <a:ea typeface="Calibri"/>
                <a:cs typeface="Calibri"/>
                <a:sym typeface="Calibri"/>
              </a:rPr>
              <a:t>Challenge:  We know that negative parameters and rates are nonsense.</a:t>
            </a:r>
            <a:br>
              <a:rPr i="0" lang="en-US" sz="2400" u="none" cap="none" strike="noStrike">
                <a:solidFill>
                  <a:srgbClr val="006600"/>
                </a:solidFill>
                <a:latin typeface="Calibri"/>
                <a:ea typeface="Calibri"/>
                <a:cs typeface="Calibri"/>
                <a:sym typeface="Calibri"/>
              </a:rPr>
            </a:br>
            <a:endParaRPr sz="2400">
              <a:latin typeface="Calibri"/>
              <a:ea typeface="Calibri"/>
              <a:cs typeface="Calibri"/>
              <a:sym typeface="Calibri"/>
            </a:endParaRPr>
          </a:p>
          <a:p>
            <a:pPr indent="0" lvl="0" marL="0" marR="0" rtl="0" algn="l">
              <a:spcBef>
                <a:spcPts val="800"/>
              </a:spcBef>
              <a:spcAft>
                <a:spcPts val="0"/>
              </a:spcAft>
              <a:buNone/>
            </a:pPr>
            <a:r>
              <a:rPr i="0" lang="en-US" sz="2400" u="none" cap="none" strike="noStrike">
                <a:solidFill>
                  <a:srgbClr val="006600"/>
                </a:solidFill>
                <a:latin typeface="Calibri"/>
                <a:ea typeface="Calibri"/>
                <a:cs typeface="Calibri"/>
                <a:sym typeface="Calibri"/>
              </a:rPr>
              <a:t>How can we use this independent information?</a:t>
            </a:r>
            <a:endParaRPr sz="2400">
              <a:latin typeface="Calibri"/>
              <a:ea typeface="Calibri"/>
              <a:cs typeface="Calibri"/>
              <a:sym typeface="Calibri"/>
            </a:endParaRPr>
          </a:p>
        </p:txBody>
      </p:sp>
      <p:sp>
        <p:nvSpPr>
          <p:cNvPr id="920" name="Google Shape;920;p111"/>
          <p:cNvSpPr txBox="1"/>
          <p:nvPr>
            <p:ph idx="4294967295" type="sldNum"/>
          </p:nvPr>
        </p:nvSpPr>
        <p:spPr>
          <a:xfrm>
            <a:off x="7010400" y="4868174"/>
            <a:ext cx="2133600" cy="273900"/>
          </a:xfrm>
          <a:prstGeom prst="rect">
            <a:avLst/>
          </a:prstGeom>
          <a:noFill/>
          <a:ln>
            <a:noFill/>
          </a:ln>
        </p:spPr>
        <p:txBody>
          <a:bodyPr anchorCtr="0" anchor="t" bIns="41900" lIns="83800" spcFirstLastPara="1" rIns="83800" wrap="square" tIns="41900">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5" name="Shape 925"/>
        <p:cNvGrpSpPr/>
        <p:nvPr/>
      </p:nvGrpSpPr>
      <p:grpSpPr>
        <a:xfrm>
          <a:off x="0" y="0"/>
          <a:ext cx="0" cy="0"/>
          <a:chOff x="0" y="0"/>
          <a:chExt cx="0" cy="0"/>
        </a:xfrm>
      </p:grpSpPr>
      <p:sp>
        <p:nvSpPr>
          <p:cNvPr id="926" name="Google Shape;926;p112"/>
          <p:cNvSpPr txBox="1"/>
          <p:nvPr>
            <p:ph idx="1" type="body"/>
          </p:nvPr>
        </p:nvSpPr>
        <p:spPr>
          <a:xfrm>
            <a:off x="0" y="833300"/>
            <a:ext cx="8971800" cy="3670200"/>
          </a:xfrm>
          <a:prstGeom prst="rect">
            <a:avLst/>
          </a:prstGeom>
          <a:noFill/>
          <a:ln>
            <a:noFill/>
          </a:ln>
        </p:spPr>
        <p:txBody>
          <a:bodyPr anchorCtr="0" anchor="t" bIns="32750" lIns="32750" spcFirstLastPara="1" rIns="69975" wrap="square" tIns="32750">
            <a:noAutofit/>
          </a:bodyPr>
          <a:lstStyle/>
          <a:p>
            <a:pPr indent="-349250" lvl="0" marL="457200" rtl="0" algn="l">
              <a:lnSpc>
                <a:spcPct val="110000"/>
              </a:lnSpc>
              <a:spcBef>
                <a:spcPts val="0"/>
              </a:spcBef>
              <a:spcAft>
                <a:spcPts val="0"/>
              </a:spcAft>
              <a:buSzPts val="1900"/>
              <a:buChar char="•"/>
            </a:pPr>
            <a:r>
              <a:rPr lang="en-US" sz="1900"/>
              <a:t>You run an experiment and estimate decay rates. Some of the </a:t>
            </a:r>
            <a:r>
              <a:rPr lang="en-US" sz="1900">
                <a:solidFill>
                  <a:srgbClr val="000000"/>
                </a:solidFill>
              </a:rPr>
              <a:t>confidence limits for the decay rates derived from your frequentist </a:t>
            </a:r>
            <a:r>
              <a:rPr lang="en-US" sz="1900">
                <a:solidFill>
                  <a:srgbClr val="000000"/>
                </a:solidFill>
              </a:rPr>
              <a:t>software</a:t>
            </a:r>
            <a:r>
              <a:rPr lang="en-US" sz="1900">
                <a:solidFill>
                  <a:srgbClr val="000000"/>
                </a:solidFill>
              </a:rPr>
              <a:t> </a:t>
            </a:r>
            <a:r>
              <a:rPr lang="en-US" sz="1900"/>
              <a:t>include </a:t>
            </a:r>
            <a:r>
              <a:rPr lang="en-US" sz="1900">
                <a:solidFill>
                  <a:srgbClr val="000000"/>
                </a:solidFill>
              </a:rPr>
              <a:t>negative values.</a:t>
            </a:r>
            <a:endParaRPr sz="1900"/>
          </a:p>
          <a:p>
            <a:pPr indent="-349250" lvl="0" marL="457200" rtl="0" algn="l">
              <a:lnSpc>
                <a:spcPct val="110000"/>
              </a:lnSpc>
              <a:spcBef>
                <a:spcPts val="0"/>
              </a:spcBef>
              <a:spcAft>
                <a:spcPts val="0"/>
              </a:spcAft>
              <a:buSzPts val="1900"/>
              <a:buChar char="•"/>
            </a:pPr>
            <a:r>
              <a:rPr lang="en-US" sz="1900"/>
              <a:t>You run an experiment to estimate diffusion rates. Again, some confidence limits for the decay rates derived from your frequentist software include negative value</a:t>
            </a:r>
            <a:endParaRPr sz="1900"/>
          </a:p>
          <a:p>
            <a:pPr indent="-349250" lvl="0" marL="457200" rtl="0" algn="l">
              <a:lnSpc>
                <a:spcPct val="110000"/>
              </a:lnSpc>
              <a:spcBef>
                <a:spcPts val="0"/>
              </a:spcBef>
              <a:spcAft>
                <a:spcPts val="0"/>
              </a:spcAft>
              <a:buSzPts val="1900"/>
              <a:buChar char="•"/>
            </a:pPr>
            <a:r>
              <a:rPr lang="en-US" sz="1900"/>
              <a:t>Your physical knowledge tells you that </a:t>
            </a:r>
            <a:r>
              <a:rPr lang="en-US" sz="1900">
                <a:solidFill>
                  <a:srgbClr val="000000"/>
                </a:solidFill>
              </a:rPr>
              <a:t>this is impossible</a:t>
            </a:r>
            <a:r>
              <a:rPr lang="en-US" sz="1900"/>
              <a:t>.</a:t>
            </a:r>
            <a:endParaRPr sz="1900"/>
          </a:p>
          <a:p>
            <a:pPr indent="-349250" lvl="0" marL="457200" rtl="0" algn="l">
              <a:lnSpc>
                <a:spcPct val="110000"/>
              </a:lnSpc>
              <a:spcBef>
                <a:spcPts val="0"/>
              </a:spcBef>
              <a:spcAft>
                <a:spcPts val="0"/>
              </a:spcAft>
              <a:buSzPts val="1900"/>
              <a:buChar char="•"/>
            </a:pPr>
            <a:r>
              <a:rPr lang="en-US" sz="1900"/>
              <a:t>How can you represent this physical knowledge in a statistically sound way?</a:t>
            </a:r>
            <a:endParaRPr sz="1900"/>
          </a:p>
          <a:p>
            <a:pPr indent="-349250" lvl="0" marL="457200" rtl="0" algn="l">
              <a:lnSpc>
                <a:spcPct val="110000"/>
              </a:lnSpc>
              <a:spcBef>
                <a:spcPts val="0"/>
              </a:spcBef>
              <a:spcAft>
                <a:spcPts val="0"/>
              </a:spcAft>
              <a:buSzPts val="1900"/>
              <a:buChar char="•"/>
            </a:pPr>
            <a:r>
              <a:rPr lang="en-US" sz="1900"/>
              <a:t>Bayes to the rescue</a:t>
            </a:r>
            <a:endParaRPr sz="1900"/>
          </a:p>
        </p:txBody>
      </p:sp>
      <p:sp>
        <p:nvSpPr>
          <p:cNvPr id="927" name="Google Shape;927;p112"/>
          <p:cNvSpPr txBox="1"/>
          <p:nvPr/>
        </p:nvSpPr>
        <p:spPr>
          <a:xfrm>
            <a:off x="117475" y="3375375"/>
            <a:ext cx="6309300" cy="1124100"/>
          </a:xfrm>
          <a:prstGeom prst="rect">
            <a:avLst/>
          </a:prstGeom>
          <a:noFill/>
          <a:ln>
            <a:noFill/>
          </a:ln>
        </p:spPr>
        <p:txBody>
          <a:bodyPr anchorCtr="0" anchor="t" bIns="41900" lIns="83800" spcFirstLastPara="1" rIns="83800" wrap="square" tIns="41900">
            <a:noAutofit/>
          </a:bodyPr>
          <a:lstStyle/>
          <a:p>
            <a:pPr indent="0" lvl="0" marL="0" marR="0" rtl="0" algn="l">
              <a:spcBef>
                <a:spcPts val="0"/>
              </a:spcBef>
              <a:spcAft>
                <a:spcPts val="0"/>
              </a:spcAft>
              <a:buNone/>
            </a:pPr>
            <a:r>
              <a:rPr lang="en-US" sz="1700">
                <a:solidFill>
                  <a:schemeClr val="dk1"/>
                </a:solidFill>
                <a:latin typeface="Calibri"/>
                <a:ea typeface="Calibri"/>
                <a:cs typeface="Calibri"/>
                <a:sym typeface="Calibri"/>
              </a:rPr>
              <a:t>“</a:t>
            </a:r>
            <a:r>
              <a:rPr lang="en-US" sz="1700">
                <a:solidFill>
                  <a:schemeClr val="dk1"/>
                </a:solidFill>
                <a:latin typeface="Calibri"/>
                <a:ea typeface="Calibri"/>
                <a:cs typeface="Calibri"/>
                <a:sym typeface="Calibri"/>
              </a:rPr>
              <a:t>Thomas Bayes [..] c. 1701 – 7 April 1761 [..] was an English statistician, philosopher and Presbyterian minister who is known for formulating a specific case of the theorem that bears his name: Bayes' theorem.</a:t>
            </a:r>
            <a:r>
              <a:rPr lang="en-US" sz="1700">
                <a:solidFill>
                  <a:schemeClr val="dk1"/>
                </a:solidFill>
                <a:latin typeface="Century Schoolbook"/>
                <a:ea typeface="Century Schoolbook"/>
                <a:cs typeface="Century Schoolbook"/>
                <a:sym typeface="Century Schoolbook"/>
              </a:rPr>
              <a:t>”</a:t>
            </a:r>
            <a:r>
              <a:rPr b="0" i="0" lang="en-US" sz="1700" u="none" cap="none" strike="noStrike">
                <a:solidFill>
                  <a:schemeClr val="dk1"/>
                </a:solidFill>
                <a:latin typeface="Times New Roman"/>
                <a:ea typeface="Times New Roman"/>
                <a:cs typeface="Times New Roman"/>
                <a:sym typeface="Times New Roman"/>
              </a:rPr>
              <a:t> </a:t>
            </a:r>
            <a:endParaRPr sz="900"/>
          </a:p>
        </p:txBody>
      </p:sp>
      <p:sp>
        <p:nvSpPr>
          <p:cNvPr id="928" name="Google Shape;928;p112"/>
          <p:cNvSpPr/>
          <p:nvPr/>
        </p:nvSpPr>
        <p:spPr>
          <a:xfrm>
            <a:off x="117475" y="4699075"/>
            <a:ext cx="6500100" cy="230700"/>
          </a:xfrm>
          <a:prstGeom prst="rect">
            <a:avLst/>
          </a:prstGeom>
          <a:noFill/>
          <a:ln>
            <a:noFill/>
          </a:ln>
        </p:spPr>
        <p:txBody>
          <a:bodyPr anchorCtr="0" anchor="t" bIns="41900" lIns="83800" spcFirstLastPara="1" rIns="83800" wrap="square" tIns="41900">
            <a:noAutofit/>
          </a:bodyPr>
          <a:lstStyle/>
          <a:p>
            <a:pPr indent="0" lvl="0" marL="0" marR="0" rtl="0" algn="l">
              <a:spcBef>
                <a:spcPts val="0"/>
              </a:spcBef>
              <a:spcAft>
                <a:spcPts val="0"/>
              </a:spcAft>
              <a:buNone/>
            </a:pPr>
            <a:r>
              <a:rPr lang="en-US" sz="1000">
                <a:latin typeface="Calibri"/>
                <a:ea typeface="Calibri"/>
                <a:cs typeface="Calibri"/>
                <a:sym typeface="Calibri"/>
              </a:rPr>
              <a:t>Credit: Picture: </a:t>
            </a:r>
            <a:r>
              <a:rPr lang="en-US" sz="1000" u="sng">
                <a:solidFill>
                  <a:schemeClr val="hlink"/>
                </a:solidFill>
                <a:latin typeface="Calibri"/>
                <a:ea typeface="Calibri"/>
                <a:cs typeface="Calibri"/>
                <a:sym typeface="Calibri"/>
                <a:hlinkClick r:id="rId3"/>
              </a:rPr>
              <a:t>https://en.wikipedia.org/wiki/Thomas_Bayes#/media/File:Thomas_Bayes.gif</a:t>
            </a:r>
            <a:r>
              <a:rPr lang="en-US" sz="1000">
                <a:latin typeface="Calibri"/>
                <a:ea typeface="Calibri"/>
                <a:cs typeface="Calibri"/>
                <a:sym typeface="Calibri"/>
              </a:rPr>
              <a:t>, public domain, </a:t>
            </a:r>
            <a:br>
              <a:rPr lang="en-US" sz="1000">
                <a:latin typeface="Calibri"/>
                <a:ea typeface="Calibri"/>
                <a:cs typeface="Calibri"/>
                <a:sym typeface="Calibri"/>
              </a:rPr>
            </a:br>
            <a:r>
              <a:rPr lang="en-US" sz="1000">
                <a:latin typeface="Calibri"/>
                <a:ea typeface="Calibri"/>
                <a:cs typeface="Calibri"/>
                <a:sym typeface="Calibri"/>
              </a:rPr>
              <a:t>accessed Dec 28 2022, quote: </a:t>
            </a:r>
            <a:r>
              <a:rPr lang="en-US" sz="1000" u="sng">
                <a:solidFill>
                  <a:schemeClr val="hlink"/>
                </a:solidFill>
                <a:latin typeface="Calibri"/>
                <a:ea typeface="Calibri"/>
                <a:cs typeface="Calibri"/>
                <a:sym typeface="Calibri"/>
                <a:hlinkClick r:id="rId4"/>
              </a:rPr>
              <a:t>https://en.wikipedia.org/wiki/Thomas_Bayes</a:t>
            </a:r>
            <a:r>
              <a:rPr lang="en-US" sz="1000">
                <a:latin typeface="Calibri"/>
                <a:ea typeface="Calibri"/>
                <a:cs typeface="Calibri"/>
                <a:sym typeface="Calibri"/>
              </a:rPr>
              <a:t>, </a:t>
            </a:r>
            <a:r>
              <a:rPr lang="en-US" sz="1000">
                <a:latin typeface="Calibri"/>
                <a:ea typeface="Calibri"/>
                <a:cs typeface="Calibri"/>
                <a:sym typeface="Calibri"/>
              </a:rPr>
              <a:t>accessed</a:t>
            </a:r>
            <a:r>
              <a:rPr lang="en-US" sz="1000">
                <a:latin typeface="Calibri"/>
                <a:ea typeface="Calibri"/>
                <a:cs typeface="Calibri"/>
                <a:sym typeface="Calibri"/>
              </a:rPr>
              <a:t> Dec 28 2022</a:t>
            </a:r>
            <a:endParaRPr sz="1000">
              <a:solidFill>
                <a:srgbClr val="000000"/>
              </a:solidFill>
              <a:latin typeface="Calibri"/>
              <a:ea typeface="Calibri"/>
              <a:cs typeface="Calibri"/>
              <a:sym typeface="Calibri"/>
            </a:endParaRPr>
          </a:p>
        </p:txBody>
      </p:sp>
      <p:pic>
        <p:nvPicPr>
          <p:cNvPr id="929" name="Google Shape;929;p112"/>
          <p:cNvPicPr preferRelativeResize="0"/>
          <p:nvPr/>
        </p:nvPicPr>
        <p:blipFill rotWithShape="1">
          <a:blip r:embed="rId5">
            <a:alphaModFix/>
          </a:blip>
          <a:srcRect b="0" l="0" r="0" t="0"/>
          <a:stretch/>
        </p:blipFill>
        <p:spPr>
          <a:xfrm>
            <a:off x="6370900" y="2834375"/>
            <a:ext cx="2057350" cy="2206100"/>
          </a:xfrm>
          <a:prstGeom prst="rect">
            <a:avLst/>
          </a:prstGeom>
          <a:noFill/>
          <a:ln>
            <a:noFill/>
          </a:ln>
        </p:spPr>
      </p:pic>
      <p:sp>
        <p:nvSpPr>
          <p:cNvPr id="930" name="Google Shape;930;p112"/>
          <p:cNvSpPr txBox="1"/>
          <p:nvPr>
            <p:ph type="title"/>
          </p:nvPr>
        </p:nvSpPr>
        <p:spPr>
          <a:xfrm>
            <a:off x="947925" y="-137800"/>
            <a:ext cx="7768800" cy="710400"/>
          </a:xfrm>
          <a:prstGeom prst="rect">
            <a:avLst/>
          </a:prstGeom>
        </p:spPr>
        <p:txBody>
          <a:bodyPr anchorCtr="0" anchor="ctr" bIns="32750" lIns="32750" spcFirstLastPara="1" rIns="69975" wrap="square" tIns="32750">
            <a:noAutofit/>
          </a:bodyPr>
          <a:lstStyle/>
          <a:p>
            <a:pPr indent="0" lvl="0" marL="0" rtl="0" algn="ctr">
              <a:spcBef>
                <a:spcPts val="0"/>
              </a:spcBef>
              <a:spcAft>
                <a:spcPts val="0"/>
              </a:spcAft>
              <a:buNone/>
            </a:pPr>
            <a:r>
              <a:rPr lang="en-US" sz="3300"/>
              <a:t>Motivation for </a:t>
            </a:r>
            <a:r>
              <a:rPr lang="en-US" sz="3300"/>
              <a:t>Bayesian Analyses </a:t>
            </a:r>
            <a:endParaRPr sz="3300"/>
          </a:p>
        </p:txBody>
      </p:sp>
      <p:sp>
        <p:nvSpPr>
          <p:cNvPr id="931" name="Google Shape;931;p112"/>
          <p:cNvSpPr txBox="1"/>
          <p:nvPr>
            <p:ph idx="12" type="sldNum"/>
          </p:nvPr>
        </p:nvSpPr>
        <p:spPr>
          <a:xfrm>
            <a:off x="8367632" y="4893175"/>
            <a:ext cx="727200" cy="147300"/>
          </a:xfrm>
          <a:prstGeom prst="rect">
            <a:avLst/>
          </a:prstGeom>
        </p:spPr>
        <p:txBody>
          <a:bodyPr anchorCtr="0" anchor="t" bIns="29450" lIns="58925" spcFirstLastPara="1" rIns="58925" wrap="square" tIns="29450">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6" name="Shape 936"/>
        <p:cNvGrpSpPr/>
        <p:nvPr/>
      </p:nvGrpSpPr>
      <p:grpSpPr>
        <a:xfrm>
          <a:off x="0" y="0"/>
          <a:ext cx="0" cy="0"/>
          <a:chOff x="0" y="0"/>
          <a:chExt cx="0" cy="0"/>
        </a:xfrm>
      </p:grpSpPr>
      <p:pic>
        <p:nvPicPr>
          <p:cNvPr id="937" name="Google Shape;937;p113"/>
          <p:cNvPicPr preferRelativeResize="0"/>
          <p:nvPr/>
        </p:nvPicPr>
        <p:blipFill rotWithShape="1">
          <a:blip r:embed="rId3">
            <a:alphaModFix/>
          </a:blip>
          <a:srcRect b="0" l="0" r="0" t="0"/>
          <a:stretch/>
        </p:blipFill>
        <p:spPr>
          <a:xfrm>
            <a:off x="183825" y="805925"/>
            <a:ext cx="8274376" cy="3743613"/>
          </a:xfrm>
          <a:prstGeom prst="rect">
            <a:avLst/>
          </a:prstGeom>
          <a:noFill/>
          <a:ln>
            <a:noFill/>
          </a:ln>
        </p:spPr>
      </p:pic>
      <p:sp>
        <p:nvSpPr>
          <p:cNvPr id="938" name="Google Shape;938;p113"/>
          <p:cNvSpPr txBox="1"/>
          <p:nvPr/>
        </p:nvSpPr>
        <p:spPr>
          <a:xfrm>
            <a:off x="211801" y="4669825"/>
            <a:ext cx="8720400" cy="280200"/>
          </a:xfrm>
          <a:prstGeom prst="rect">
            <a:avLst/>
          </a:prstGeom>
          <a:noFill/>
          <a:ln>
            <a:noFill/>
          </a:ln>
        </p:spPr>
        <p:txBody>
          <a:bodyPr anchorCtr="0" anchor="t" bIns="41900" lIns="83800" spcFirstLastPara="1" rIns="83800" wrap="square" tIns="41900">
            <a:noAutofit/>
          </a:bodyPr>
          <a:lstStyle/>
          <a:p>
            <a:pPr indent="0" lvl="0" marL="0" marR="0" rtl="0" algn="l">
              <a:spcBef>
                <a:spcPts val="0"/>
              </a:spcBef>
              <a:spcAft>
                <a:spcPts val="0"/>
              </a:spcAft>
              <a:buNone/>
            </a:pPr>
            <a:r>
              <a:rPr lang="en-US" sz="1100">
                <a:solidFill>
                  <a:schemeClr val="dk1"/>
                </a:solidFill>
              </a:rPr>
              <a:t>Ellison, A. M. (1996). An introduction to Bayesian inference for ecological research and environmental decision-making. </a:t>
            </a:r>
            <a:r>
              <a:rPr i="1" lang="en-US" sz="1100">
                <a:solidFill>
                  <a:schemeClr val="dk1"/>
                </a:solidFill>
              </a:rPr>
              <a:t>Ecological Applications: A Publication of the Ecological Society of America</a:t>
            </a:r>
            <a:r>
              <a:rPr lang="en-US" sz="1100">
                <a:solidFill>
                  <a:schemeClr val="dk1"/>
                </a:solidFill>
              </a:rPr>
              <a:t>, </a:t>
            </a:r>
            <a:r>
              <a:rPr i="1" lang="en-US" sz="1100">
                <a:solidFill>
                  <a:schemeClr val="dk1"/>
                </a:solidFill>
              </a:rPr>
              <a:t>6</a:t>
            </a:r>
            <a:r>
              <a:rPr lang="en-US" sz="1100">
                <a:solidFill>
                  <a:schemeClr val="dk1"/>
                </a:solidFill>
              </a:rPr>
              <a:t>(4), 1036–1046. https://doi.org/10.2307/2269588</a:t>
            </a:r>
            <a:endParaRPr sz="900"/>
          </a:p>
        </p:txBody>
      </p:sp>
      <p:sp>
        <p:nvSpPr>
          <p:cNvPr id="939" name="Google Shape;939;p113"/>
          <p:cNvSpPr/>
          <p:nvPr/>
        </p:nvSpPr>
        <p:spPr>
          <a:xfrm>
            <a:off x="685800" y="171450"/>
            <a:ext cx="7772400" cy="514200"/>
          </a:xfrm>
          <a:prstGeom prst="rect">
            <a:avLst/>
          </a:prstGeom>
          <a:noFill/>
          <a:ln>
            <a:noFill/>
          </a:ln>
        </p:spPr>
        <p:txBody>
          <a:bodyPr anchorCtr="0" anchor="ctr" bIns="41900" lIns="83800" spcFirstLastPara="1" rIns="83800" wrap="square" tIns="41900">
            <a:noAutofit/>
          </a:bodyPr>
          <a:lstStyle/>
          <a:p>
            <a:pPr indent="0" lvl="0" marL="0" marR="0" rtl="0" algn="ctr">
              <a:spcBef>
                <a:spcPts val="0"/>
              </a:spcBef>
              <a:spcAft>
                <a:spcPts val="0"/>
              </a:spcAft>
              <a:buNone/>
            </a:pPr>
            <a:r>
              <a:rPr lang="en-US" sz="3400">
                <a:solidFill>
                  <a:srgbClr val="3333CC"/>
                </a:solidFill>
                <a:latin typeface="Calibri"/>
                <a:ea typeface="Calibri"/>
                <a:cs typeface="Calibri"/>
                <a:sym typeface="Calibri"/>
              </a:rPr>
              <a:t>Frequentist vs. Bayesian Differences</a:t>
            </a:r>
            <a:endParaRPr sz="3400">
              <a:latin typeface="Calibri"/>
              <a:ea typeface="Calibri"/>
              <a:cs typeface="Calibri"/>
              <a:sym typeface="Calibri"/>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4" name="Shape 944"/>
        <p:cNvGrpSpPr/>
        <p:nvPr/>
      </p:nvGrpSpPr>
      <p:grpSpPr>
        <a:xfrm>
          <a:off x="0" y="0"/>
          <a:ext cx="0" cy="0"/>
          <a:chOff x="0" y="0"/>
          <a:chExt cx="0" cy="0"/>
        </a:xfrm>
      </p:grpSpPr>
      <p:sp>
        <p:nvSpPr>
          <p:cNvPr id="945" name="Google Shape;945;p114"/>
          <p:cNvSpPr txBox="1"/>
          <p:nvPr>
            <p:ph idx="12" type="sldNum"/>
          </p:nvPr>
        </p:nvSpPr>
        <p:spPr>
          <a:xfrm>
            <a:off x="8831461" y="4969371"/>
            <a:ext cx="187500" cy="147300"/>
          </a:xfrm>
          <a:prstGeom prst="rect">
            <a:avLst/>
          </a:prstGeom>
        </p:spPr>
        <p:txBody>
          <a:bodyPr anchorCtr="0" anchor="t" bIns="29450" lIns="58925" spcFirstLastPara="1" rIns="58925" wrap="square" tIns="2945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
        <p:nvSpPr>
          <p:cNvPr id="946" name="Google Shape;946;p114"/>
          <p:cNvSpPr txBox="1"/>
          <p:nvPr/>
        </p:nvSpPr>
        <p:spPr>
          <a:xfrm>
            <a:off x="162425" y="909200"/>
            <a:ext cx="8888700" cy="2955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000">
                <a:latin typeface="Calibri"/>
                <a:ea typeface="Calibri"/>
                <a:cs typeface="Calibri"/>
                <a:sym typeface="Calibri"/>
              </a:rPr>
              <a:t>“</a:t>
            </a:r>
            <a:r>
              <a:rPr lang="en-US" sz="2000">
                <a:latin typeface="Calibri"/>
                <a:ea typeface="Calibri"/>
                <a:cs typeface="Calibri"/>
                <a:sym typeface="Calibri"/>
              </a:rPr>
              <a:t>Howard Raiffa (1968, p. 264) noted that statistics students learn the importance of constantly balancing making an </a:t>
            </a:r>
            <a:r>
              <a:rPr b="1" lang="en-US" sz="2000">
                <a:latin typeface="Calibri"/>
                <a:ea typeface="Calibri"/>
                <a:cs typeface="Calibri"/>
                <a:sym typeface="Calibri"/>
              </a:rPr>
              <a:t>error of the first kind (that is, rejecting the null hypothesis when it is true)</a:t>
            </a:r>
            <a:r>
              <a:rPr lang="en-US" sz="2000">
                <a:latin typeface="Calibri"/>
                <a:ea typeface="Calibri"/>
                <a:cs typeface="Calibri"/>
                <a:sym typeface="Calibri"/>
              </a:rPr>
              <a:t> and an </a:t>
            </a:r>
            <a:r>
              <a:rPr b="1" lang="en-US" sz="2000">
                <a:latin typeface="Calibri"/>
                <a:ea typeface="Calibri"/>
                <a:cs typeface="Calibri"/>
                <a:sym typeface="Calibri"/>
              </a:rPr>
              <a:t>error of the second kind, that is, accepting the null hypothesis when it is false</a:t>
            </a:r>
            <a:r>
              <a:rPr lang="en-US" sz="2000">
                <a:latin typeface="Calibri"/>
                <a:ea typeface="Calibri"/>
                <a:cs typeface="Calibri"/>
                <a:sym typeface="Calibri"/>
              </a:rPr>
              <a:t> (Fig. 22.1). Raiffa thought it was John Tukey who suggested that practitioners all too often make </a:t>
            </a:r>
            <a:r>
              <a:rPr b="1" lang="en-US" sz="2000">
                <a:latin typeface="Calibri"/>
                <a:ea typeface="Calibri"/>
                <a:cs typeface="Calibri"/>
                <a:sym typeface="Calibri"/>
              </a:rPr>
              <a:t>errors of a third kind: of solving the wrong problem</a:t>
            </a:r>
            <a:r>
              <a:rPr lang="en-US" sz="2000">
                <a:latin typeface="Calibri"/>
                <a:ea typeface="Calibri"/>
                <a:cs typeface="Calibri"/>
                <a:sym typeface="Calibri"/>
              </a:rPr>
              <a:t>. Raiffa nominated a candidate for the </a:t>
            </a:r>
            <a:r>
              <a:rPr b="1" lang="en-US" sz="2000">
                <a:latin typeface="Calibri"/>
                <a:ea typeface="Calibri"/>
                <a:cs typeface="Calibri"/>
                <a:sym typeface="Calibri"/>
              </a:rPr>
              <a:t>error of the fourth kind: solving the right problem too late</a:t>
            </a:r>
            <a:r>
              <a:rPr lang="en-US" sz="2000">
                <a:latin typeface="Calibri"/>
                <a:ea typeface="Calibri"/>
                <a:cs typeface="Calibri"/>
                <a:sym typeface="Calibri"/>
              </a:rPr>
              <a:t>. John Tukey believed that it was better to find an approximate answer to the right question, than the exact answer to the wrong question, which can always be made precise.”</a:t>
            </a:r>
            <a:endParaRPr sz="2000">
              <a:latin typeface="Calibri"/>
              <a:ea typeface="Calibri"/>
              <a:cs typeface="Calibri"/>
              <a:sym typeface="Calibri"/>
            </a:endParaRPr>
          </a:p>
        </p:txBody>
      </p:sp>
      <p:sp>
        <p:nvSpPr>
          <p:cNvPr id="947" name="Google Shape;947;p114"/>
          <p:cNvSpPr txBox="1"/>
          <p:nvPr/>
        </p:nvSpPr>
        <p:spPr>
          <a:xfrm>
            <a:off x="294125" y="4251450"/>
            <a:ext cx="84729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Calibri"/>
                <a:ea typeface="Calibri"/>
                <a:cs typeface="Calibri"/>
                <a:sym typeface="Calibri"/>
              </a:rPr>
              <a:t>Quote from: </a:t>
            </a:r>
            <a:r>
              <a:rPr lang="en-US">
                <a:latin typeface="Calibri"/>
                <a:ea typeface="Calibri"/>
                <a:cs typeface="Calibri"/>
                <a:sym typeface="Calibri"/>
              </a:rPr>
              <a:t>Singer, D. A. (2018). Solving the Wrong Resource Assessment Problems Precisely. In Handbook of Mathematical Geosciences (pp. 437–446). Springer, Cham. Retrieved from https://library.oapen.org/bitstream/handle/20.500.12657/22939/1007222.pdf?sequence=1#page=446</a:t>
            </a:r>
            <a:endParaRPr>
              <a:latin typeface="Calibri"/>
              <a:ea typeface="Calibri"/>
              <a:cs typeface="Calibri"/>
              <a:sym typeface="Calibri"/>
            </a:endParaRPr>
          </a:p>
        </p:txBody>
      </p:sp>
      <p:sp>
        <p:nvSpPr>
          <p:cNvPr id="948" name="Google Shape;948;p114"/>
          <p:cNvSpPr txBox="1"/>
          <p:nvPr>
            <p:ph idx="4294967295" type="title"/>
          </p:nvPr>
        </p:nvSpPr>
        <p:spPr>
          <a:xfrm>
            <a:off x="732375" y="239475"/>
            <a:ext cx="7768800" cy="607500"/>
          </a:xfrm>
          <a:prstGeom prst="rect">
            <a:avLst/>
          </a:prstGeom>
          <a:noFill/>
          <a:ln>
            <a:noFill/>
          </a:ln>
        </p:spPr>
        <p:txBody>
          <a:bodyPr anchorCtr="0" anchor="ctr" bIns="32750" lIns="32750" spcFirstLastPara="1" rIns="69975" wrap="square" tIns="32750">
            <a:noAutofit/>
          </a:bodyPr>
          <a:lstStyle/>
          <a:p>
            <a:pPr indent="0" lvl="0" marL="0" rtl="0" algn="ctr">
              <a:spcBef>
                <a:spcPts val="0"/>
              </a:spcBef>
              <a:spcAft>
                <a:spcPts val="0"/>
              </a:spcAft>
              <a:buNone/>
            </a:pPr>
            <a:r>
              <a:rPr lang="en-US" sz="4500"/>
              <a:t>Balancing Errors</a:t>
            </a:r>
            <a:endParaRPr sz="4500"/>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3" name="Shape 953"/>
        <p:cNvGrpSpPr/>
        <p:nvPr/>
      </p:nvGrpSpPr>
      <p:grpSpPr>
        <a:xfrm>
          <a:off x="0" y="0"/>
          <a:ext cx="0" cy="0"/>
          <a:chOff x="0" y="0"/>
          <a:chExt cx="0" cy="0"/>
        </a:xfrm>
      </p:grpSpPr>
      <p:sp>
        <p:nvSpPr>
          <p:cNvPr id="954" name="Google Shape;954;p115"/>
          <p:cNvSpPr txBox="1"/>
          <p:nvPr>
            <p:ph type="title"/>
          </p:nvPr>
        </p:nvSpPr>
        <p:spPr>
          <a:xfrm>
            <a:off x="687575" y="0"/>
            <a:ext cx="7768800" cy="607500"/>
          </a:xfrm>
          <a:prstGeom prst="rect">
            <a:avLst/>
          </a:prstGeom>
          <a:noFill/>
          <a:ln>
            <a:noFill/>
          </a:ln>
        </p:spPr>
        <p:txBody>
          <a:bodyPr anchorCtr="0" anchor="ctr" bIns="32750" lIns="32750" spcFirstLastPara="1" rIns="69975" wrap="square" tIns="32750">
            <a:noAutofit/>
          </a:bodyPr>
          <a:lstStyle/>
          <a:p>
            <a:pPr indent="0" lvl="0" marL="0" rtl="0" algn="ctr">
              <a:spcBef>
                <a:spcPts val="0"/>
              </a:spcBef>
              <a:spcAft>
                <a:spcPts val="0"/>
              </a:spcAft>
              <a:buNone/>
            </a:pPr>
            <a:r>
              <a:rPr lang="en-US" sz="2400"/>
              <a:t>Testing a hypothesis: Type 1 and Type 2 errors</a:t>
            </a:r>
            <a:endParaRPr sz="2400"/>
          </a:p>
        </p:txBody>
      </p:sp>
      <p:sp>
        <p:nvSpPr>
          <p:cNvPr id="955" name="Google Shape;955;p115"/>
          <p:cNvSpPr txBox="1"/>
          <p:nvPr>
            <p:ph idx="1" type="body"/>
          </p:nvPr>
        </p:nvSpPr>
        <p:spPr>
          <a:xfrm>
            <a:off x="104750" y="495750"/>
            <a:ext cx="8736600" cy="3998400"/>
          </a:xfrm>
          <a:prstGeom prst="rect">
            <a:avLst/>
          </a:prstGeom>
          <a:noFill/>
          <a:ln>
            <a:noFill/>
          </a:ln>
        </p:spPr>
        <p:txBody>
          <a:bodyPr anchorCtr="0" anchor="t" bIns="32750" lIns="32750" spcFirstLastPara="1" rIns="69975" wrap="square" tIns="32750">
            <a:noAutofit/>
          </a:bodyPr>
          <a:lstStyle/>
          <a:p>
            <a:pPr indent="-215900" lvl="0" marL="241300" rtl="0" algn="l">
              <a:lnSpc>
                <a:spcPct val="90000"/>
              </a:lnSpc>
              <a:spcBef>
                <a:spcPts val="0"/>
              </a:spcBef>
              <a:spcAft>
                <a:spcPts val="0"/>
              </a:spcAft>
              <a:buClr>
                <a:srgbClr val="006600"/>
              </a:buClr>
              <a:buSzPts val="1600"/>
              <a:buChar char="•"/>
            </a:pPr>
            <a:r>
              <a:rPr lang="en-US" sz="1600">
                <a:solidFill>
                  <a:srgbClr val="006600"/>
                </a:solidFill>
              </a:rPr>
              <a:t>Frequentist approach</a:t>
            </a:r>
            <a:endParaRPr sz="1600">
              <a:solidFill>
                <a:srgbClr val="006600"/>
              </a:solidFill>
            </a:endParaRPr>
          </a:p>
          <a:p>
            <a:pPr indent="-215900" lvl="1" marL="469900" rtl="0" algn="l">
              <a:lnSpc>
                <a:spcPct val="90000"/>
              </a:lnSpc>
              <a:spcBef>
                <a:spcPts val="0"/>
              </a:spcBef>
              <a:spcAft>
                <a:spcPts val="0"/>
              </a:spcAft>
              <a:buClr>
                <a:srgbClr val="006600"/>
              </a:buClr>
              <a:buSzPts val="1600"/>
              <a:buChar char="–"/>
            </a:pPr>
            <a:r>
              <a:rPr lang="en-US" sz="1600">
                <a:solidFill>
                  <a:srgbClr val="006600"/>
                </a:solidFill>
              </a:rPr>
              <a:t>Type 1 error:</a:t>
            </a:r>
            <a:r>
              <a:rPr lang="en-US" sz="1600"/>
              <a:t> </a:t>
            </a:r>
            <a:endParaRPr sz="1600"/>
          </a:p>
          <a:p>
            <a:pPr indent="-165100" lvl="2" marL="723900" rtl="0" algn="l">
              <a:lnSpc>
                <a:spcPct val="90000"/>
              </a:lnSpc>
              <a:spcBef>
                <a:spcPts val="100"/>
              </a:spcBef>
              <a:spcAft>
                <a:spcPts val="0"/>
              </a:spcAft>
              <a:buClr>
                <a:schemeClr val="dk1"/>
              </a:buClr>
              <a:buSzPts val="1600"/>
              <a:buChar char="•"/>
            </a:pPr>
            <a:r>
              <a:rPr lang="en-US" sz="1600"/>
              <a:t>Effect is </a:t>
            </a:r>
            <a:r>
              <a:rPr lang="en-US" sz="1600">
                <a:solidFill>
                  <a:srgbClr val="FF3300"/>
                </a:solidFill>
              </a:rPr>
              <a:t>noise</a:t>
            </a:r>
            <a:r>
              <a:rPr lang="en-US" sz="1600"/>
              <a:t> but we assign significant connection.</a:t>
            </a:r>
            <a:endParaRPr sz="1600"/>
          </a:p>
          <a:p>
            <a:pPr indent="-165100" lvl="2" marL="723900" rtl="0" algn="l">
              <a:lnSpc>
                <a:spcPct val="90000"/>
              </a:lnSpc>
              <a:spcBef>
                <a:spcPts val="100"/>
              </a:spcBef>
              <a:spcAft>
                <a:spcPts val="0"/>
              </a:spcAft>
              <a:buClr>
                <a:schemeClr val="dk1"/>
              </a:buClr>
              <a:buSzPts val="1600"/>
              <a:buChar char="•"/>
            </a:pPr>
            <a:r>
              <a:rPr lang="en-US" sz="1600"/>
              <a:t>Null-hypothesis is rejected, when it is actually true</a:t>
            </a:r>
            <a:endParaRPr sz="1600"/>
          </a:p>
          <a:p>
            <a:pPr indent="-165100" lvl="2" marL="723900" rtl="0" algn="l">
              <a:lnSpc>
                <a:spcPct val="90000"/>
              </a:lnSpc>
              <a:spcBef>
                <a:spcPts val="100"/>
              </a:spcBef>
              <a:spcAft>
                <a:spcPts val="0"/>
              </a:spcAft>
              <a:buClr>
                <a:schemeClr val="dk1"/>
              </a:buClr>
              <a:buSzPts val="1600"/>
              <a:buChar char="•"/>
            </a:pPr>
            <a:r>
              <a:rPr lang="en-US" sz="1600"/>
              <a:t>“False positive”.</a:t>
            </a:r>
            <a:endParaRPr sz="1600"/>
          </a:p>
          <a:p>
            <a:pPr indent="-165100" lvl="2" marL="723900" rtl="0" algn="l">
              <a:lnSpc>
                <a:spcPct val="90000"/>
              </a:lnSpc>
              <a:spcBef>
                <a:spcPts val="100"/>
              </a:spcBef>
              <a:spcAft>
                <a:spcPts val="0"/>
              </a:spcAft>
              <a:buClr>
                <a:schemeClr val="dk1"/>
              </a:buClr>
              <a:buSzPts val="1600"/>
              <a:buChar char="•"/>
            </a:pPr>
            <a:r>
              <a:rPr lang="en-US" sz="1600"/>
              <a:t>Steve Schneider claiming the ice ages are coming back in the 1970’s.</a:t>
            </a:r>
            <a:endParaRPr sz="1600"/>
          </a:p>
          <a:p>
            <a:pPr indent="-165100" lvl="2" marL="723900" rtl="0" algn="l">
              <a:lnSpc>
                <a:spcPct val="90000"/>
              </a:lnSpc>
              <a:spcBef>
                <a:spcPts val="100"/>
              </a:spcBef>
              <a:spcAft>
                <a:spcPts val="0"/>
              </a:spcAft>
              <a:buClr>
                <a:schemeClr val="dk1"/>
              </a:buClr>
              <a:buSzPts val="1600"/>
              <a:buChar char="•"/>
            </a:pPr>
            <a:r>
              <a:rPr lang="en-US" sz="1600"/>
              <a:t>The probability of a Type 1 error is associated with the confidence level of correct statistical tests. For a 95% confidence, the probability of a Type 1 error is a = 5%.</a:t>
            </a:r>
            <a:endParaRPr sz="1600"/>
          </a:p>
          <a:p>
            <a:pPr indent="-215900" lvl="1" marL="469900" rtl="0" algn="l">
              <a:lnSpc>
                <a:spcPct val="90000"/>
              </a:lnSpc>
              <a:spcBef>
                <a:spcPts val="200"/>
              </a:spcBef>
              <a:spcAft>
                <a:spcPts val="0"/>
              </a:spcAft>
              <a:buClr>
                <a:srgbClr val="006600"/>
              </a:buClr>
              <a:buSzPts val="1600"/>
              <a:buChar char="–"/>
            </a:pPr>
            <a:r>
              <a:rPr lang="en-US" sz="1600">
                <a:solidFill>
                  <a:srgbClr val="006600"/>
                </a:solidFill>
              </a:rPr>
              <a:t>Type 2 error: </a:t>
            </a:r>
            <a:endParaRPr sz="1600"/>
          </a:p>
          <a:p>
            <a:pPr indent="-165100" lvl="2" marL="723900" rtl="0" algn="l">
              <a:lnSpc>
                <a:spcPct val="90000"/>
              </a:lnSpc>
              <a:spcBef>
                <a:spcPts val="100"/>
              </a:spcBef>
              <a:spcAft>
                <a:spcPts val="0"/>
              </a:spcAft>
              <a:buClr>
                <a:schemeClr val="dk1"/>
              </a:buClr>
              <a:buSzPts val="1600"/>
              <a:buChar char="•"/>
            </a:pPr>
            <a:r>
              <a:rPr lang="en-US" sz="1600"/>
              <a:t>Effect is </a:t>
            </a:r>
            <a:r>
              <a:rPr lang="en-US" sz="1600">
                <a:solidFill>
                  <a:srgbClr val="FF3300"/>
                </a:solidFill>
              </a:rPr>
              <a:t>real</a:t>
            </a:r>
            <a:r>
              <a:rPr lang="en-US" sz="1600"/>
              <a:t>, but we do not assign a significant connection.</a:t>
            </a:r>
            <a:endParaRPr sz="1600"/>
          </a:p>
          <a:p>
            <a:pPr indent="-165100" lvl="2" marL="723900" rtl="0" algn="l">
              <a:lnSpc>
                <a:spcPct val="90000"/>
              </a:lnSpc>
              <a:spcBef>
                <a:spcPts val="100"/>
              </a:spcBef>
              <a:spcAft>
                <a:spcPts val="0"/>
              </a:spcAft>
              <a:buClr>
                <a:schemeClr val="dk1"/>
              </a:buClr>
              <a:buSzPts val="1600"/>
              <a:buChar char="•"/>
            </a:pPr>
            <a:r>
              <a:rPr lang="en-US" sz="1600"/>
              <a:t>Null-hypothesis is accepted, when it is actually false.</a:t>
            </a:r>
            <a:endParaRPr sz="1600"/>
          </a:p>
          <a:p>
            <a:pPr indent="-165100" lvl="2" marL="723900" rtl="0" algn="l">
              <a:lnSpc>
                <a:spcPct val="90000"/>
              </a:lnSpc>
              <a:spcBef>
                <a:spcPts val="100"/>
              </a:spcBef>
              <a:spcAft>
                <a:spcPts val="0"/>
              </a:spcAft>
              <a:buClr>
                <a:schemeClr val="dk1"/>
              </a:buClr>
              <a:buSzPts val="1600"/>
              <a:buChar char="•"/>
            </a:pPr>
            <a:r>
              <a:rPr lang="en-US" sz="1600"/>
              <a:t>“False negative”.</a:t>
            </a:r>
            <a:endParaRPr sz="1600"/>
          </a:p>
          <a:p>
            <a:pPr indent="-165100" lvl="2" marL="723900" rtl="0" algn="l">
              <a:lnSpc>
                <a:spcPct val="90000"/>
              </a:lnSpc>
              <a:spcBef>
                <a:spcPts val="100"/>
              </a:spcBef>
              <a:spcAft>
                <a:spcPts val="0"/>
              </a:spcAft>
              <a:buClr>
                <a:schemeClr val="dk1"/>
              </a:buClr>
              <a:buSzPts val="1600"/>
              <a:buChar char="•"/>
            </a:pPr>
            <a:r>
              <a:rPr lang="en-US" sz="1600"/>
              <a:t>“We could not find evidence that perchlorate at this dose affects the unborn child”.</a:t>
            </a:r>
            <a:endParaRPr sz="1600"/>
          </a:p>
          <a:p>
            <a:pPr indent="-215900" lvl="1" marL="469900" rtl="0" algn="l">
              <a:lnSpc>
                <a:spcPct val="90000"/>
              </a:lnSpc>
              <a:spcBef>
                <a:spcPts val="200"/>
              </a:spcBef>
              <a:spcAft>
                <a:spcPts val="0"/>
              </a:spcAft>
              <a:buClr>
                <a:schemeClr val="dk1"/>
              </a:buClr>
              <a:buSzPts val="1600"/>
              <a:buChar char="–"/>
            </a:pPr>
            <a:r>
              <a:rPr lang="en-US" sz="1600"/>
              <a:t>Scientists typically err on the side of type 2 errors and choose a low probability of  a type 1 error  (</a:t>
            </a:r>
            <a:r>
              <a:rPr i="1" lang="en-US" sz="1600"/>
              <a:t>e.g</a:t>
            </a:r>
            <a:r>
              <a:rPr lang="en-US" sz="1600"/>
              <a:t>., “p &lt; 0.05”).</a:t>
            </a:r>
            <a:endParaRPr sz="1600"/>
          </a:p>
          <a:p>
            <a:pPr indent="-215900" lvl="0" marL="241300" rtl="0" algn="l">
              <a:lnSpc>
                <a:spcPct val="90000"/>
              </a:lnSpc>
              <a:spcBef>
                <a:spcPts val="200"/>
              </a:spcBef>
              <a:spcAft>
                <a:spcPts val="0"/>
              </a:spcAft>
              <a:buClr>
                <a:srgbClr val="006600"/>
              </a:buClr>
              <a:buSzPts val="1600"/>
              <a:buChar char="•"/>
            </a:pPr>
            <a:r>
              <a:rPr lang="en-US" sz="1600">
                <a:solidFill>
                  <a:srgbClr val="006600"/>
                </a:solidFill>
              </a:rPr>
              <a:t>Optimal (or Bayesian) decision </a:t>
            </a:r>
            <a:r>
              <a:rPr lang="en-US" sz="1600">
                <a:solidFill>
                  <a:srgbClr val="006600"/>
                </a:solidFill>
              </a:rPr>
              <a:t>theoretical</a:t>
            </a:r>
            <a:r>
              <a:rPr lang="en-US" sz="1600">
                <a:solidFill>
                  <a:srgbClr val="006600"/>
                </a:solidFill>
              </a:rPr>
              <a:t> approaches</a:t>
            </a:r>
            <a:endParaRPr sz="1600"/>
          </a:p>
          <a:p>
            <a:pPr indent="-190500" lvl="1" marL="469900" rtl="0" algn="l">
              <a:lnSpc>
                <a:spcPct val="90000"/>
              </a:lnSpc>
              <a:spcBef>
                <a:spcPts val="100"/>
              </a:spcBef>
              <a:spcAft>
                <a:spcPts val="0"/>
              </a:spcAft>
              <a:buClr>
                <a:schemeClr val="dk1"/>
              </a:buClr>
              <a:buSzPts val="1600"/>
              <a:buChar char="–"/>
            </a:pPr>
            <a:r>
              <a:rPr lang="en-US" sz="1600"/>
              <a:t>Design the strategy based on a </a:t>
            </a:r>
            <a:r>
              <a:rPr lang="en-US" sz="1600"/>
              <a:t>utility</a:t>
            </a:r>
            <a:r>
              <a:rPr lang="en-US" sz="1600"/>
              <a:t> function </a:t>
            </a:r>
            <a:endParaRPr sz="1600"/>
          </a:p>
          <a:p>
            <a:pPr indent="-190500" lvl="1" marL="469900" rtl="0" algn="l">
              <a:lnSpc>
                <a:spcPct val="90000"/>
              </a:lnSpc>
              <a:spcBef>
                <a:spcPts val="100"/>
              </a:spcBef>
              <a:spcAft>
                <a:spcPts val="0"/>
              </a:spcAft>
              <a:buClr>
                <a:schemeClr val="dk1"/>
              </a:buClr>
              <a:buSzPts val="1600"/>
              <a:buChar char="–"/>
            </a:pPr>
            <a:r>
              <a:rPr lang="en-US" sz="1600"/>
              <a:t>Example: A hurricane is predicted to arrive in Miami with a </a:t>
            </a:r>
            <a:r>
              <a:rPr lang="en-US" sz="1600"/>
              <a:t>probability</a:t>
            </a:r>
            <a:r>
              <a:rPr lang="en-US" sz="1600"/>
              <a:t> of 20%. </a:t>
            </a:r>
            <a:endParaRPr sz="1600"/>
          </a:p>
          <a:p>
            <a:pPr indent="-190500" lvl="1" marL="469900" rtl="0" algn="l">
              <a:lnSpc>
                <a:spcPct val="90000"/>
              </a:lnSpc>
              <a:spcBef>
                <a:spcPts val="100"/>
              </a:spcBef>
              <a:spcAft>
                <a:spcPts val="0"/>
              </a:spcAft>
              <a:buClr>
                <a:schemeClr val="dk1"/>
              </a:buClr>
              <a:buSzPts val="1600"/>
              <a:buChar char="–"/>
            </a:pPr>
            <a:r>
              <a:rPr lang="en-US" sz="1600"/>
              <a:t> Should you take action?</a:t>
            </a:r>
            <a:endParaRPr sz="1600"/>
          </a:p>
          <a:p>
            <a:pPr indent="-190500" lvl="1" marL="469900" rtl="0" algn="l">
              <a:lnSpc>
                <a:spcPct val="90000"/>
              </a:lnSpc>
              <a:spcBef>
                <a:spcPts val="100"/>
              </a:spcBef>
              <a:spcAft>
                <a:spcPts val="0"/>
              </a:spcAft>
              <a:buClr>
                <a:schemeClr val="dk1"/>
              </a:buClr>
              <a:buSzPts val="1600"/>
              <a:buChar char="–"/>
            </a:pPr>
            <a:r>
              <a:rPr lang="en-US" sz="1600"/>
              <a:t>Maximize the utility of the decision consistent with your posterior.</a:t>
            </a:r>
            <a:endParaRPr sz="1600"/>
          </a:p>
          <a:p>
            <a:pPr indent="0" lvl="0" marL="0" rtl="0" algn="l">
              <a:lnSpc>
                <a:spcPct val="90000"/>
              </a:lnSpc>
              <a:spcBef>
                <a:spcPts val="100"/>
              </a:spcBef>
              <a:spcAft>
                <a:spcPts val="0"/>
              </a:spcAft>
              <a:buNone/>
            </a:pPr>
            <a:r>
              <a:t/>
            </a:r>
            <a:endParaRPr sz="1600"/>
          </a:p>
        </p:txBody>
      </p:sp>
      <p:sp>
        <p:nvSpPr>
          <p:cNvPr id="956" name="Google Shape;956;p115"/>
          <p:cNvSpPr txBox="1"/>
          <p:nvPr>
            <p:ph idx="12" type="sldNum"/>
          </p:nvPr>
        </p:nvSpPr>
        <p:spPr>
          <a:xfrm>
            <a:off x="8367632" y="4893175"/>
            <a:ext cx="727200" cy="147300"/>
          </a:xfrm>
          <a:prstGeom prst="rect">
            <a:avLst/>
          </a:prstGeom>
        </p:spPr>
        <p:txBody>
          <a:bodyPr anchorCtr="0" anchor="t" bIns="29450" lIns="58925" spcFirstLastPara="1" rIns="58925" wrap="square" tIns="29450">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1" name="Shape 961"/>
        <p:cNvGrpSpPr/>
        <p:nvPr/>
      </p:nvGrpSpPr>
      <p:grpSpPr>
        <a:xfrm>
          <a:off x="0" y="0"/>
          <a:ext cx="0" cy="0"/>
          <a:chOff x="0" y="0"/>
          <a:chExt cx="0" cy="0"/>
        </a:xfrm>
      </p:grpSpPr>
      <p:sp>
        <p:nvSpPr>
          <p:cNvPr id="962" name="Google Shape;962;p116"/>
          <p:cNvSpPr txBox="1"/>
          <p:nvPr>
            <p:ph type="title"/>
          </p:nvPr>
        </p:nvSpPr>
        <p:spPr>
          <a:xfrm>
            <a:off x="117375" y="146650"/>
            <a:ext cx="8931900" cy="971100"/>
          </a:xfrm>
          <a:prstGeom prst="rect">
            <a:avLst/>
          </a:prstGeom>
          <a:noFill/>
          <a:ln>
            <a:noFill/>
          </a:ln>
        </p:spPr>
        <p:txBody>
          <a:bodyPr anchorCtr="0" anchor="ctr" bIns="32750" lIns="32750" spcFirstLastPara="1" rIns="69975" wrap="square" tIns="32750">
            <a:noAutofit/>
          </a:bodyPr>
          <a:lstStyle/>
          <a:p>
            <a:pPr indent="0" lvl="0" marL="0" rtl="0" algn="ctr">
              <a:spcBef>
                <a:spcPts val="0"/>
              </a:spcBef>
              <a:spcAft>
                <a:spcPts val="0"/>
              </a:spcAft>
              <a:buNone/>
            </a:pPr>
            <a:r>
              <a:rPr lang="en-US" sz="3200"/>
              <a:t>You may apply Bayesian concepts without knowing it.</a:t>
            </a:r>
            <a:endParaRPr sz="3200"/>
          </a:p>
        </p:txBody>
      </p:sp>
      <p:sp>
        <p:nvSpPr>
          <p:cNvPr id="963" name="Google Shape;963;p116"/>
          <p:cNvSpPr txBox="1"/>
          <p:nvPr>
            <p:ph idx="1" type="body"/>
          </p:nvPr>
        </p:nvSpPr>
        <p:spPr>
          <a:xfrm>
            <a:off x="495600" y="1574728"/>
            <a:ext cx="8152800" cy="2385000"/>
          </a:xfrm>
          <a:prstGeom prst="rect">
            <a:avLst/>
          </a:prstGeom>
          <a:noFill/>
          <a:ln>
            <a:noFill/>
          </a:ln>
        </p:spPr>
        <p:txBody>
          <a:bodyPr anchorCtr="0" anchor="t" bIns="32750" lIns="32750" spcFirstLastPara="1" rIns="69975" wrap="square" tIns="32750">
            <a:noAutofit/>
          </a:bodyPr>
          <a:lstStyle/>
          <a:p>
            <a:pPr indent="-209550" lvl="0" marL="241300" rtl="0" algn="l">
              <a:lnSpc>
                <a:spcPct val="115000"/>
              </a:lnSpc>
              <a:spcBef>
                <a:spcPts val="0"/>
              </a:spcBef>
              <a:spcAft>
                <a:spcPts val="0"/>
              </a:spcAft>
              <a:buClr>
                <a:schemeClr val="dk1"/>
              </a:buClr>
              <a:buSzPts val="2300"/>
              <a:buChar char="•"/>
            </a:pPr>
            <a:r>
              <a:rPr lang="en-US" sz="2300"/>
              <a:t>Choosing (a set of possible) model structures can be interpreted as a Bayesian prior on an hyper-parameter.</a:t>
            </a:r>
            <a:endParaRPr sz="2300"/>
          </a:p>
          <a:p>
            <a:pPr indent="-209550" lvl="0" marL="241300" rtl="0" algn="l">
              <a:lnSpc>
                <a:spcPct val="115000"/>
              </a:lnSpc>
              <a:spcBef>
                <a:spcPts val="600"/>
              </a:spcBef>
              <a:spcAft>
                <a:spcPts val="0"/>
              </a:spcAft>
              <a:buClr>
                <a:schemeClr val="dk1"/>
              </a:buClr>
              <a:buSzPts val="2300"/>
              <a:buChar char="•"/>
            </a:pPr>
            <a:r>
              <a:rPr lang="en-US" sz="2300"/>
              <a:t>We rarely specify all possible alternative hypotheses.</a:t>
            </a:r>
            <a:endParaRPr sz="2300"/>
          </a:p>
          <a:p>
            <a:pPr indent="-209550" lvl="0" marL="241300" rtl="0" algn="l">
              <a:lnSpc>
                <a:spcPct val="115000"/>
              </a:lnSpc>
              <a:spcBef>
                <a:spcPts val="600"/>
              </a:spcBef>
              <a:spcAft>
                <a:spcPts val="0"/>
              </a:spcAft>
              <a:buClr>
                <a:schemeClr val="dk1"/>
              </a:buClr>
              <a:buSzPts val="2300"/>
              <a:buChar char="•"/>
            </a:pPr>
            <a:r>
              <a:rPr lang="en-US" sz="2300"/>
              <a:t>When you hear hoofs, think horses, not zebras.</a:t>
            </a:r>
            <a:br>
              <a:rPr lang="en-US" sz="2300"/>
            </a:br>
            <a:r>
              <a:rPr lang="en-US" sz="2300" u="sng">
                <a:solidFill>
                  <a:schemeClr val="hlink"/>
                </a:solidFill>
                <a:hlinkClick r:id="rId3"/>
              </a:rPr>
              <a:t>…or a knight with coconut shells</a:t>
            </a:r>
            <a:endParaRPr sz="2300"/>
          </a:p>
          <a:p>
            <a:pPr indent="0" lvl="0" marL="0" rtl="0" algn="l">
              <a:lnSpc>
                <a:spcPct val="115000"/>
              </a:lnSpc>
              <a:spcBef>
                <a:spcPts val="600"/>
              </a:spcBef>
              <a:spcAft>
                <a:spcPts val="0"/>
              </a:spcAft>
              <a:buNone/>
            </a:pPr>
            <a:r>
              <a:t/>
            </a:r>
            <a:endParaRPr sz="2300"/>
          </a:p>
        </p:txBody>
      </p:sp>
      <p:sp>
        <p:nvSpPr>
          <p:cNvPr id="964" name="Google Shape;964;p116"/>
          <p:cNvSpPr txBox="1"/>
          <p:nvPr>
            <p:ph idx="12" type="sldNum"/>
          </p:nvPr>
        </p:nvSpPr>
        <p:spPr>
          <a:xfrm>
            <a:off x="8367632" y="4893175"/>
            <a:ext cx="727200" cy="147300"/>
          </a:xfrm>
          <a:prstGeom prst="rect">
            <a:avLst/>
          </a:prstGeom>
        </p:spPr>
        <p:txBody>
          <a:bodyPr anchorCtr="0" anchor="t" bIns="29450" lIns="58925" spcFirstLastPara="1" rIns="58925" wrap="square" tIns="29450">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CE5CD"/>
        </a:solidFill>
      </p:bgPr>
    </p:bg>
    <p:spTree>
      <p:nvGrpSpPr>
        <p:cNvPr id="969" name="Shape 969"/>
        <p:cNvGrpSpPr/>
        <p:nvPr/>
      </p:nvGrpSpPr>
      <p:grpSpPr>
        <a:xfrm>
          <a:off x="0" y="0"/>
          <a:ext cx="0" cy="0"/>
          <a:chOff x="0" y="0"/>
          <a:chExt cx="0" cy="0"/>
        </a:xfrm>
      </p:grpSpPr>
      <p:sp>
        <p:nvSpPr>
          <p:cNvPr id="970" name="Google Shape;970;p117"/>
          <p:cNvSpPr txBox="1"/>
          <p:nvPr>
            <p:ph type="title"/>
          </p:nvPr>
        </p:nvSpPr>
        <p:spPr>
          <a:xfrm>
            <a:off x="687586" y="0"/>
            <a:ext cx="7768800" cy="971100"/>
          </a:xfrm>
          <a:prstGeom prst="rect">
            <a:avLst/>
          </a:prstGeom>
          <a:noFill/>
          <a:ln>
            <a:noFill/>
          </a:ln>
        </p:spPr>
        <p:txBody>
          <a:bodyPr anchorCtr="0" anchor="ctr" bIns="32750" lIns="32750" spcFirstLastPara="1" rIns="69975" wrap="square" tIns="32750">
            <a:noAutofit/>
          </a:bodyPr>
          <a:lstStyle/>
          <a:p>
            <a:pPr indent="0" lvl="0" marL="0" rtl="0" algn="ctr">
              <a:spcBef>
                <a:spcPts val="0"/>
              </a:spcBef>
              <a:spcAft>
                <a:spcPts val="0"/>
              </a:spcAft>
              <a:buNone/>
            </a:pPr>
            <a:r>
              <a:rPr lang="en-US">
                <a:latin typeface="Calibri"/>
                <a:ea typeface="Calibri"/>
                <a:cs typeface="Calibri"/>
                <a:sym typeface="Calibri"/>
              </a:rPr>
              <a:t>Outline for today</a:t>
            </a:r>
            <a:endParaRPr>
              <a:latin typeface="Calibri"/>
              <a:ea typeface="Calibri"/>
              <a:cs typeface="Calibri"/>
              <a:sym typeface="Calibri"/>
            </a:endParaRPr>
          </a:p>
        </p:txBody>
      </p:sp>
      <p:sp>
        <p:nvSpPr>
          <p:cNvPr id="971" name="Google Shape;971;p117"/>
          <p:cNvSpPr txBox="1"/>
          <p:nvPr>
            <p:ph idx="1" type="body"/>
          </p:nvPr>
        </p:nvSpPr>
        <p:spPr>
          <a:xfrm>
            <a:off x="447706" y="894782"/>
            <a:ext cx="8152800" cy="3998400"/>
          </a:xfrm>
          <a:prstGeom prst="rect">
            <a:avLst/>
          </a:prstGeom>
          <a:noFill/>
          <a:ln>
            <a:noFill/>
          </a:ln>
        </p:spPr>
        <p:txBody>
          <a:bodyPr anchorCtr="0" anchor="t" bIns="32750" lIns="32750" spcFirstLastPara="1" rIns="69975" wrap="square" tIns="32750">
            <a:noAutofit/>
          </a:bodyPr>
          <a:lstStyle/>
          <a:p>
            <a:pPr indent="-387350" lvl="0" marL="457200" rtl="0" algn="l">
              <a:lnSpc>
                <a:spcPct val="115000"/>
              </a:lnSpc>
              <a:spcBef>
                <a:spcPts val="400"/>
              </a:spcBef>
              <a:spcAft>
                <a:spcPts val="0"/>
              </a:spcAft>
              <a:buSzPts val="2500"/>
              <a:buAutoNum type="arabicPeriod"/>
            </a:pPr>
            <a:r>
              <a:rPr lang="en-US" sz="2500"/>
              <a:t>Review of reading assignment</a:t>
            </a:r>
            <a:endParaRPr sz="2500"/>
          </a:p>
          <a:p>
            <a:pPr indent="-387350" lvl="0" marL="457200" rtl="0" algn="l">
              <a:lnSpc>
                <a:spcPct val="115000"/>
              </a:lnSpc>
              <a:spcBef>
                <a:spcPts val="0"/>
              </a:spcBef>
              <a:spcAft>
                <a:spcPts val="0"/>
              </a:spcAft>
              <a:buClr>
                <a:schemeClr val="dk2"/>
              </a:buClr>
              <a:buSzPts val="2500"/>
              <a:buAutoNum type="arabicPeriod"/>
            </a:pPr>
            <a:r>
              <a:rPr lang="en-US" sz="2500">
                <a:solidFill>
                  <a:schemeClr val="dk2"/>
                </a:solidFill>
              </a:rPr>
              <a:t>Why may we need a Bayesian approach?</a:t>
            </a:r>
            <a:endParaRPr sz="2500">
              <a:solidFill>
                <a:schemeClr val="dk2"/>
              </a:solidFill>
            </a:endParaRPr>
          </a:p>
          <a:p>
            <a:pPr indent="-387350" lvl="0" marL="457200" rtl="0" algn="l">
              <a:lnSpc>
                <a:spcPct val="115000"/>
              </a:lnSpc>
              <a:spcBef>
                <a:spcPts val="0"/>
              </a:spcBef>
              <a:spcAft>
                <a:spcPts val="0"/>
              </a:spcAft>
              <a:buClr>
                <a:srgbClr val="FF0000"/>
              </a:buClr>
              <a:buSzPts val="2500"/>
              <a:buAutoNum type="arabicPeriod"/>
            </a:pPr>
            <a:r>
              <a:rPr lang="en-US" sz="2500">
                <a:solidFill>
                  <a:srgbClr val="FF0000"/>
                </a:solidFill>
              </a:rPr>
              <a:t>How does a Bayesian approach work?</a:t>
            </a:r>
            <a:endParaRPr sz="2500">
              <a:solidFill>
                <a:srgbClr val="FF0000"/>
              </a:solidFill>
            </a:endParaRPr>
          </a:p>
          <a:p>
            <a:pPr indent="-387350" lvl="1" marL="914400" rtl="0" algn="l">
              <a:lnSpc>
                <a:spcPct val="115000"/>
              </a:lnSpc>
              <a:spcBef>
                <a:spcPts val="0"/>
              </a:spcBef>
              <a:spcAft>
                <a:spcPts val="0"/>
              </a:spcAft>
              <a:buSzPts val="2500"/>
              <a:buAutoNum type="alphaLcPeriod"/>
            </a:pPr>
            <a:r>
              <a:rPr lang="en-US" sz="2500"/>
              <a:t>prior</a:t>
            </a:r>
            <a:endParaRPr sz="2500"/>
          </a:p>
          <a:p>
            <a:pPr indent="-387350" lvl="1" marL="914400" rtl="0" algn="l">
              <a:lnSpc>
                <a:spcPct val="115000"/>
              </a:lnSpc>
              <a:spcBef>
                <a:spcPts val="0"/>
              </a:spcBef>
              <a:spcAft>
                <a:spcPts val="0"/>
              </a:spcAft>
              <a:buSzPts val="2500"/>
              <a:buAutoNum type="alphaLcPeriod"/>
            </a:pPr>
            <a:r>
              <a:rPr lang="en-US" sz="2500"/>
              <a:t>likelihood</a:t>
            </a:r>
            <a:endParaRPr sz="2500"/>
          </a:p>
          <a:p>
            <a:pPr indent="-387350" lvl="1" marL="914400" rtl="0" algn="l">
              <a:lnSpc>
                <a:spcPct val="115000"/>
              </a:lnSpc>
              <a:spcBef>
                <a:spcPts val="0"/>
              </a:spcBef>
              <a:spcAft>
                <a:spcPts val="0"/>
              </a:spcAft>
              <a:buSzPts val="2500"/>
              <a:buAutoNum type="alphaLcPeriod"/>
            </a:pPr>
            <a:r>
              <a:rPr lang="en-US" sz="2500"/>
              <a:t>posterior</a:t>
            </a:r>
            <a:endParaRPr sz="2500"/>
          </a:p>
          <a:p>
            <a:pPr indent="-387350" lvl="1" marL="914400" rtl="0" algn="l">
              <a:lnSpc>
                <a:spcPct val="115000"/>
              </a:lnSpc>
              <a:spcBef>
                <a:spcPts val="0"/>
              </a:spcBef>
              <a:spcAft>
                <a:spcPts val="0"/>
              </a:spcAft>
              <a:buSzPts val="2500"/>
              <a:buAutoNum type="alphaLcPeriod"/>
            </a:pPr>
            <a:r>
              <a:rPr lang="en-US" sz="2500"/>
              <a:t>Bayesian updating</a:t>
            </a:r>
            <a:endParaRPr sz="2500"/>
          </a:p>
          <a:p>
            <a:pPr indent="-387350" lvl="0" marL="457200" rtl="0" algn="l">
              <a:lnSpc>
                <a:spcPct val="115000"/>
              </a:lnSpc>
              <a:spcBef>
                <a:spcPts val="0"/>
              </a:spcBef>
              <a:spcAft>
                <a:spcPts val="0"/>
              </a:spcAft>
              <a:buSzPts val="2500"/>
              <a:buAutoNum type="arabicPeriod"/>
            </a:pPr>
            <a:r>
              <a:rPr lang="en-US" sz="2500"/>
              <a:t>The pesky aspects of computation</a:t>
            </a:r>
            <a:endParaRPr sz="2500"/>
          </a:p>
          <a:p>
            <a:pPr indent="0" lvl="0" marL="0" rtl="0" algn="l">
              <a:lnSpc>
                <a:spcPct val="115000"/>
              </a:lnSpc>
              <a:spcBef>
                <a:spcPts val="400"/>
              </a:spcBef>
              <a:spcAft>
                <a:spcPts val="0"/>
              </a:spcAft>
              <a:buNone/>
            </a:pPr>
            <a:r>
              <a:t/>
            </a:r>
            <a:endParaRPr sz="3000"/>
          </a:p>
          <a:p>
            <a:pPr indent="0" lvl="0" marL="0" rtl="0" algn="l">
              <a:lnSpc>
                <a:spcPct val="115000"/>
              </a:lnSpc>
              <a:spcBef>
                <a:spcPts val="400"/>
              </a:spcBef>
              <a:spcAft>
                <a:spcPts val="0"/>
              </a:spcAft>
              <a:buNone/>
            </a:pPr>
            <a:r>
              <a:t/>
            </a:r>
            <a:endParaRPr sz="3000">
              <a:latin typeface="Calibri"/>
              <a:ea typeface="Calibri"/>
              <a:cs typeface="Calibri"/>
              <a:sym typeface="Calibri"/>
            </a:endParaRPr>
          </a:p>
        </p:txBody>
      </p:sp>
      <p:sp>
        <p:nvSpPr>
          <p:cNvPr id="972" name="Google Shape;972;p117"/>
          <p:cNvSpPr txBox="1"/>
          <p:nvPr>
            <p:ph idx="12" type="sldNum"/>
          </p:nvPr>
        </p:nvSpPr>
        <p:spPr>
          <a:xfrm>
            <a:off x="8367632" y="4893175"/>
            <a:ext cx="727200" cy="147300"/>
          </a:xfrm>
          <a:prstGeom prst="rect">
            <a:avLst/>
          </a:prstGeom>
        </p:spPr>
        <p:txBody>
          <a:bodyPr anchorCtr="0" anchor="t" bIns="29450" lIns="58925" spcFirstLastPara="1" rIns="58925" wrap="square" tIns="29450">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Title &amp; Bullets">
  <a:themeElements>
    <a:clrScheme name="">
      <a:dk1>
        <a:srgbClr val="000000"/>
      </a:dk1>
      <a:lt1>
        <a:srgbClr val="FFFFFF"/>
      </a:lt1>
      <a:dk2>
        <a:srgbClr val="000000"/>
      </a:dk2>
      <a:lt2>
        <a:srgbClr val="808080"/>
      </a:lt2>
      <a:accent1>
        <a:srgbClr val="00CC99"/>
      </a:accent1>
      <a:accent2>
        <a:srgbClr val="333399"/>
      </a:accent2>
      <a:accent3>
        <a:srgbClr val="FFFFFF"/>
      </a:accent3>
      <a:accent4>
        <a:srgbClr val="000000"/>
      </a:accent4>
      <a:accent5>
        <a:srgbClr val="AAE2CA"/>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